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24.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diagrams/data38.xml" ContentType="application/vnd.openxmlformats-officedocument.drawingml.diagramData+xml"/>
  <Override PartName="/ppt/diagrams/layout38.xml" ContentType="application/vnd.openxmlformats-officedocument.drawingml.diagramLayout+xml"/>
  <Override PartName="/ppt/diagrams/quickStyle38.xml" ContentType="application/vnd.openxmlformats-officedocument.drawingml.diagramStyle+xml"/>
  <Override PartName="/ppt/diagrams/colors38.xml" ContentType="application/vnd.openxmlformats-officedocument.drawingml.diagramColors+xml"/>
  <Override PartName="/ppt/diagrams/drawing38.xml" ContentType="application/vnd.ms-office.drawingml.diagramDrawing+xml"/>
  <Override PartName="/ppt/diagrams/data39.xml" ContentType="application/vnd.openxmlformats-officedocument.drawingml.diagramData+xml"/>
  <Override PartName="/ppt/diagrams/layout39.xml" ContentType="application/vnd.openxmlformats-officedocument.drawingml.diagramLayout+xml"/>
  <Override PartName="/ppt/diagrams/quickStyle39.xml" ContentType="application/vnd.openxmlformats-officedocument.drawingml.diagramStyle+xml"/>
  <Override PartName="/ppt/diagrams/colors39.xml" ContentType="application/vnd.openxmlformats-officedocument.drawingml.diagramColors+xml"/>
  <Override PartName="/ppt/diagrams/drawing39.xml" ContentType="application/vnd.ms-office.drawingml.diagramDrawing+xml"/>
  <Override PartName="/ppt/diagrams/data40.xml" ContentType="application/vnd.openxmlformats-officedocument.drawingml.diagramData+xml"/>
  <Override PartName="/ppt/diagrams/layout40.xml" ContentType="application/vnd.openxmlformats-officedocument.drawingml.diagramLayout+xml"/>
  <Override PartName="/ppt/diagrams/quickStyle40.xml" ContentType="application/vnd.openxmlformats-officedocument.drawingml.diagramStyle+xml"/>
  <Override PartName="/ppt/diagrams/colors40.xml" ContentType="application/vnd.openxmlformats-officedocument.drawingml.diagramColors+xml"/>
  <Override PartName="/ppt/diagrams/drawing40.xml" ContentType="application/vnd.ms-office.drawingml.diagramDrawing+xml"/>
  <Override PartName="/ppt/notesSlides/notesSlide25.xml" ContentType="application/vnd.openxmlformats-officedocument.presentationml.notesSlide+xml"/>
  <Override PartName="/ppt/diagrams/data41.xml" ContentType="application/vnd.openxmlformats-officedocument.drawingml.diagramData+xml"/>
  <Override PartName="/ppt/diagrams/layout41.xml" ContentType="application/vnd.openxmlformats-officedocument.drawingml.diagramLayout+xml"/>
  <Override PartName="/ppt/diagrams/quickStyle41.xml" ContentType="application/vnd.openxmlformats-officedocument.drawingml.diagramStyle+xml"/>
  <Override PartName="/ppt/diagrams/colors41.xml" ContentType="application/vnd.openxmlformats-officedocument.drawingml.diagramColors+xml"/>
  <Override PartName="/ppt/diagrams/drawing41.xml" ContentType="application/vnd.ms-office.drawingml.diagramDrawing+xml"/>
  <Override PartName="/ppt/notesSlides/notesSlide26.xml" ContentType="application/vnd.openxmlformats-officedocument.presentationml.notesSlide+xml"/>
  <Override PartName="/ppt/diagrams/data42.xml" ContentType="application/vnd.openxmlformats-officedocument.drawingml.diagramData+xml"/>
  <Override PartName="/ppt/diagrams/layout42.xml" ContentType="application/vnd.openxmlformats-officedocument.drawingml.diagramLayout+xml"/>
  <Override PartName="/ppt/diagrams/quickStyle42.xml" ContentType="application/vnd.openxmlformats-officedocument.drawingml.diagramStyle+xml"/>
  <Override PartName="/ppt/diagrams/colors42.xml" ContentType="application/vnd.openxmlformats-officedocument.drawingml.diagramColors+xml"/>
  <Override PartName="/ppt/diagrams/drawing42.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diagrams/data43.xml" ContentType="application/vnd.openxmlformats-officedocument.drawingml.diagramData+xml"/>
  <Override PartName="/ppt/diagrams/layout43.xml" ContentType="application/vnd.openxmlformats-officedocument.drawingml.diagramLayout+xml"/>
  <Override PartName="/ppt/diagrams/quickStyle43.xml" ContentType="application/vnd.openxmlformats-officedocument.drawingml.diagramStyle+xml"/>
  <Override PartName="/ppt/diagrams/colors43.xml" ContentType="application/vnd.openxmlformats-officedocument.drawingml.diagramColors+xml"/>
  <Override PartName="/ppt/diagrams/drawing4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0"/>
  </p:notesMasterIdLst>
  <p:sldIdLst>
    <p:sldId id="256" r:id="rId2"/>
    <p:sldId id="257" r:id="rId3"/>
    <p:sldId id="750" r:id="rId4"/>
    <p:sldId id="258" r:id="rId5"/>
    <p:sldId id="285" r:id="rId6"/>
    <p:sldId id="286" r:id="rId7"/>
    <p:sldId id="665" r:id="rId8"/>
    <p:sldId id="666" r:id="rId9"/>
    <p:sldId id="743" r:id="rId10"/>
    <p:sldId id="667" r:id="rId11"/>
    <p:sldId id="312" r:id="rId12"/>
    <p:sldId id="308" r:id="rId13"/>
    <p:sldId id="742" r:id="rId14"/>
    <p:sldId id="830" r:id="rId15"/>
    <p:sldId id="828" r:id="rId16"/>
    <p:sldId id="829" r:id="rId17"/>
    <p:sldId id="668" r:id="rId18"/>
    <p:sldId id="669" r:id="rId19"/>
    <p:sldId id="703" r:id="rId20"/>
    <p:sldId id="295" r:id="rId21"/>
    <p:sldId id="704" r:id="rId22"/>
    <p:sldId id="296" r:id="rId23"/>
    <p:sldId id="297" r:id="rId24"/>
    <p:sldId id="299" r:id="rId25"/>
    <p:sldId id="300" r:id="rId26"/>
    <p:sldId id="306" r:id="rId27"/>
    <p:sldId id="309" r:id="rId28"/>
    <p:sldId id="313" r:id="rId29"/>
    <p:sldId id="715" r:id="rId30"/>
    <p:sldId id="747" r:id="rId31"/>
    <p:sldId id="749" r:id="rId32"/>
    <p:sldId id="744" r:id="rId33"/>
    <p:sldId id="745" r:id="rId34"/>
    <p:sldId id="277" r:id="rId35"/>
    <p:sldId id="279" r:id="rId36"/>
    <p:sldId id="280" r:id="rId37"/>
    <p:sldId id="746" r:id="rId38"/>
    <p:sldId id="751" r:id="rId39"/>
    <p:sldId id="711" r:id="rId40"/>
    <p:sldId id="267" r:id="rId41"/>
    <p:sldId id="707" r:id="rId42"/>
    <p:sldId id="708" r:id="rId43"/>
    <p:sldId id="752" r:id="rId44"/>
    <p:sldId id="709" r:id="rId45"/>
    <p:sldId id="753" r:id="rId46"/>
    <p:sldId id="754" r:id="rId47"/>
    <p:sldId id="755" r:id="rId48"/>
    <p:sldId id="759" r:id="rId49"/>
    <p:sldId id="760" r:id="rId50"/>
    <p:sldId id="761" r:id="rId51"/>
    <p:sldId id="762" r:id="rId52"/>
    <p:sldId id="763" r:id="rId53"/>
    <p:sldId id="768" r:id="rId54"/>
    <p:sldId id="767" r:id="rId55"/>
    <p:sldId id="259" r:id="rId56"/>
    <p:sldId id="664" r:id="rId57"/>
    <p:sldId id="766" r:id="rId58"/>
    <p:sldId id="819" r:id="rId59"/>
    <p:sldId id="818" r:id="rId60"/>
    <p:sldId id="822" r:id="rId61"/>
    <p:sldId id="823" r:id="rId62"/>
    <p:sldId id="824" r:id="rId63"/>
    <p:sldId id="820" r:id="rId64"/>
    <p:sldId id="803" r:id="rId65"/>
    <p:sldId id="786" r:id="rId66"/>
    <p:sldId id="808" r:id="rId67"/>
    <p:sldId id="425" r:id="rId68"/>
    <p:sldId id="426" r:id="rId69"/>
    <p:sldId id="552" r:id="rId70"/>
    <p:sldId id="553" r:id="rId71"/>
    <p:sldId id="554" r:id="rId72"/>
    <p:sldId id="555" r:id="rId73"/>
    <p:sldId id="765" r:id="rId74"/>
    <p:sldId id="663" r:id="rId75"/>
    <p:sldId id="756" r:id="rId76"/>
    <p:sldId id="757" r:id="rId77"/>
    <p:sldId id="758" r:id="rId78"/>
    <p:sldId id="320" r:id="rId79"/>
    <p:sldId id="322" r:id="rId80"/>
    <p:sldId id="717" r:id="rId81"/>
    <p:sldId id="731" r:id="rId82"/>
    <p:sldId id="730" r:id="rId83"/>
    <p:sldId id="732" r:id="rId84"/>
    <p:sldId id="733" r:id="rId85"/>
    <p:sldId id="729" r:id="rId86"/>
    <p:sldId id="710" r:id="rId87"/>
    <p:sldId id="764" r:id="rId88"/>
    <p:sldId id="825" r:id="rId8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43" autoAdjust="0"/>
    <p:restoredTop sz="94660"/>
  </p:normalViewPr>
  <p:slideViewPr>
    <p:cSldViewPr snapToGrid="0">
      <p:cViewPr varScale="1">
        <p:scale>
          <a:sx n="99" d="100"/>
          <a:sy n="99" d="100"/>
        </p:scale>
        <p:origin x="3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47B725-B205-4623-B19E-C8899B9A0166}" type="doc">
      <dgm:prSet loTypeId="urn:microsoft.com/office/officeart/2005/8/layout/process1" loCatId="process" qsTypeId="urn:microsoft.com/office/officeart/2005/8/quickstyle/simple1" qsCatId="simple" csTypeId="urn:microsoft.com/office/officeart/2005/8/colors/accent0_1" csCatId="mainScheme" phldr="1"/>
      <dgm:spPr/>
    </dgm:pt>
    <dgm:pt modelId="{A6383CEF-A02F-4821-AD68-F6102C2A79F3}">
      <dgm:prSet/>
      <dgm:spPr/>
      <dgm:t>
        <a:bodyPr/>
        <a:lstStyle/>
        <a:p>
          <a:r>
            <a:rPr lang="cs-CZ" dirty="0"/>
            <a:t>celkový počet účastníků je vyšší než 27</a:t>
          </a:r>
        </a:p>
        <a:p>
          <a:r>
            <a:rPr lang="cs-CZ" dirty="0"/>
            <a:t>28 účastníků</a:t>
          </a:r>
        </a:p>
      </dgm:t>
    </dgm:pt>
    <dgm:pt modelId="{97ABD423-9D67-4931-8388-5D3A6DB112FA}" type="parTrans" cxnId="{1616F167-04A9-45B7-A44B-4D5043CD1E17}">
      <dgm:prSet/>
      <dgm:spPr/>
      <dgm:t>
        <a:bodyPr/>
        <a:lstStyle/>
        <a:p>
          <a:endParaRPr lang="cs-CZ"/>
        </a:p>
      </dgm:t>
    </dgm:pt>
    <dgm:pt modelId="{DEE22B47-6024-4388-99A1-2EAFD79DF388}" type="sibTrans" cxnId="{1616F167-04A9-45B7-A44B-4D5043CD1E17}">
      <dgm:prSet/>
      <dgm:spPr/>
      <dgm:t>
        <a:bodyPr/>
        <a:lstStyle/>
        <a:p>
          <a:endParaRPr lang="cs-CZ"/>
        </a:p>
      </dgm:t>
    </dgm:pt>
    <dgm:pt modelId="{199709EA-4001-46B5-A2C9-0865BEBD0207}">
      <dgm:prSet/>
      <dgm:spPr/>
      <dgm:t>
        <a:bodyPr/>
        <a:lstStyle/>
        <a:p>
          <a:pPr>
            <a:spcAft>
              <a:spcPts val="0"/>
            </a:spcAft>
          </a:pPr>
          <a:r>
            <a:rPr lang="cs-CZ" dirty="0"/>
            <a:t>počet účastníků, kteří jsou </a:t>
          </a:r>
        </a:p>
        <a:p>
          <a:pPr>
            <a:spcAft>
              <a:spcPts val="0"/>
            </a:spcAft>
          </a:pPr>
          <a:r>
            <a:rPr lang="cs-CZ" dirty="0"/>
            <a:t>žáky 1. stupně ZŠ, je vyšší než 20</a:t>
          </a:r>
        </a:p>
        <a:p>
          <a:pPr>
            <a:spcAft>
              <a:spcPct val="35000"/>
            </a:spcAft>
          </a:pPr>
          <a:endParaRPr lang="cs-CZ" dirty="0"/>
        </a:p>
        <a:p>
          <a:pPr>
            <a:spcAft>
              <a:spcPct val="35000"/>
            </a:spcAft>
          </a:pPr>
          <a:r>
            <a:rPr lang="cs-CZ" dirty="0"/>
            <a:t>21 účastníků</a:t>
          </a:r>
        </a:p>
      </dgm:t>
    </dgm:pt>
    <dgm:pt modelId="{3B83B4AF-1546-4EFE-9088-074123948B1F}" type="parTrans" cxnId="{8C1D13A1-1FB7-4E3B-940C-EA08536E63EC}">
      <dgm:prSet/>
      <dgm:spPr/>
      <dgm:t>
        <a:bodyPr/>
        <a:lstStyle/>
        <a:p>
          <a:endParaRPr lang="cs-CZ"/>
        </a:p>
      </dgm:t>
    </dgm:pt>
    <dgm:pt modelId="{FB6ECE00-A2D2-4D10-A351-B6A9BC7700E4}" type="sibTrans" cxnId="{8C1D13A1-1FB7-4E3B-940C-EA08536E63EC}">
      <dgm:prSet/>
      <dgm:spPr/>
      <dgm:t>
        <a:bodyPr/>
        <a:lstStyle/>
        <a:p>
          <a:endParaRPr lang="cs-CZ"/>
        </a:p>
      </dgm:t>
    </dgm:pt>
    <dgm:pt modelId="{30A0E1C1-15F7-463A-B294-A07992355D5C}">
      <dgm:prSet/>
      <dgm:spPr/>
      <dgm:t>
        <a:bodyPr/>
        <a:lstStyle/>
        <a:p>
          <a:r>
            <a:rPr lang="cs-CZ" b="1" dirty="0"/>
            <a:t>lze zřídit 2. oddělení</a:t>
          </a:r>
        </a:p>
      </dgm:t>
    </dgm:pt>
    <dgm:pt modelId="{D9B2D67C-229C-4EEA-8FD9-A8ABEED04A54}" type="parTrans" cxnId="{850EB7D0-9348-4F4C-B6EC-B64EC451EA8D}">
      <dgm:prSet/>
      <dgm:spPr/>
      <dgm:t>
        <a:bodyPr/>
        <a:lstStyle/>
        <a:p>
          <a:endParaRPr lang="cs-CZ"/>
        </a:p>
      </dgm:t>
    </dgm:pt>
    <dgm:pt modelId="{5C60B5EA-8ABC-42E2-907E-F92E7C902CBC}" type="sibTrans" cxnId="{850EB7D0-9348-4F4C-B6EC-B64EC451EA8D}">
      <dgm:prSet/>
      <dgm:spPr/>
      <dgm:t>
        <a:bodyPr/>
        <a:lstStyle/>
        <a:p>
          <a:endParaRPr lang="cs-CZ"/>
        </a:p>
      </dgm:t>
    </dgm:pt>
    <dgm:pt modelId="{4958F89A-A22A-42DA-8B7D-C177C33C3727}">
      <dgm:prSet/>
      <dgm:spPr/>
      <dgm:t>
        <a:bodyPr/>
        <a:lstStyle/>
        <a:p>
          <a:r>
            <a:rPr lang="cs-CZ" dirty="0"/>
            <a:t>1 oddělení </a:t>
          </a:r>
        </a:p>
      </dgm:t>
    </dgm:pt>
    <dgm:pt modelId="{5D617ED7-95EB-4347-A984-FFD4D8432CFB}" type="parTrans" cxnId="{135F7B29-6F32-4150-A8DA-7385722CF53F}">
      <dgm:prSet/>
      <dgm:spPr/>
      <dgm:t>
        <a:bodyPr/>
        <a:lstStyle/>
        <a:p>
          <a:endParaRPr lang="cs-CZ"/>
        </a:p>
      </dgm:t>
    </dgm:pt>
    <dgm:pt modelId="{CA007DF1-DF28-4E9A-A73F-8D3F189FDD76}" type="sibTrans" cxnId="{135F7B29-6F32-4150-A8DA-7385722CF53F}">
      <dgm:prSet/>
      <dgm:spPr/>
      <dgm:t>
        <a:bodyPr/>
        <a:lstStyle/>
        <a:p>
          <a:endParaRPr lang="cs-CZ"/>
        </a:p>
      </dgm:t>
    </dgm:pt>
    <dgm:pt modelId="{EB487E4B-D94E-4695-A501-1E64294E5026}" type="pres">
      <dgm:prSet presAssocID="{A747B725-B205-4623-B19E-C8899B9A0166}" presName="Name0" presStyleCnt="0">
        <dgm:presLayoutVars>
          <dgm:dir/>
          <dgm:resizeHandles val="exact"/>
        </dgm:presLayoutVars>
      </dgm:prSet>
      <dgm:spPr/>
    </dgm:pt>
    <dgm:pt modelId="{221795D3-115A-436C-A877-5C892079C496}" type="pres">
      <dgm:prSet presAssocID="{4958F89A-A22A-42DA-8B7D-C177C33C3727}" presName="node" presStyleLbl="node1" presStyleIdx="0" presStyleCnt="4" custScaleX="73191">
        <dgm:presLayoutVars>
          <dgm:bulletEnabled val="1"/>
        </dgm:presLayoutVars>
      </dgm:prSet>
      <dgm:spPr/>
    </dgm:pt>
    <dgm:pt modelId="{A367F5B8-F247-46F5-A698-5A2C9327BC39}" type="pres">
      <dgm:prSet presAssocID="{CA007DF1-DF28-4E9A-A73F-8D3F189FDD76}" presName="sibTrans" presStyleLbl="sibTrans2D1" presStyleIdx="0" presStyleCnt="3"/>
      <dgm:spPr/>
    </dgm:pt>
    <dgm:pt modelId="{0D6AF5AD-C36E-487C-848F-01E38ED9F55A}" type="pres">
      <dgm:prSet presAssocID="{CA007DF1-DF28-4E9A-A73F-8D3F189FDD76}" presName="connectorText" presStyleLbl="sibTrans2D1" presStyleIdx="0" presStyleCnt="3"/>
      <dgm:spPr/>
    </dgm:pt>
    <dgm:pt modelId="{A7A9AE3D-54A7-4F0F-9A3B-DDE6560328C5}" type="pres">
      <dgm:prSet presAssocID="{A6383CEF-A02F-4821-AD68-F6102C2A79F3}" presName="node" presStyleLbl="node1" presStyleIdx="1" presStyleCnt="4" custScaleX="115435">
        <dgm:presLayoutVars>
          <dgm:bulletEnabled val="1"/>
        </dgm:presLayoutVars>
      </dgm:prSet>
      <dgm:spPr/>
    </dgm:pt>
    <dgm:pt modelId="{15549ED6-83F9-4B3F-A170-921F7A035CA0}" type="pres">
      <dgm:prSet presAssocID="{DEE22B47-6024-4388-99A1-2EAFD79DF388}" presName="sibTrans" presStyleLbl="sibTrans2D1" presStyleIdx="1" presStyleCnt="3"/>
      <dgm:spPr/>
    </dgm:pt>
    <dgm:pt modelId="{E7B9A183-7A81-4800-B11F-C171D1116CB4}" type="pres">
      <dgm:prSet presAssocID="{DEE22B47-6024-4388-99A1-2EAFD79DF388}" presName="connectorText" presStyleLbl="sibTrans2D1" presStyleIdx="1" presStyleCnt="3"/>
      <dgm:spPr/>
    </dgm:pt>
    <dgm:pt modelId="{B0BD277E-C7D2-420D-8D59-09F201B88862}" type="pres">
      <dgm:prSet presAssocID="{199709EA-4001-46B5-A2C9-0865BEBD0207}" presName="node" presStyleLbl="node1" presStyleIdx="2" presStyleCnt="4">
        <dgm:presLayoutVars>
          <dgm:bulletEnabled val="1"/>
        </dgm:presLayoutVars>
      </dgm:prSet>
      <dgm:spPr/>
    </dgm:pt>
    <dgm:pt modelId="{E5AB4E4C-DC17-4B85-9E90-8B3DDC8D1B45}" type="pres">
      <dgm:prSet presAssocID="{FB6ECE00-A2D2-4D10-A351-B6A9BC7700E4}" presName="sibTrans" presStyleLbl="sibTrans2D1" presStyleIdx="2" presStyleCnt="3"/>
      <dgm:spPr/>
    </dgm:pt>
    <dgm:pt modelId="{F927CBE2-7894-4F07-B574-C9A3EC8ED08F}" type="pres">
      <dgm:prSet presAssocID="{FB6ECE00-A2D2-4D10-A351-B6A9BC7700E4}" presName="connectorText" presStyleLbl="sibTrans2D1" presStyleIdx="2" presStyleCnt="3"/>
      <dgm:spPr/>
    </dgm:pt>
    <dgm:pt modelId="{23CA68CB-F875-4059-9A40-86D8C6158784}" type="pres">
      <dgm:prSet presAssocID="{30A0E1C1-15F7-463A-B294-A07992355D5C}" presName="node" presStyleLbl="node1" presStyleIdx="3" presStyleCnt="4">
        <dgm:presLayoutVars>
          <dgm:bulletEnabled val="1"/>
        </dgm:presLayoutVars>
      </dgm:prSet>
      <dgm:spPr/>
    </dgm:pt>
  </dgm:ptLst>
  <dgm:cxnLst>
    <dgm:cxn modelId="{AE9CDC05-7C7B-4DB4-90F6-619E1199B133}" type="presOf" srcId="{4958F89A-A22A-42DA-8B7D-C177C33C3727}" destId="{221795D3-115A-436C-A877-5C892079C496}" srcOrd="0" destOrd="0" presId="urn:microsoft.com/office/officeart/2005/8/layout/process1"/>
    <dgm:cxn modelId="{0EDE4819-67D8-442E-AADD-C39BD6DE45DE}" type="presOf" srcId="{DEE22B47-6024-4388-99A1-2EAFD79DF388}" destId="{15549ED6-83F9-4B3F-A170-921F7A035CA0}" srcOrd="0" destOrd="0" presId="urn:microsoft.com/office/officeart/2005/8/layout/process1"/>
    <dgm:cxn modelId="{135F7B29-6F32-4150-A8DA-7385722CF53F}" srcId="{A747B725-B205-4623-B19E-C8899B9A0166}" destId="{4958F89A-A22A-42DA-8B7D-C177C33C3727}" srcOrd="0" destOrd="0" parTransId="{5D617ED7-95EB-4347-A984-FFD4D8432CFB}" sibTransId="{CA007DF1-DF28-4E9A-A73F-8D3F189FDD76}"/>
    <dgm:cxn modelId="{1616F167-04A9-45B7-A44B-4D5043CD1E17}" srcId="{A747B725-B205-4623-B19E-C8899B9A0166}" destId="{A6383CEF-A02F-4821-AD68-F6102C2A79F3}" srcOrd="1" destOrd="0" parTransId="{97ABD423-9D67-4931-8388-5D3A6DB112FA}" sibTransId="{DEE22B47-6024-4388-99A1-2EAFD79DF388}"/>
    <dgm:cxn modelId="{1DFE8A82-B226-430D-ACF9-AC9E7C6BB054}" type="presOf" srcId="{DEE22B47-6024-4388-99A1-2EAFD79DF388}" destId="{E7B9A183-7A81-4800-B11F-C171D1116CB4}" srcOrd="1" destOrd="0" presId="urn:microsoft.com/office/officeart/2005/8/layout/process1"/>
    <dgm:cxn modelId="{724A6A8F-E1FE-463B-8C58-0785AD8D74E4}" type="presOf" srcId="{30A0E1C1-15F7-463A-B294-A07992355D5C}" destId="{23CA68CB-F875-4059-9A40-86D8C6158784}" srcOrd="0" destOrd="0" presId="urn:microsoft.com/office/officeart/2005/8/layout/process1"/>
    <dgm:cxn modelId="{A1A3AA91-E14A-4CF3-AA1A-C4DE9463ED39}" type="presOf" srcId="{CA007DF1-DF28-4E9A-A73F-8D3F189FDD76}" destId="{0D6AF5AD-C36E-487C-848F-01E38ED9F55A}" srcOrd="1" destOrd="0" presId="urn:microsoft.com/office/officeart/2005/8/layout/process1"/>
    <dgm:cxn modelId="{8C1D13A1-1FB7-4E3B-940C-EA08536E63EC}" srcId="{A747B725-B205-4623-B19E-C8899B9A0166}" destId="{199709EA-4001-46B5-A2C9-0865BEBD0207}" srcOrd="2" destOrd="0" parTransId="{3B83B4AF-1546-4EFE-9088-074123948B1F}" sibTransId="{FB6ECE00-A2D2-4D10-A351-B6A9BC7700E4}"/>
    <dgm:cxn modelId="{EC9923BD-7F00-411C-9A63-9D8C626E1F00}" type="presOf" srcId="{CA007DF1-DF28-4E9A-A73F-8D3F189FDD76}" destId="{A367F5B8-F247-46F5-A698-5A2C9327BC39}" srcOrd="0" destOrd="0" presId="urn:microsoft.com/office/officeart/2005/8/layout/process1"/>
    <dgm:cxn modelId="{B0470DCA-410C-4710-A7FA-750B5A9C4CA5}" type="presOf" srcId="{199709EA-4001-46B5-A2C9-0865BEBD0207}" destId="{B0BD277E-C7D2-420D-8D59-09F201B88862}" srcOrd="0" destOrd="0" presId="urn:microsoft.com/office/officeart/2005/8/layout/process1"/>
    <dgm:cxn modelId="{850EB7D0-9348-4F4C-B6EC-B64EC451EA8D}" srcId="{A747B725-B205-4623-B19E-C8899B9A0166}" destId="{30A0E1C1-15F7-463A-B294-A07992355D5C}" srcOrd="3" destOrd="0" parTransId="{D9B2D67C-229C-4EEA-8FD9-A8ABEED04A54}" sibTransId="{5C60B5EA-8ABC-42E2-907E-F92E7C902CBC}"/>
    <dgm:cxn modelId="{79D7C4DC-FF64-4574-8D9B-E7FBDB58B0AD}" type="presOf" srcId="{A747B725-B205-4623-B19E-C8899B9A0166}" destId="{EB487E4B-D94E-4695-A501-1E64294E5026}" srcOrd="0" destOrd="0" presId="urn:microsoft.com/office/officeart/2005/8/layout/process1"/>
    <dgm:cxn modelId="{0B2D00E4-7BF8-42AC-B714-4ABB74FDE125}" type="presOf" srcId="{A6383CEF-A02F-4821-AD68-F6102C2A79F3}" destId="{A7A9AE3D-54A7-4F0F-9A3B-DDE6560328C5}" srcOrd="0" destOrd="0" presId="urn:microsoft.com/office/officeart/2005/8/layout/process1"/>
    <dgm:cxn modelId="{B031B1E7-8133-4724-B4F0-6B79EE0BA3F2}" type="presOf" srcId="{FB6ECE00-A2D2-4D10-A351-B6A9BC7700E4}" destId="{E5AB4E4C-DC17-4B85-9E90-8B3DDC8D1B45}" srcOrd="0" destOrd="0" presId="urn:microsoft.com/office/officeart/2005/8/layout/process1"/>
    <dgm:cxn modelId="{04CC21FC-BE73-498D-9470-BFD77FF22F31}" type="presOf" srcId="{FB6ECE00-A2D2-4D10-A351-B6A9BC7700E4}" destId="{F927CBE2-7894-4F07-B574-C9A3EC8ED08F}" srcOrd="1" destOrd="0" presId="urn:microsoft.com/office/officeart/2005/8/layout/process1"/>
    <dgm:cxn modelId="{BE93EFC9-AF10-406C-A90A-50DB1AE78CEF}" type="presParOf" srcId="{EB487E4B-D94E-4695-A501-1E64294E5026}" destId="{221795D3-115A-436C-A877-5C892079C496}" srcOrd="0" destOrd="0" presId="urn:microsoft.com/office/officeart/2005/8/layout/process1"/>
    <dgm:cxn modelId="{EDEEE6C2-67ED-4ADE-ABC0-01541BBE7B3B}" type="presParOf" srcId="{EB487E4B-D94E-4695-A501-1E64294E5026}" destId="{A367F5B8-F247-46F5-A698-5A2C9327BC39}" srcOrd="1" destOrd="0" presId="urn:microsoft.com/office/officeart/2005/8/layout/process1"/>
    <dgm:cxn modelId="{00DB12DE-574D-47C0-9529-96967AFC01C1}" type="presParOf" srcId="{A367F5B8-F247-46F5-A698-5A2C9327BC39}" destId="{0D6AF5AD-C36E-487C-848F-01E38ED9F55A}" srcOrd="0" destOrd="0" presId="urn:microsoft.com/office/officeart/2005/8/layout/process1"/>
    <dgm:cxn modelId="{B3BB810E-D031-402D-8732-358EFF2C952E}" type="presParOf" srcId="{EB487E4B-D94E-4695-A501-1E64294E5026}" destId="{A7A9AE3D-54A7-4F0F-9A3B-DDE6560328C5}" srcOrd="2" destOrd="0" presId="urn:microsoft.com/office/officeart/2005/8/layout/process1"/>
    <dgm:cxn modelId="{8AA6B9B1-E8F4-4C31-90A4-7D7E1D4AD06A}" type="presParOf" srcId="{EB487E4B-D94E-4695-A501-1E64294E5026}" destId="{15549ED6-83F9-4B3F-A170-921F7A035CA0}" srcOrd="3" destOrd="0" presId="urn:microsoft.com/office/officeart/2005/8/layout/process1"/>
    <dgm:cxn modelId="{6849849D-03F5-45B6-8E1D-F2A591148F3C}" type="presParOf" srcId="{15549ED6-83F9-4B3F-A170-921F7A035CA0}" destId="{E7B9A183-7A81-4800-B11F-C171D1116CB4}" srcOrd="0" destOrd="0" presId="urn:microsoft.com/office/officeart/2005/8/layout/process1"/>
    <dgm:cxn modelId="{B17E1368-A23D-48BB-A998-26B28F023196}" type="presParOf" srcId="{EB487E4B-D94E-4695-A501-1E64294E5026}" destId="{B0BD277E-C7D2-420D-8D59-09F201B88862}" srcOrd="4" destOrd="0" presId="urn:microsoft.com/office/officeart/2005/8/layout/process1"/>
    <dgm:cxn modelId="{6CB7173E-63DA-43CF-B986-A90894234363}" type="presParOf" srcId="{EB487E4B-D94E-4695-A501-1E64294E5026}" destId="{E5AB4E4C-DC17-4B85-9E90-8B3DDC8D1B45}" srcOrd="5" destOrd="0" presId="urn:microsoft.com/office/officeart/2005/8/layout/process1"/>
    <dgm:cxn modelId="{1C7D7138-B06D-432C-9993-B178CE7819B3}" type="presParOf" srcId="{E5AB4E4C-DC17-4B85-9E90-8B3DDC8D1B45}" destId="{F927CBE2-7894-4F07-B574-C9A3EC8ED08F}" srcOrd="0" destOrd="0" presId="urn:microsoft.com/office/officeart/2005/8/layout/process1"/>
    <dgm:cxn modelId="{E6078B77-83A4-4300-8FB7-737FC75AFB59}" type="presParOf" srcId="{EB487E4B-D94E-4695-A501-1E64294E5026}" destId="{23CA68CB-F875-4059-9A40-86D8C6158784}"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901EB00-F6C8-4C34-82E9-8102314F8A84}"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7743488A-39B9-4285-80EB-EA5ACACEC547}">
      <dgm:prSet phldrT="[Text]" custT="1"/>
      <dgm:spPr/>
      <dgm:t>
        <a:bodyPr/>
        <a:lstStyle/>
        <a:p>
          <a:r>
            <a:rPr lang="cs-CZ" sz="2400" dirty="0"/>
            <a:t>dokumentace, činnosti</a:t>
          </a:r>
        </a:p>
      </dgm:t>
    </dgm:pt>
    <dgm:pt modelId="{B1CE48AE-DD71-452D-A943-E01020EBCA59}" type="parTrans" cxnId="{AF4E78B4-0469-41EC-B67B-664971BD271F}">
      <dgm:prSet/>
      <dgm:spPr/>
      <dgm:t>
        <a:bodyPr/>
        <a:lstStyle/>
        <a:p>
          <a:endParaRPr lang="cs-CZ"/>
        </a:p>
      </dgm:t>
    </dgm:pt>
    <dgm:pt modelId="{7E0C9CD5-3EC9-49D3-9FF9-B6D8D65E9D42}" type="sibTrans" cxnId="{AF4E78B4-0469-41EC-B67B-664971BD271F}">
      <dgm:prSet/>
      <dgm:spPr/>
      <dgm:t>
        <a:bodyPr/>
        <a:lstStyle/>
        <a:p>
          <a:endParaRPr lang="cs-CZ"/>
        </a:p>
      </dgm:t>
    </dgm:pt>
    <dgm:pt modelId="{61CE599B-EEB0-4211-8E92-02909D2A3A1A}">
      <dgm:prSet phldrT="[Text]" custT="1"/>
      <dgm:spPr/>
      <dgm:t>
        <a:bodyPr/>
        <a:lstStyle/>
        <a:p>
          <a:r>
            <a:rPr lang="cs-CZ" sz="2400" dirty="0"/>
            <a:t>organizační řád</a:t>
          </a:r>
        </a:p>
        <a:p>
          <a:r>
            <a:rPr lang="cs-CZ" sz="2400" dirty="0"/>
            <a:t>vnitřní řád</a:t>
          </a:r>
        </a:p>
      </dgm:t>
    </dgm:pt>
    <dgm:pt modelId="{8A8F4939-DC37-443D-B87D-B3680FCAF6CB}" type="parTrans" cxnId="{8572181C-97D3-42D4-82B5-510855A7D581}">
      <dgm:prSet/>
      <dgm:spPr/>
      <dgm:t>
        <a:bodyPr/>
        <a:lstStyle/>
        <a:p>
          <a:endParaRPr lang="cs-CZ"/>
        </a:p>
      </dgm:t>
    </dgm:pt>
    <dgm:pt modelId="{6BBEF920-7BB7-420A-BB2F-2BD93264E8A0}" type="sibTrans" cxnId="{8572181C-97D3-42D4-82B5-510855A7D581}">
      <dgm:prSet/>
      <dgm:spPr/>
      <dgm:t>
        <a:bodyPr/>
        <a:lstStyle/>
        <a:p>
          <a:endParaRPr lang="cs-CZ"/>
        </a:p>
      </dgm:t>
    </dgm:pt>
    <dgm:pt modelId="{AD6C88DB-2F3A-4717-A5E1-492F5092503C}">
      <dgm:prSet phldrT="[Text]" custT="1"/>
      <dgm:spPr/>
      <dgm:t>
        <a:bodyPr/>
        <a:lstStyle/>
        <a:p>
          <a:r>
            <a:rPr lang="cs-CZ" sz="2400" dirty="0"/>
            <a:t>ŠVP, kritéria přijetí</a:t>
          </a:r>
        </a:p>
      </dgm:t>
    </dgm:pt>
    <dgm:pt modelId="{7685F73A-F408-46B7-B75A-DB78537EC393}" type="parTrans" cxnId="{55CCEEE7-A78E-4E7D-B2EC-3D23126C96B1}">
      <dgm:prSet/>
      <dgm:spPr/>
      <dgm:t>
        <a:bodyPr/>
        <a:lstStyle/>
        <a:p>
          <a:endParaRPr lang="cs-CZ"/>
        </a:p>
      </dgm:t>
    </dgm:pt>
    <dgm:pt modelId="{0BEDFC27-B200-46B3-A9DD-121778129C05}" type="sibTrans" cxnId="{55CCEEE7-A78E-4E7D-B2EC-3D23126C96B1}">
      <dgm:prSet/>
      <dgm:spPr/>
      <dgm:t>
        <a:bodyPr/>
        <a:lstStyle/>
        <a:p>
          <a:endParaRPr lang="cs-CZ"/>
        </a:p>
      </dgm:t>
    </dgm:pt>
    <dgm:pt modelId="{96D09549-5243-4F1B-BCDD-D7A46AAF254F}">
      <dgm:prSet phldrT="[Text]" custT="1"/>
      <dgm:spPr/>
      <dgm:t>
        <a:bodyPr/>
        <a:lstStyle/>
        <a:p>
          <a:r>
            <a:rPr lang="cs-CZ" sz="2400" dirty="0"/>
            <a:t>vnitřní řád</a:t>
          </a:r>
        </a:p>
      </dgm:t>
    </dgm:pt>
    <dgm:pt modelId="{47280C4C-AEEB-44D8-ADEE-5307269C9D23}" type="parTrans" cxnId="{E3F98A09-26A0-4BE9-8DB3-E25B2D6F6E9B}">
      <dgm:prSet/>
      <dgm:spPr/>
      <dgm:t>
        <a:bodyPr/>
        <a:lstStyle/>
        <a:p>
          <a:endParaRPr lang="cs-CZ"/>
        </a:p>
      </dgm:t>
    </dgm:pt>
    <dgm:pt modelId="{8D0E7D29-B95D-4530-BACA-E96C0F7A7465}" type="sibTrans" cxnId="{E3F98A09-26A0-4BE9-8DB3-E25B2D6F6E9B}">
      <dgm:prSet/>
      <dgm:spPr/>
      <dgm:t>
        <a:bodyPr/>
        <a:lstStyle/>
        <a:p>
          <a:endParaRPr lang="cs-CZ"/>
        </a:p>
      </dgm:t>
    </dgm:pt>
    <dgm:pt modelId="{853AAD1F-4F85-4604-BA15-08BF571319FF}">
      <dgm:prSet custT="1"/>
      <dgm:spPr/>
      <dgm:t>
        <a:bodyPr/>
        <a:lstStyle/>
        <a:p>
          <a:r>
            <a:rPr lang="cs-CZ" sz="2400" dirty="0"/>
            <a:t>určení organizační „jednotky“</a:t>
          </a:r>
        </a:p>
      </dgm:t>
    </dgm:pt>
    <dgm:pt modelId="{DABB1327-FD49-435D-81FD-86922BBF0D1D}" type="parTrans" cxnId="{A66E4331-8B59-4DE3-ABEE-6C59B35614EF}">
      <dgm:prSet/>
      <dgm:spPr/>
      <dgm:t>
        <a:bodyPr/>
        <a:lstStyle/>
        <a:p>
          <a:endParaRPr lang="cs-CZ"/>
        </a:p>
      </dgm:t>
    </dgm:pt>
    <dgm:pt modelId="{5778155E-6611-43D4-9429-FCCEFCAA535E}" type="sibTrans" cxnId="{A66E4331-8B59-4DE3-ABEE-6C59B35614EF}">
      <dgm:prSet/>
      <dgm:spPr/>
      <dgm:t>
        <a:bodyPr/>
        <a:lstStyle/>
        <a:p>
          <a:endParaRPr lang="cs-CZ"/>
        </a:p>
      </dgm:t>
    </dgm:pt>
    <dgm:pt modelId="{BF2D4D75-F925-43D8-8318-51924C2F0A63}">
      <dgm:prSet custT="1"/>
      <dgm:spPr/>
      <dgm:t>
        <a:bodyPr/>
        <a:lstStyle/>
        <a:p>
          <a:r>
            <a:rPr lang="cs-CZ" sz="2400" dirty="0"/>
            <a:t>„přednostní“ účastníci, účastníci,</a:t>
          </a:r>
        </a:p>
        <a:p>
          <a:r>
            <a:rPr lang="cs-CZ" sz="2400" dirty="0"/>
            <a:t>inkompatibilita se střediskem volného času</a:t>
          </a:r>
        </a:p>
      </dgm:t>
    </dgm:pt>
    <dgm:pt modelId="{3B2ADEDD-79B9-48E9-ABC6-4CEC4B9D69C6}" type="parTrans" cxnId="{8508FA16-420F-407A-B457-1153C4A77112}">
      <dgm:prSet/>
      <dgm:spPr/>
      <dgm:t>
        <a:bodyPr/>
        <a:lstStyle/>
        <a:p>
          <a:endParaRPr lang="cs-CZ"/>
        </a:p>
      </dgm:t>
    </dgm:pt>
    <dgm:pt modelId="{47BFFF41-A3B2-4179-AE18-79FED8FC06CE}" type="sibTrans" cxnId="{8508FA16-420F-407A-B457-1153C4A77112}">
      <dgm:prSet/>
      <dgm:spPr/>
      <dgm:t>
        <a:bodyPr/>
        <a:lstStyle/>
        <a:p>
          <a:endParaRPr lang="cs-CZ"/>
        </a:p>
      </dgm:t>
    </dgm:pt>
    <dgm:pt modelId="{62AE7927-AF98-4840-85C5-7C1A392DC9A5}">
      <dgm:prSet custT="1"/>
      <dgm:spPr/>
      <dgm:t>
        <a:bodyPr/>
        <a:lstStyle/>
        <a:p>
          <a:r>
            <a:rPr lang="cs-CZ" sz="2400" dirty="0"/>
            <a:t>způsob evidence účastníků pro činnosti</a:t>
          </a:r>
        </a:p>
      </dgm:t>
    </dgm:pt>
    <dgm:pt modelId="{58B18D84-5B79-47FB-A719-8946C395E7AD}" type="parTrans" cxnId="{725EC99D-610B-4494-B145-717D8480A4C2}">
      <dgm:prSet/>
      <dgm:spPr/>
      <dgm:t>
        <a:bodyPr/>
        <a:lstStyle/>
        <a:p>
          <a:endParaRPr lang="cs-CZ"/>
        </a:p>
      </dgm:t>
    </dgm:pt>
    <dgm:pt modelId="{4B165E54-7387-49A9-8CA1-109F10B40C0B}" type="sibTrans" cxnId="{725EC99D-610B-4494-B145-717D8480A4C2}">
      <dgm:prSet/>
      <dgm:spPr/>
      <dgm:t>
        <a:bodyPr/>
        <a:lstStyle/>
        <a:p>
          <a:endParaRPr lang="cs-CZ"/>
        </a:p>
      </dgm:t>
    </dgm:pt>
    <dgm:pt modelId="{C952B679-BD0E-4BBB-9B4A-B4A4A1253123}">
      <dgm:prSet custT="1"/>
      <dgm:spPr/>
      <dgm:t>
        <a:bodyPr/>
        <a:lstStyle/>
        <a:p>
          <a:r>
            <a:rPr lang="cs-CZ" sz="2400" dirty="0"/>
            <a:t>provozní řád</a:t>
          </a:r>
        </a:p>
      </dgm:t>
    </dgm:pt>
    <dgm:pt modelId="{AF4905BE-1DAD-4379-AE60-C1CCC7DC9F40}" type="parTrans" cxnId="{75CA2E32-13ED-4996-BA48-875F51CCB59D}">
      <dgm:prSet/>
      <dgm:spPr/>
      <dgm:t>
        <a:bodyPr/>
        <a:lstStyle/>
        <a:p>
          <a:endParaRPr lang="cs-CZ"/>
        </a:p>
      </dgm:t>
    </dgm:pt>
    <dgm:pt modelId="{06E60CB5-7575-43A0-A926-D0B678A21B4A}" type="sibTrans" cxnId="{75CA2E32-13ED-4996-BA48-875F51CCB59D}">
      <dgm:prSet/>
      <dgm:spPr/>
      <dgm:t>
        <a:bodyPr/>
        <a:lstStyle/>
        <a:p>
          <a:endParaRPr lang="cs-CZ"/>
        </a:p>
      </dgm:t>
    </dgm:pt>
    <dgm:pt modelId="{C20C009F-968D-4B10-8337-4A608429A70F}">
      <dgm:prSet/>
      <dgm:spPr/>
      <dgm:t>
        <a:bodyPr/>
        <a:lstStyle/>
        <a:p>
          <a:r>
            <a:rPr lang="cs-CZ" dirty="0"/>
            <a:t>úprava provozní doby podle místních podmínek</a:t>
          </a:r>
        </a:p>
      </dgm:t>
    </dgm:pt>
    <dgm:pt modelId="{45D8E119-FAAA-4A26-8890-96373CF18F4A}" type="parTrans" cxnId="{84D19C35-50E2-4383-928D-D1A1FD15E5ED}">
      <dgm:prSet/>
      <dgm:spPr/>
      <dgm:t>
        <a:bodyPr/>
        <a:lstStyle/>
        <a:p>
          <a:endParaRPr lang="cs-CZ"/>
        </a:p>
      </dgm:t>
    </dgm:pt>
    <dgm:pt modelId="{EA243934-D7AA-4CE2-9DDA-C1D3FB1DDF99}" type="sibTrans" cxnId="{84D19C35-50E2-4383-928D-D1A1FD15E5ED}">
      <dgm:prSet/>
      <dgm:spPr/>
      <dgm:t>
        <a:bodyPr/>
        <a:lstStyle/>
        <a:p>
          <a:endParaRPr lang="cs-CZ"/>
        </a:p>
      </dgm:t>
    </dgm:pt>
    <dgm:pt modelId="{0A178477-801F-45C5-8CD1-0DF8E8020CF7}">
      <dgm:prSet custT="1"/>
      <dgm:spPr/>
      <dgm:t>
        <a:bodyPr/>
        <a:lstStyle/>
        <a:p>
          <a:r>
            <a:rPr lang="cs-CZ" sz="2400" dirty="0"/>
            <a:t>plánování počtu vychovatelů, úvazků, pracovní doby</a:t>
          </a:r>
        </a:p>
      </dgm:t>
    </dgm:pt>
    <dgm:pt modelId="{BFABBDAE-CA91-4266-AC07-9925BE8B39EC}" type="parTrans" cxnId="{70B1AABA-099B-4606-8234-4D368941C9A1}">
      <dgm:prSet/>
      <dgm:spPr/>
      <dgm:t>
        <a:bodyPr/>
        <a:lstStyle/>
        <a:p>
          <a:endParaRPr lang="cs-CZ"/>
        </a:p>
      </dgm:t>
    </dgm:pt>
    <dgm:pt modelId="{FC655DC0-7F28-4822-82E1-2A40D6D35881}" type="sibTrans" cxnId="{70B1AABA-099B-4606-8234-4D368941C9A1}">
      <dgm:prSet/>
      <dgm:spPr/>
      <dgm:t>
        <a:bodyPr/>
        <a:lstStyle/>
        <a:p>
          <a:endParaRPr lang="cs-CZ"/>
        </a:p>
      </dgm:t>
    </dgm:pt>
    <dgm:pt modelId="{42D8DDF2-0E3D-4BD7-955E-2718B94005FE}">
      <dgm:prSet custT="1"/>
      <dgm:spPr/>
      <dgm:t>
        <a:bodyPr/>
        <a:lstStyle/>
        <a:p>
          <a:r>
            <a:rPr lang="cs-CZ" sz="2400" dirty="0"/>
            <a:t>vzdělávání mimo místo …</a:t>
          </a:r>
        </a:p>
        <a:p>
          <a:r>
            <a:rPr lang="cs-CZ" sz="2400" dirty="0"/>
            <a:t>nejvyšší počet účastníků na 1 vychovatele </a:t>
          </a:r>
        </a:p>
      </dgm:t>
    </dgm:pt>
    <dgm:pt modelId="{20FAC9B4-DA4F-4A75-8931-668778E93C26}" type="parTrans" cxnId="{FBF320E8-BED6-4EFC-9A71-EDD5DD894466}">
      <dgm:prSet/>
      <dgm:spPr/>
      <dgm:t>
        <a:bodyPr/>
        <a:lstStyle/>
        <a:p>
          <a:endParaRPr lang="cs-CZ"/>
        </a:p>
      </dgm:t>
    </dgm:pt>
    <dgm:pt modelId="{6C143F5E-10A6-41AF-B200-F698B75977D8}" type="sibTrans" cxnId="{FBF320E8-BED6-4EFC-9A71-EDD5DD894466}">
      <dgm:prSet/>
      <dgm:spPr/>
      <dgm:t>
        <a:bodyPr/>
        <a:lstStyle/>
        <a:p>
          <a:endParaRPr lang="cs-CZ"/>
        </a:p>
      </dgm:t>
    </dgm:pt>
    <dgm:pt modelId="{FD404870-1DEC-4A16-A22A-76895756189A}" type="pres">
      <dgm:prSet presAssocID="{F901EB00-F6C8-4C34-82E9-8102314F8A84}" presName="hierChild1" presStyleCnt="0">
        <dgm:presLayoutVars>
          <dgm:orgChart val="1"/>
          <dgm:chPref val="1"/>
          <dgm:dir/>
          <dgm:animOne val="branch"/>
          <dgm:animLvl val="lvl"/>
          <dgm:resizeHandles/>
        </dgm:presLayoutVars>
      </dgm:prSet>
      <dgm:spPr/>
    </dgm:pt>
    <dgm:pt modelId="{37EB1B63-9E19-4DE6-A398-D425E009E9A6}" type="pres">
      <dgm:prSet presAssocID="{7743488A-39B9-4285-80EB-EA5ACACEC547}" presName="hierRoot1" presStyleCnt="0">
        <dgm:presLayoutVars>
          <dgm:hierBranch val="init"/>
        </dgm:presLayoutVars>
      </dgm:prSet>
      <dgm:spPr/>
    </dgm:pt>
    <dgm:pt modelId="{2CAB62D6-3722-450A-A5C4-454D0BC211C3}" type="pres">
      <dgm:prSet presAssocID="{7743488A-39B9-4285-80EB-EA5ACACEC547}" presName="rootComposite1" presStyleCnt="0"/>
      <dgm:spPr/>
    </dgm:pt>
    <dgm:pt modelId="{19A5B102-C569-4914-B16C-595596AFC586}" type="pres">
      <dgm:prSet presAssocID="{7743488A-39B9-4285-80EB-EA5ACACEC547}" presName="rootText1" presStyleLbl="node0" presStyleIdx="0" presStyleCnt="1" custScaleX="197367" custScaleY="70543">
        <dgm:presLayoutVars>
          <dgm:chPref val="3"/>
        </dgm:presLayoutVars>
      </dgm:prSet>
      <dgm:spPr/>
    </dgm:pt>
    <dgm:pt modelId="{A8D7FEBC-0195-4F46-91F7-72E75576464E}" type="pres">
      <dgm:prSet presAssocID="{7743488A-39B9-4285-80EB-EA5ACACEC547}" presName="rootConnector1" presStyleLbl="node1" presStyleIdx="0" presStyleCnt="0"/>
      <dgm:spPr/>
    </dgm:pt>
    <dgm:pt modelId="{07C141A9-6929-4B0A-B27E-2576EE78EC9B}" type="pres">
      <dgm:prSet presAssocID="{7743488A-39B9-4285-80EB-EA5ACACEC547}" presName="hierChild2" presStyleCnt="0"/>
      <dgm:spPr/>
    </dgm:pt>
    <dgm:pt modelId="{85370205-798D-43F9-8745-7FBFEFB9BB3A}" type="pres">
      <dgm:prSet presAssocID="{8A8F4939-DC37-443D-B87D-B3680FCAF6CB}" presName="Name37" presStyleLbl="parChTrans1D2" presStyleIdx="0" presStyleCnt="5"/>
      <dgm:spPr/>
    </dgm:pt>
    <dgm:pt modelId="{5EE12F13-C448-4F7B-99AE-85A25A1DA622}" type="pres">
      <dgm:prSet presAssocID="{61CE599B-EEB0-4211-8E92-02909D2A3A1A}" presName="hierRoot2" presStyleCnt="0">
        <dgm:presLayoutVars>
          <dgm:hierBranch/>
        </dgm:presLayoutVars>
      </dgm:prSet>
      <dgm:spPr/>
    </dgm:pt>
    <dgm:pt modelId="{7768EB1C-0EEA-4E43-8A9F-3DC85CEDB8F1}" type="pres">
      <dgm:prSet presAssocID="{61CE599B-EEB0-4211-8E92-02909D2A3A1A}" presName="rootComposite" presStyleCnt="0"/>
      <dgm:spPr/>
    </dgm:pt>
    <dgm:pt modelId="{BEDC933A-2FCE-42C6-B3E6-FA1DEF977CBE}" type="pres">
      <dgm:prSet presAssocID="{61CE599B-EEB0-4211-8E92-02909D2A3A1A}" presName="rootText" presStyleLbl="node2" presStyleIdx="0" presStyleCnt="5" custScaleY="126603">
        <dgm:presLayoutVars>
          <dgm:chPref val="3"/>
        </dgm:presLayoutVars>
      </dgm:prSet>
      <dgm:spPr/>
    </dgm:pt>
    <dgm:pt modelId="{A040C3C8-33DB-498D-ACC0-20850BED7535}" type="pres">
      <dgm:prSet presAssocID="{61CE599B-EEB0-4211-8E92-02909D2A3A1A}" presName="rootConnector" presStyleLbl="node2" presStyleIdx="0" presStyleCnt="5"/>
      <dgm:spPr/>
    </dgm:pt>
    <dgm:pt modelId="{1BE619D4-C010-4CD2-A691-215DA0DF6B8B}" type="pres">
      <dgm:prSet presAssocID="{61CE599B-EEB0-4211-8E92-02909D2A3A1A}" presName="hierChild4" presStyleCnt="0"/>
      <dgm:spPr/>
    </dgm:pt>
    <dgm:pt modelId="{9F470909-04BF-4124-B809-9418CB8E4251}" type="pres">
      <dgm:prSet presAssocID="{DABB1327-FD49-435D-81FD-86922BBF0D1D}" presName="Name35" presStyleLbl="parChTrans1D3" presStyleIdx="0" presStyleCnt="5"/>
      <dgm:spPr/>
    </dgm:pt>
    <dgm:pt modelId="{AF1EEBF2-6190-4810-B0B4-20AB50AB9A80}" type="pres">
      <dgm:prSet presAssocID="{853AAD1F-4F85-4604-BA15-08BF571319FF}" presName="hierRoot2" presStyleCnt="0">
        <dgm:presLayoutVars>
          <dgm:hierBranch val="init"/>
        </dgm:presLayoutVars>
      </dgm:prSet>
      <dgm:spPr/>
    </dgm:pt>
    <dgm:pt modelId="{3881B5FA-781D-4007-8844-444A0BBBB3F6}" type="pres">
      <dgm:prSet presAssocID="{853AAD1F-4F85-4604-BA15-08BF571319FF}" presName="rootComposite" presStyleCnt="0"/>
      <dgm:spPr/>
    </dgm:pt>
    <dgm:pt modelId="{351729F1-5277-4C0F-BB18-CB7818CFFFEB}" type="pres">
      <dgm:prSet presAssocID="{853AAD1F-4F85-4604-BA15-08BF571319FF}" presName="rootText" presStyleLbl="node3" presStyleIdx="0" presStyleCnt="5" custScaleY="131753">
        <dgm:presLayoutVars>
          <dgm:chPref val="3"/>
        </dgm:presLayoutVars>
      </dgm:prSet>
      <dgm:spPr/>
    </dgm:pt>
    <dgm:pt modelId="{6E1961A4-F5D0-43D8-9777-A94B16F46DBB}" type="pres">
      <dgm:prSet presAssocID="{853AAD1F-4F85-4604-BA15-08BF571319FF}" presName="rootConnector" presStyleLbl="node3" presStyleIdx="0" presStyleCnt="5"/>
      <dgm:spPr/>
    </dgm:pt>
    <dgm:pt modelId="{1CC78656-6716-4255-90DC-85819791850B}" type="pres">
      <dgm:prSet presAssocID="{853AAD1F-4F85-4604-BA15-08BF571319FF}" presName="hierChild4" presStyleCnt="0"/>
      <dgm:spPr/>
    </dgm:pt>
    <dgm:pt modelId="{8D5B6717-9BD2-4C80-BD66-930FF3D31877}" type="pres">
      <dgm:prSet presAssocID="{853AAD1F-4F85-4604-BA15-08BF571319FF}" presName="hierChild5" presStyleCnt="0"/>
      <dgm:spPr/>
    </dgm:pt>
    <dgm:pt modelId="{28A14BE5-F7B2-42AA-8B7D-203DCD34B538}" type="pres">
      <dgm:prSet presAssocID="{61CE599B-EEB0-4211-8E92-02909D2A3A1A}" presName="hierChild5" presStyleCnt="0"/>
      <dgm:spPr/>
    </dgm:pt>
    <dgm:pt modelId="{1794AEB4-B31E-42A7-9C27-099431D252D7}" type="pres">
      <dgm:prSet presAssocID="{7685F73A-F408-46B7-B75A-DB78537EC393}" presName="Name37" presStyleLbl="parChTrans1D2" presStyleIdx="1" presStyleCnt="5"/>
      <dgm:spPr/>
    </dgm:pt>
    <dgm:pt modelId="{690F8339-BD99-405C-B2AE-1A91F8A60129}" type="pres">
      <dgm:prSet presAssocID="{AD6C88DB-2F3A-4717-A5E1-492F5092503C}" presName="hierRoot2" presStyleCnt="0">
        <dgm:presLayoutVars>
          <dgm:hierBranch/>
        </dgm:presLayoutVars>
      </dgm:prSet>
      <dgm:spPr/>
    </dgm:pt>
    <dgm:pt modelId="{C33281F2-EA74-4F9D-A150-91D2B4A4ABD7}" type="pres">
      <dgm:prSet presAssocID="{AD6C88DB-2F3A-4717-A5E1-492F5092503C}" presName="rootComposite" presStyleCnt="0"/>
      <dgm:spPr/>
    </dgm:pt>
    <dgm:pt modelId="{54419D3B-B139-4FF3-BCC5-DE1FE11B3A46}" type="pres">
      <dgm:prSet presAssocID="{AD6C88DB-2F3A-4717-A5E1-492F5092503C}" presName="rootText" presStyleLbl="node2" presStyleIdx="1" presStyleCnt="5">
        <dgm:presLayoutVars>
          <dgm:chPref val="3"/>
        </dgm:presLayoutVars>
      </dgm:prSet>
      <dgm:spPr/>
    </dgm:pt>
    <dgm:pt modelId="{3049043E-0D75-4CD3-8C70-D5E57B367432}" type="pres">
      <dgm:prSet presAssocID="{AD6C88DB-2F3A-4717-A5E1-492F5092503C}" presName="rootConnector" presStyleLbl="node2" presStyleIdx="1" presStyleCnt="5"/>
      <dgm:spPr/>
    </dgm:pt>
    <dgm:pt modelId="{7115634F-D303-4B47-84C4-3F8D1E23FE93}" type="pres">
      <dgm:prSet presAssocID="{AD6C88DB-2F3A-4717-A5E1-492F5092503C}" presName="hierChild4" presStyleCnt="0"/>
      <dgm:spPr/>
    </dgm:pt>
    <dgm:pt modelId="{3F7796EA-9526-450A-810F-37512533ACD2}" type="pres">
      <dgm:prSet presAssocID="{3B2ADEDD-79B9-48E9-ABC6-4CEC4B9D69C6}" presName="Name35" presStyleLbl="parChTrans1D3" presStyleIdx="1" presStyleCnt="5"/>
      <dgm:spPr/>
    </dgm:pt>
    <dgm:pt modelId="{27901052-6458-4C65-8710-7EE2541E17E8}" type="pres">
      <dgm:prSet presAssocID="{BF2D4D75-F925-43D8-8318-51924C2F0A63}" presName="hierRoot2" presStyleCnt="0">
        <dgm:presLayoutVars>
          <dgm:hierBranch val="init"/>
        </dgm:presLayoutVars>
      </dgm:prSet>
      <dgm:spPr/>
    </dgm:pt>
    <dgm:pt modelId="{44300488-0CEC-4018-948D-54D6E2C80F3C}" type="pres">
      <dgm:prSet presAssocID="{BF2D4D75-F925-43D8-8318-51924C2F0A63}" presName="rootComposite" presStyleCnt="0"/>
      <dgm:spPr/>
    </dgm:pt>
    <dgm:pt modelId="{263CD3DF-7FD0-4325-9F71-B8C6D66A2AB9}" type="pres">
      <dgm:prSet presAssocID="{BF2D4D75-F925-43D8-8318-51924C2F0A63}" presName="rootText" presStyleLbl="node3" presStyleIdx="1" presStyleCnt="5" custScaleX="126510" custScaleY="224183">
        <dgm:presLayoutVars>
          <dgm:chPref val="3"/>
        </dgm:presLayoutVars>
      </dgm:prSet>
      <dgm:spPr/>
    </dgm:pt>
    <dgm:pt modelId="{95C6E67C-63CC-43E8-93FD-366779A09AF1}" type="pres">
      <dgm:prSet presAssocID="{BF2D4D75-F925-43D8-8318-51924C2F0A63}" presName="rootConnector" presStyleLbl="node3" presStyleIdx="1" presStyleCnt="5"/>
      <dgm:spPr/>
    </dgm:pt>
    <dgm:pt modelId="{32D2AF98-ED44-45D5-BB2F-47AEB6B60590}" type="pres">
      <dgm:prSet presAssocID="{BF2D4D75-F925-43D8-8318-51924C2F0A63}" presName="hierChild4" presStyleCnt="0"/>
      <dgm:spPr/>
    </dgm:pt>
    <dgm:pt modelId="{F9AFA585-304A-4E65-9E3D-F5C31ADEC930}" type="pres">
      <dgm:prSet presAssocID="{BF2D4D75-F925-43D8-8318-51924C2F0A63}" presName="hierChild5" presStyleCnt="0"/>
      <dgm:spPr/>
    </dgm:pt>
    <dgm:pt modelId="{34F3B43F-82ED-4F3C-AF36-04A1EBCADBFA}" type="pres">
      <dgm:prSet presAssocID="{AD6C88DB-2F3A-4717-A5E1-492F5092503C}" presName="hierChild5" presStyleCnt="0"/>
      <dgm:spPr/>
    </dgm:pt>
    <dgm:pt modelId="{268F57D6-43AF-4B48-9E77-20F03FE0205E}" type="pres">
      <dgm:prSet presAssocID="{47280C4C-AEEB-44D8-ADEE-5307269C9D23}" presName="Name37" presStyleLbl="parChTrans1D2" presStyleIdx="2" presStyleCnt="5"/>
      <dgm:spPr/>
    </dgm:pt>
    <dgm:pt modelId="{A98AA16C-0FE4-4FCB-9380-10EEFD335BE0}" type="pres">
      <dgm:prSet presAssocID="{96D09549-5243-4F1B-BCDD-D7A46AAF254F}" presName="hierRoot2" presStyleCnt="0">
        <dgm:presLayoutVars>
          <dgm:hierBranch/>
        </dgm:presLayoutVars>
      </dgm:prSet>
      <dgm:spPr/>
    </dgm:pt>
    <dgm:pt modelId="{3BCD05A6-2D2C-47B8-AE6B-2C68D168C074}" type="pres">
      <dgm:prSet presAssocID="{96D09549-5243-4F1B-BCDD-D7A46AAF254F}" presName="rootComposite" presStyleCnt="0"/>
      <dgm:spPr/>
    </dgm:pt>
    <dgm:pt modelId="{8B2CEF4B-037D-43D4-AD1C-7AF06FC5BA6A}" type="pres">
      <dgm:prSet presAssocID="{96D09549-5243-4F1B-BCDD-D7A46AAF254F}" presName="rootText" presStyleLbl="node2" presStyleIdx="2" presStyleCnt="5">
        <dgm:presLayoutVars>
          <dgm:chPref val="3"/>
        </dgm:presLayoutVars>
      </dgm:prSet>
      <dgm:spPr/>
    </dgm:pt>
    <dgm:pt modelId="{84525287-E036-4661-87A5-D6979DDAE5A9}" type="pres">
      <dgm:prSet presAssocID="{96D09549-5243-4F1B-BCDD-D7A46AAF254F}" presName="rootConnector" presStyleLbl="node2" presStyleIdx="2" presStyleCnt="5"/>
      <dgm:spPr/>
    </dgm:pt>
    <dgm:pt modelId="{1C7CE813-9E29-459D-A66B-1A387D0E91FC}" type="pres">
      <dgm:prSet presAssocID="{96D09549-5243-4F1B-BCDD-D7A46AAF254F}" presName="hierChild4" presStyleCnt="0"/>
      <dgm:spPr/>
    </dgm:pt>
    <dgm:pt modelId="{05AC9270-BBB3-4F69-889C-3C02533A906A}" type="pres">
      <dgm:prSet presAssocID="{58B18D84-5B79-47FB-A719-8946C395E7AD}" presName="Name35" presStyleLbl="parChTrans1D3" presStyleIdx="2" presStyleCnt="5"/>
      <dgm:spPr/>
    </dgm:pt>
    <dgm:pt modelId="{36E1C720-A936-4BBF-9C54-B5DEBDA881FC}" type="pres">
      <dgm:prSet presAssocID="{62AE7927-AF98-4840-85C5-7C1A392DC9A5}" presName="hierRoot2" presStyleCnt="0">
        <dgm:presLayoutVars>
          <dgm:hierBranch val="init"/>
        </dgm:presLayoutVars>
      </dgm:prSet>
      <dgm:spPr/>
    </dgm:pt>
    <dgm:pt modelId="{97350A53-721B-4915-9FD2-7F0CDF6B0036}" type="pres">
      <dgm:prSet presAssocID="{62AE7927-AF98-4840-85C5-7C1A392DC9A5}" presName="rootComposite" presStyleCnt="0"/>
      <dgm:spPr/>
    </dgm:pt>
    <dgm:pt modelId="{DDF0957B-06A8-41D2-BE2E-7F29D753DADD}" type="pres">
      <dgm:prSet presAssocID="{62AE7927-AF98-4840-85C5-7C1A392DC9A5}" presName="rootText" presStyleLbl="node3" presStyleIdx="2" presStyleCnt="5" custScaleY="155245">
        <dgm:presLayoutVars>
          <dgm:chPref val="3"/>
        </dgm:presLayoutVars>
      </dgm:prSet>
      <dgm:spPr/>
    </dgm:pt>
    <dgm:pt modelId="{1F134C66-F2C1-43DE-AD5E-D79563F238C2}" type="pres">
      <dgm:prSet presAssocID="{62AE7927-AF98-4840-85C5-7C1A392DC9A5}" presName="rootConnector" presStyleLbl="node3" presStyleIdx="2" presStyleCnt="5"/>
      <dgm:spPr/>
    </dgm:pt>
    <dgm:pt modelId="{10054A01-17A0-4EFF-8CF9-E10D308D1B00}" type="pres">
      <dgm:prSet presAssocID="{62AE7927-AF98-4840-85C5-7C1A392DC9A5}" presName="hierChild4" presStyleCnt="0"/>
      <dgm:spPr/>
    </dgm:pt>
    <dgm:pt modelId="{2835962B-773A-4F58-9B08-76EE0E690207}" type="pres">
      <dgm:prSet presAssocID="{62AE7927-AF98-4840-85C5-7C1A392DC9A5}" presName="hierChild5" presStyleCnt="0"/>
      <dgm:spPr/>
    </dgm:pt>
    <dgm:pt modelId="{B0F66783-7E45-4C82-80D3-4C09FCD5A8F6}" type="pres">
      <dgm:prSet presAssocID="{96D09549-5243-4F1B-BCDD-D7A46AAF254F}" presName="hierChild5" presStyleCnt="0"/>
      <dgm:spPr/>
    </dgm:pt>
    <dgm:pt modelId="{920B1DAA-1493-4F6D-A3A8-C52C8F74AB40}" type="pres">
      <dgm:prSet presAssocID="{AF4905BE-1DAD-4379-AE60-C1CCC7DC9F40}" presName="Name37" presStyleLbl="parChTrans1D2" presStyleIdx="3" presStyleCnt="5"/>
      <dgm:spPr/>
    </dgm:pt>
    <dgm:pt modelId="{89D3D39E-8E7D-4482-9B61-ABAF7B765E92}" type="pres">
      <dgm:prSet presAssocID="{C952B679-BD0E-4BBB-9B4A-B4A4A1253123}" presName="hierRoot2" presStyleCnt="0">
        <dgm:presLayoutVars>
          <dgm:hierBranch/>
        </dgm:presLayoutVars>
      </dgm:prSet>
      <dgm:spPr/>
    </dgm:pt>
    <dgm:pt modelId="{40F41A2C-2086-420A-96E3-B5373756CE39}" type="pres">
      <dgm:prSet presAssocID="{C952B679-BD0E-4BBB-9B4A-B4A4A1253123}" presName="rootComposite" presStyleCnt="0"/>
      <dgm:spPr/>
    </dgm:pt>
    <dgm:pt modelId="{085294DB-B672-4466-8CA1-730BFE57CC1F}" type="pres">
      <dgm:prSet presAssocID="{C952B679-BD0E-4BBB-9B4A-B4A4A1253123}" presName="rootText" presStyleLbl="node2" presStyleIdx="3" presStyleCnt="5">
        <dgm:presLayoutVars>
          <dgm:chPref val="3"/>
        </dgm:presLayoutVars>
      </dgm:prSet>
      <dgm:spPr/>
    </dgm:pt>
    <dgm:pt modelId="{91D4A9DB-48FD-408E-AD80-FEBAD97DF02A}" type="pres">
      <dgm:prSet presAssocID="{C952B679-BD0E-4BBB-9B4A-B4A4A1253123}" presName="rootConnector" presStyleLbl="node2" presStyleIdx="3" presStyleCnt="5"/>
      <dgm:spPr/>
    </dgm:pt>
    <dgm:pt modelId="{8C55E3DD-AC0F-4DF9-B4AB-0F60D2B1D38D}" type="pres">
      <dgm:prSet presAssocID="{C952B679-BD0E-4BBB-9B4A-B4A4A1253123}" presName="hierChild4" presStyleCnt="0"/>
      <dgm:spPr/>
    </dgm:pt>
    <dgm:pt modelId="{AB4DA4AB-926B-4BA5-B9C1-D8F3976BA7E5}" type="pres">
      <dgm:prSet presAssocID="{45D8E119-FAAA-4A26-8890-96373CF18F4A}" presName="Name35" presStyleLbl="parChTrans1D3" presStyleIdx="3" presStyleCnt="5"/>
      <dgm:spPr/>
    </dgm:pt>
    <dgm:pt modelId="{88926BE8-EA42-4718-B110-833605B16477}" type="pres">
      <dgm:prSet presAssocID="{C20C009F-968D-4B10-8337-4A608429A70F}" presName="hierRoot2" presStyleCnt="0">
        <dgm:presLayoutVars>
          <dgm:hierBranch val="init"/>
        </dgm:presLayoutVars>
      </dgm:prSet>
      <dgm:spPr/>
    </dgm:pt>
    <dgm:pt modelId="{493C8DBA-C861-41EB-B04A-1677EF515D88}" type="pres">
      <dgm:prSet presAssocID="{C20C009F-968D-4B10-8337-4A608429A70F}" presName="rootComposite" presStyleCnt="0"/>
      <dgm:spPr/>
    </dgm:pt>
    <dgm:pt modelId="{6A3E2C94-F888-4B0C-B4CD-2177B3B7BCBA}" type="pres">
      <dgm:prSet presAssocID="{C20C009F-968D-4B10-8337-4A608429A70F}" presName="rootText" presStyleLbl="node3" presStyleIdx="3" presStyleCnt="5" custScaleY="167367">
        <dgm:presLayoutVars>
          <dgm:chPref val="3"/>
        </dgm:presLayoutVars>
      </dgm:prSet>
      <dgm:spPr/>
    </dgm:pt>
    <dgm:pt modelId="{BA94B33F-DAC8-4219-A4CD-305D43CEE30B}" type="pres">
      <dgm:prSet presAssocID="{C20C009F-968D-4B10-8337-4A608429A70F}" presName="rootConnector" presStyleLbl="node3" presStyleIdx="3" presStyleCnt="5"/>
      <dgm:spPr/>
    </dgm:pt>
    <dgm:pt modelId="{051DDAE0-9ED9-42C9-9B22-B01FE0F81CDB}" type="pres">
      <dgm:prSet presAssocID="{C20C009F-968D-4B10-8337-4A608429A70F}" presName="hierChild4" presStyleCnt="0"/>
      <dgm:spPr/>
    </dgm:pt>
    <dgm:pt modelId="{B2367574-5975-4569-B8E3-1DB2234265DF}" type="pres">
      <dgm:prSet presAssocID="{C20C009F-968D-4B10-8337-4A608429A70F}" presName="hierChild5" presStyleCnt="0"/>
      <dgm:spPr/>
    </dgm:pt>
    <dgm:pt modelId="{B034FE9F-452F-4763-B944-AB8BED693EA9}" type="pres">
      <dgm:prSet presAssocID="{C952B679-BD0E-4BBB-9B4A-B4A4A1253123}" presName="hierChild5" presStyleCnt="0"/>
      <dgm:spPr/>
    </dgm:pt>
    <dgm:pt modelId="{75BC3EA2-4B69-46BA-80AA-9580E0F5D8F0}" type="pres">
      <dgm:prSet presAssocID="{BFABBDAE-CA91-4266-AC07-9925BE8B39EC}" presName="Name37" presStyleLbl="parChTrans1D2" presStyleIdx="4" presStyleCnt="5"/>
      <dgm:spPr/>
    </dgm:pt>
    <dgm:pt modelId="{AF40D89A-7648-4ED1-8DD9-CA348CD26F25}" type="pres">
      <dgm:prSet presAssocID="{0A178477-801F-45C5-8CD1-0DF8E8020CF7}" presName="hierRoot2" presStyleCnt="0">
        <dgm:presLayoutVars>
          <dgm:hierBranch/>
        </dgm:presLayoutVars>
      </dgm:prSet>
      <dgm:spPr/>
    </dgm:pt>
    <dgm:pt modelId="{195BE897-78FF-4047-81E7-2045A6E70C09}" type="pres">
      <dgm:prSet presAssocID="{0A178477-801F-45C5-8CD1-0DF8E8020CF7}" presName="rootComposite" presStyleCnt="0"/>
      <dgm:spPr/>
    </dgm:pt>
    <dgm:pt modelId="{B35EFB84-3894-4AD7-A52B-B6649DA8DB7B}" type="pres">
      <dgm:prSet presAssocID="{0A178477-801F-45C5-8CD1-0DF8E8020CF7}" presName="rootText" presStyleLbl="node2" presStyleIdx="4" presStyleCnt="5" custScaleY="180240">
        <dgm:presLayoutVars>
          <dgm:chPref val="3"/>
        </dgm:presLayoutVars>
      </dgm:prSet>
      <dgm:spPr/>
    </dgm:pt>
    <dgm:pt modelId="{E2ADB45A-9E89-49CF-A35C-ABBE2B7D72B2}" type="pres">
      <dgm:prSet presAssocID="{0A178477-801F-45C5-8CD1-0DF8E8020CF7}" presName="rootConnector" presStyleLbl="node2" presStyleIdx="4" presStyleCnt="5"/>
      <dgm:spPr/>
    </dgm:pt>
    <dgm:pt modelId="{687922AD-1270-43D4-86AF-79863BD7C6B2}" type="pres">
      <dgm:prSet presAssocID="{0A178477-801F-45C5-8CD1-0DF8E8020CF7}" presName="hierChild4" presStyleCnt="0"/>
      <dgm:spPr/>
    </dgm:pt>
    <dgm:pt modelId="{4148C756-7A0A-41C7-BCB3-F25459AC8654}" type="pres">
      <dgm:prSet presAssocID="{20FAC9B4-DA4F-4A75-8931-668778E93C26}" presName="Name35" presStyleLbl="parChTrans1D3" presStyleIdx="4" presStyleCnt="5"/>
      <dgm:spPr/>
    </dgm:pt>
    <dgm:pt modelId="{DA28B042-35F0-40E1-AEFA-2C520EBDB0F0}" type="pres">
      <dgm:prSet presAssocID="{42D8DDF2-0E3D-4BD7-955E-2718B94005FE}" presName="hierRoot2" presStyleCnt="0">
        <dgm:presLayoutVars>
          <dgm:hierBranch val="init"/>
        </dgm:presLayoutVars>
      </dgm:prSet>
      <dgm:spPr/>
    </dgm:pt>
    <dgm:pt modelId="{D3272C9E-9CD4-4A70-9089-C11BC386EFE3}" type="pres">
      <dgm:prSet presAssocID="{42D8DDF2-0E3D-4BD7-955E-2718B94005FE}" presName="rootComposite" presStyleCnt="0"/>
      <dgm:spPr/>
    </dgm:pt>
    <dgm:pt modelId="{5ADFF051-236A-4DB8-B0DA-FCC34A25B96B}" type="pres">
      <dgm:prSet presAssocID="{42D8DDF2-0E3D-4BD7-955E-2718B94005FE}" presName="rootText" presStyleLbl="node3" presStyleIdx="4" presStyleCnt="5" custScaleX="120568" custScaleY="208461">
        <dgm:presLayoutVars>
          <dgm:chPref val="3"/>
        </dgm:presLayoutVars>
      </dgm:prSet>
      <dgm:spPr/>
    </dgm:pt>
    <dgm:pt modelId="{51C9489A-BB77-4D8D-A9B0-11EABDBCC6C5}" type="pres">
      <dgm:prSet presAssocID="{42D8DDF2-0E3D-4BD7-955E-2718B94005FE}" presName="rootConnector" presStyleLbl="node3" presStyleIdx="4" presStyleCnt="5"/>
      <dgm:spPr/>
    </dgm:pt>
    <dgm:pt modelId="{33DA3967-82F9-4FAE-948D-F9A41D17E455}" type="pres">
      <dgm:prSet presAssocID="{42D8DDF2-0E3D-4BD7-955E-2718B94005FE}" presName="hierChild4" presStyleCnt="0"/>
      <dgm:spPr/>
    </dgm:pt>
    <dgm:pt modelId="{66596FC4-EC26-4D28-BA32-E8AD628D0523}" type="pres">
      <dgm:prSet presAssocID="{42D8DDF2-0E3D-4BD7-955E-2718B94005FE}" presName="hierChild5" presStyleCnt="0"/>
      <dgm:spPr/>
    </dgm:pt>
    <dgm:pt modelId="{951397D5-D694-42F5-8036-60C9FADE1089}" type="pres">
      <dgm:prSet presAssocID="{0A178477-801F-45C5-8CD1-0DF8E8020CF7}" presName="hierChild5" presStyleCnt="0"/>
      <dgm:spPr/>
    </dgm:pt>
    <dgm:pt modelId="{6A079B9E-0099-4BC5-BA6D-330A788445FC}" type="pres">
      <dgm:prSet presAssocID="{7743488A-39B9-4285-80EB-EA5ACACEC547}" presName="hierChild3" presStyleCnt="0"/>
      <dgm:spPr/>
    </dgm:pt>
  </dgm:ptLst>
  <dgm:cxnLst>
    <dgm:cxn modelId="{2B3C1101-A51B-4878-B194-BD723BDCA99B}" type="presOf" srcId="{3B2ADEDD-79B9-48E9-ABC6-4CEC4B9D69C6}" destId="{3F7796EA-9526-450A-810F-37512533ACD2}" srcOrd="0" destOrd="0" presId="urn:microsoft.com/office/officeart/2005/8/layout/orgChart1"/>
    <dgm:cxn modelId="{841E7B03-5DA9-4353-97D2-CE3236CD6B0E}" type="presOf" srcId="{C20C009F-968D-4B10-8337-4A608429A70F}" destId="{BA94B33F-DAC8-4219-A4CD-305D43CEE30B}" srcOrd="1" destOrd="0" presId="urn:microsoft.com/office/officeart/2005/8/layout/orgChart1"/>
    <dgm:cxn modelId="{799B2908-31BD-4B83-89EE-90C376CF789F}" type="presOf" srcId="{853AAD1F-4F85-4604-BA15-08BF571319FF}" destId="{351729F1-5277-4C0F-BB18-CB7818CFFFEB}" srcOrd="0" destOrd="0" presId="urn:microsoft.com/office/officeart/2005/8/layout/orgChart1"/>
    <dgm:cxn modelId="{E3F98A09-26A0-4BE9-8DB3-E25B2D6F6E9B}" srcId="{7743488A-39B9-4285-80EB-EA5ACACEC547}" destId="{96D09549-5243-4F1B-BCDD-D7A46AAF254F}" srcOrd="2" destOrd="0" parTransId="{47280C4C-AEEB-44D8-ADEE-5307269C9D23}" sibTransId="{8D0E7D29-B95D-4530-BACA-E96C0F7A7465}"/>
    <dgm:cxn modelId="{835BB20F-01BE-4750-9179-72F485485A22}" type="presOf" srcId="{61CE599B-EEB0-4211-8E92-02909D2A3A1A}" destId="{BEDC933A-2FCE-42C6-B3E6-FA1DEF977CBE}" srcOrd="0" destOrd="0" presId="urn:microsoft.com/office/officeart/2005/8/layout/orgChart1"/>
    <dgm:cxn modelId="{40CFB413-B71C-4B00-BB5F-5CF4FF7ADE86}" type="presOf" srcId="{42D8DDF2-0E3D-4BD7-955E-2718B94005FE}" destId="{51C9489A-BB77-4D8D-A9B0-11EABDBCC6C5}" srcOrd="1" destOrd="0" presId="urn:microsoft.com/office/officeart/2005/8/layout/orgChart1"/>
    <dgm:cxn modelId="{8508FA16-420F-407A-B457-1153C4A77112}" srcId="{AD6C88DB-2F3A-4717-A5E1-492F5092503C}" destId="{BF2D4D75-F925-43D8-8318-51924C2F0A63}" srcOrd="0" destOrd="0" parTransId="{3B2ADEDD-79B9-48E9-ABC6-4CEC4B9D69C6}" sibTransId="{47BFFF41-A3B2-4179-AE18-79FED8FC06CE}"/>
    <dgm:cxn modelId="{C9BDB31B-AC5C-4C2B-A414-542BBB91CA4B}" type="presOf" srcId="{20FAC9B4-DA4F-4A75-8931-668778E93C26}" destId="{4148C756-7A0A-41C7-BCB3-F25459AC8654}" srcOrd="0" destOrd="0" presId="urn:microsoft.com/office/officeart/2005/8/layout/orgChart1"/>
    <dgm:cxn modelId="{8572181C-97D3-42D4-82B5-510855A7D581}" srcId="{7743488A-39B9-4285-80EB-EA5ACACEC547}" destId="{61CE599B-EEB0-4211-8E92-02909D2A3A1A}" srcOrd="0" destOrd="0" parTransId="{8A8F4939-DC37-443D-B87D-B3680FCAF6CB}" sibTransId="{6BBEF920-7BB7-420A-BB2F-2BD93264E8A0}"/>
    <dgm:cxn modelId="{C72F6325-9C2C-4070-94DD-0F25B76C5932}" type="presOf" srcId="{C952B679-BD0E-4BBB-9B4A-B4A4A1253123}" destId="{91D4A9DB-48FD-408E-AD80-FEBAD97DF02A}" srcOrd="1" destOrd="0" presId="urn:microsoft.com/office/officeart/2005/8/layout/orgChart1"/>
    <dgm:cxn modelId="{48FFE326-049E-4AB3-9F9A-8FBAA3F6DEE6}" type="presOf" srcId="{47280C4C-AEEB-44D8-ADEE-5307269C9D23}" destId="{268F57D6-43AF-4B48-9E77-20F03FE0205E}" srcOrd="0" destOrd="0" presId="urn:microsoft.com/office/officeart/2005/8/layout/orgChart1"/>
    <dgm:cxn modelId="{3E22B92A-A8BD-4283-BFFD-C0F0A84D4AFF}" type="presOf" srcId="{DABB1327-FD49-435D-81FD-86922BBF0D1D}" destId="{9F470909-04BF-4124-B809-9418CB8E4251}" srcOrd="0" destOrd="0" presId="urn:microsoft.com/office/officeart/2005/8/layout/orgChart1"/>
    <dgm:cxn modelId="{A66E4331-8B59-4DE3-ABEE-6C59B35614EF}" srcId="{61CE599B-EEB0-4211-8E92-02909D2A3A1A}" destId="{853AAD1F-4F85-4604-BA15-08BF571319FF}" srcOrd="0" destOrd="0" parTransId="{DABB1327-FD49-435D-81FD-86922BBF0D1D}" sibTransId="{5778155E-6611-43D4-9429-FCCEFCAA535E}"/>
    <dgm:cxn modelId="{75CA2E32-13ED-4996-BA48-875F51CCB59D}" srcId="{7743488A-39B9-4285-80EB-EA5ACACEC547}" destId="{C952B679-BD0E-4BBB-9B4A-B4A4A1253123}" srcOrd="3" destOrd="0" parTransId="{AF4905BE-1DAD-4379-AE60-C1CCC7DC9F40}" sibTransId="{06E60CB5-7575-43A0-A926-D0B678A21B4A}"/>
    <dgm:cxn modelId="{84D19C35-50E2-4383-928D-D1A1FD15E5ED}" srcId="{C952B679-BD0E-4BBB-9B4A-B4A4A1253123}" destId="{C20C009F-968D-4B10-8337-4A608429A70F}" srcOrd="0" destOrd="0" parTransId="{45D8E119-FAAA-4A26-8890-96373CF18F4A}" sibTransId="{EA243934-D7AA-4CE2-9DDA-C1D3FB1DDF99}"/>
    <dgm:cxn modelId="{117DD642-8F23-46BA-82A7-8A02DD16FD14}" type="presOf" srcId="{AD6C88DB-2F3A-4717-A5E1-492F5092503C}" destId="{54419D3B-B139-4FF3-BCC5-DE1FE11B3A46}" srcOrd="0" destOrd="0" presId="urn:microsoft.com/office/officeart/2005/8/layout/orgChart1"/>
    <dgm:cxn modelId="{500AE242-65CF-4970-93A4-A403E179173C}" type="presOf" srcId="{BF2D4D75-F925-43D8-8318-51924C2F0A63}" destId="{95C6E67C-63CC-43E8-93FD-366779A09AF1}" srcOrd="1" destOrd="0" presId="urn:microsoft.com/office/officeart/2005/8/layout/orgChart1"/>
    <dgm:cxn modelId="{869DE848-CB31-447D-9404-8956D41C8289}" type="presOf" srcId="{58B18D84-5B79-47FB-A719-8946C395E7AD}" destId="{05AC9270-BBB3-4F69-889C-3C02533A906A}" srcOrd="0" destOrd="0" presId="urn:microsoft.com/office/officeart/2005/8/layout/orgChart1"/>
    <dgm:cxn modelId="{60FDBE57-4874-4C3B-AC55-68F70347475B}" type="presOf" srcId="{8A8F4939-DC37-443D-B87D-B3680FCAF6CB}" destId="{85370205-798D-43F9-8745-7FBFEFB9BB3A}" srcOrd="0" destOrd="0" presId="urn:microsoft.com/office/officeart/2005/8/layout/orgChart1"/>
    <dgm:cxn modelId="{5E4EEF7F-CDFB-408B-A72F-5F522B1D9C8F}" type="presOf" srcId="{C20C009F-968D-4B10-8337-4A608429A70F}" destId="{6A3E2C94-F888-4B0C-B4CD-2177B3B7BCBA}" srcOrd="0" destOrd="0" presId="urn:microsoft.com/office/officeart/2005/8/layout/orgChart1"/>
    <dgm:cxn modelId="{4280B284-E97A-4CE4-8AF6-A822A5D93F95}" type="presOf" srcId="{AD6C88DB-2F3A-4717-A5E1-492F5092503C}" destId="{3049043E-0D75-4CD3-8C70-D5E57B367432}" srcOrd="1" destOrd="0" presId="urn:microsoft.com/office/officeart/2005/8/layout/orgChart1"/>
    <dgm:cxn modelId="{21106388-60FD-4B28-9278-7A2DDF5421BB}" type="presOf" srcId="{7685F73A-F408-46B7-B75A-DB78537EC393}" destId="{1794AEB4-B31E-42A7-9C27-099431D252D7}" srcOrd="0" destOrd="0" presId="urn:microsoft.com/office/officeart/2005/8/layout/orgChart1"/>
    <dgm:cxn modelId="{16EE1489-7B1B-4635-BB8E-29153402E298}" type="presOf" srcId="{C952B679-BD0E-4BBB-9B4A-B4A4A1253123}" destId="{085294DB-B672-4466-8CA1-730BFE57CC1F}" srcOrd="0" destOrd="0" presId="urn:microsoft.com/office/officeart/2005/8/layout/orgChart1"/>
    <dgm:cxn modelId="{9B4A238C-E34D-4A76-A74F-6FECA501AAB3}" type="presOf" srcId="{853AAD1F-4F85-4604-BA15-08BF571319FF}" destId="{6E1961A4-F5D0-43D8-9777-A94B16F46DBB}" srcOrd="1" destOrd="0" presId="urn:microsoft.com/office/officeart/2005/8/layout/orgChart1"/>
    <dgm:cxn modelId="{6B1E318F-626B-4692-90F6-1FD9D958F888}" type="presOf" srcId="{F901EB00-F6C8-4C34-82E9-8102314F8A84}" destId="{FD404870-1DEC-4A16-A22A-76895756189A}" srcOrd="0" destOrd="0" presId="urn:microsoft.com/office/officeart/2005/8/layout/orgChart1"/>
    <dgm:cxn modelId="{725EC99D-610B-4494-B145-717D8480A4C2}" srcId="{96D09549-5243-4F1B-BCDD-D7A46AAF254F}" destId="{62AE7927-AF98-4840-85C5-7C1A392DC9A5}" srcOrd="0" destOrd="0" parTransId="{58B18D84-5B79-47FB-A719-8946C395E7AD}" sibTransId="{4B165E54-7387-49A9-8CA1-109F10B40C0B}"/>
    <dgm:cxn modelId="{B5D98DA7-E63F-4A5C-88C9-3AE48F7A7772}" type="presOf" srcId="{0A178477-801F-45C5-8CD1-0DF8E8020CF7}" destId="{E2ADB45A-9E89-49CF-A35C-ABBE2B7D72B2}" srcOrd="1" destOrd="0" presId="urn:microsoft.com/office/officeart/2005/8/layout/orgChart1"/>
    <dgm:cxn modelId="{5A836DA9-6F7D-4BEF-A042-619025E9D889}" type="presOf" srcId="{96D09549-5243-4F1B-BCDD-D7A46AAF254F}" destId="{84525287-E036-4661-87A5-D6979DDAE5A9}" srcOrd="1" destOrd="0" presId="urn:microsoft.com/office/officeart/2005/8/layout/orgChart1"/>
    <dgm:cxn modelId="{29559FAA-842F-4ABA-9231-9CCFD682DDEA}" type="presOf" srcId="{62AE7927-AF98-4840-85C5-7C1A392DC9A5}" destId="{1F134C66-F2C1-43DE-AD5E-D79563F238C2}" srcOrd="1" destOrd="0" presId="urn:microsoft.com/office/officeart/2005/8/layout/orgChart1"/>
    <dgm:cxn modelId="{AF4E78B4-0469-41EC-B67B-664971BD271F}" srcId="{F901EB00-F6C8-4C34-82E9-8102314F8A84}" destId="{7743488A-39B9-4285-80EB-EA5ACACEC547}" srcOrd="0" destOrd="0" parTransId="{B1CE48AE-DD71-452D-A943-E01020EBCA59}" sibTransId="{7E0C9CD5-3EC9-49D3-9FF9-B6D8D65E9D42}"/>
    <dgm:cxn modelId="{932A18B5-01C9-48B9-9839-9C355DB2C256}" type="presOf" srcId="{45D8E119-FAAA-4A26-8890-96373CF18F4A}" destId="{AB4DA4AB-926B-4BA5-B9C1-D8F3976BA7E5}" srcOrd="0" destOrd="0" presId="urn:microsoft.com/office/officeart/2005/8/layout/orgChart1"/>
    <dgm:cxn modelId="{70B1AABA-099B-4606-8234-4D368941C9A1}" srcId="{7743488A-39B9-4285-80EB-EA5ACACEC547}" destId="{0A178477-801F-45C5-8CD1-0DF8E8020CF7}" srcOrd="4" destOrd="0" parTransId="{BFABBDAE-CA91-4266-AC07-9925BE8B39EC}" sibTransId="{FC655DC0-7F28-4822-82E1-2A40D6D35881}"/>
    <dgm:cxn modelId="{3F3880D3-5587-46C8-A937-F006CCF0241C}" type="presOf" srcId="{62AE7927-AF98-4840-85C5-7C1A392DC9A5}" destId="{DDF0957B-06A8-41D2-BE2E-7F29D753DADD}" srcOrd="0" destOrd="0" presId="urn:microsoft.com/office/officeart/2005/8/layout/orgChart1"/>
    <dgm:cxn modelId="{603781D3-B513-42CC-B1C0-50649D45CA87}" type="presOf" srcId="{61CE599B-EEB0-4211-8E92-02909D2A3A1A}" destId="{A040C3C8-33DB-498D-ACC0-20850BED7535}" srcOrd="1" destOrd="0" presId="urn:microsoft.com/office/officeart/2005/8/layout/orgChart1"/>
    <dgm:cxn modelId="{B5B17BD6-8730-4E32-B44A-B7C5F612018A}" type="presOf" srcId="{42D8DDF2-0E3D-4BD7-955E-2718B94005FE}" destId="{5ADFF051-236A-4DB8-B0DA-FCC34A25B96B}" srcOrd="0" destOrd="0" presId="urn:microsoft.com/office/officeart/2005/8/layout/orgChart1"/>
    <dgm:cxn modelId="{D66F28DE-757C-4E83-BD8F-C642C37AE2C6}" type="presOf" srcId="{96D09549-5243-4F1B-BCDD-D7A46AAF254F}" destId="{8B2CEF4B-037D-43D4-AD1C-7AF06FC5BA6A}" srcOrd="0" destOrd="0" presId="urn:microsoft.com/office/officeart/2005/8/layout/orgChart1"/>
    <dgm:cxn modelId="{36FC82DF-AEC7-4200-9AC3-23E59132639F}" type="presOf" srcId="{0A178477-801F-45C5-8CD1-0DF8E8020CF7}" destId="{B35EFB84-3894-4AD7-A52B-B6649DA8DB7B}" srcOrd="0" destOrd="0" presId="urn:microsoft.com/office/officeart/2005/8/layout/orgChart1"/>
    <dgm:cxn modelId="{DD695DE7-44A0-4801-A530-5094FE6AA126}" type="presOf" srcId="{7743488A-39B9-4285-80EB-EA5ACACEC547}" destId="{A8D7FEBC-0195-4F46-91F7-72E75576464E}" srcOrd="1" destOrd="0" presId="urn:microsoft.com/office/officeart/2005/8/layout/orgChart1"/>
    <dgm:cxn modelId="{55CCEEE7-A78E-4E7D-B2EC-3D23126C96B1}" srcId="{7743488A-39B9-4285-80EB-EA5ACACEC547}" destId="{AD6C88DB-2F3A-4717-A5E1-492F5092503C}" srcOrd="1" destOrd="0" parTransId="{7685F73A-F408-46B7-B75A-DB78537EC393}" sibTransId="{0BEDFC27-B200-46B3-A9DD-121778129C05}"/>
    <dgm:cxn modelId="{FBF320E8-BED6-4EFC-9A71-EDD5DD894466}" srcId="{0A178477-801F-45C5-8CD1-0DF8E8020CF7}" destId="{42D8DDF2-0E3D-4BD7-955E-2718B94005FE}" srcOrd="0" destOrd="0" parTransId="{20FAC9B4-DA4F-4A75-8931-668778E93C26}" sibTransId="{6C143F5E-10A6-41AF-B200-F698B75977D8}"/>
    <dgm:cxn modelId="{F20739F1-4DC1-4AA6-A4F9-78EFADFE4F98}" type="presOf" srcId="{AF4905BE-1DAD-4379-AE60-C1CCC7DC9F40}" destId="{920B1DAA-1493-4F6D-A3A8-C52C8F74AB40}" srcOrd="0" destOrd="0" presId="urn:microsoft.com/office/officeart/2005/8/layout/orgChart1"/>
    <dgm:cxn modelId="{51A7B8F3-1623-4E83-9129-9D967C1CDB35}" type="presOf" srcId="{7743488A-39B9-4285-80EB-EA5ACACEC547}" destId="{19A5B102-C569-4914-B16C-595596AFC586}" srcOrd="0" destOrd="0" presId="urn:microsoft.com/office/officeart/2005/8/layout/orgChart1"/>
    <dgm:cxn modelId="{AF08D5F4-0071-468C-B36B-A36BDDF29EEE}" type="presOf" srcId="{BF2D4D75-F925-43D8-8318-51924C2F0A63}" destId="{263CD3DF-7FD0-4325-9F71-B8C6D66A2AB9}" srcOrd="0" destOrd="0" presId="urn:microsoft.com/office/officeart/2005/8/layout/orgChart1"/>
    <dgm:cxn modelId="{6CC4FAFE-E685-4165-9FC1-27AFF2C6463F}" type="presOf" srcId="{BFABBDAE-CA91-4266-AC07-9925BE8B39EC}" destId="{75BC3EA2-4B69-46BA-80AA-9580E0F5D8F0}" srcOrd="0" destOrd="0" presId="urn:microsoft.com/office/officeart/2005/8/layout/orgChart1"/>
    <dgm:cxn modelId="{092C3E25-1ECB-41D9-8100-14B7C06B325C}" type="presParOf" srcId="{FD404870-1DEC-4A16-A22A-76895756189A}" destId="{37EB1B63-9E19-4DE6-A398-D425E009E9A6}" srcOrd="0" destOrd="0" presId="urn:microsoft.com/office/officeart/2005/8/layout/orgChart1"/>
    <dgm:cxn modelId="{A3718661-0618-4CE9-8F33-9C03A1D956F2}" type="presParOf" srcId="{37EB1B63-9E19-4DE6-A398-D425E009E9A6}" destId="{2CAB62D6-3722-450A-A5C4-454D0BC211C3}" srcOrd="0" destOrd="0" presId="urn:microsoft.com/office/officeart/2005/8/layout/orgChart1"/>
    <dgm:cxn modelId="{7663816B-BC9A-44C3-9931-8FAC2EAF2A71}" type="presParOf" srcId="{2CAB62D6-3722-450A-A5C4-454D0BC211C3}" destId="{19A5B102-C569-4914-B16C-595596AFC586}" srcOrd="0" destOrd="0" presId="urn:microsoft.com/office/officeart/2005/8/layout/orgChart1"/>
    <dgm:cxn modelId="{24D401F2-DBC4-4B0A-B7D7-0E722D88A784}" type="presParOf" srcId="{2CAB62D6-3722-450A-A5C4-454D0BC211C3}" destId="{A8D7FEBC-0195-4F46-91F7-72E75576464E}" srcOrd="1" destOrd="0" presId="urn:microsoft.com/office/officeart/2005/8/layout/orgChart1"/>
    <dgm:cxn modelId="{7950A294-BF70-44C7-9ACD-D90D03FA4B9E}" type="presParOf" srcId="{37EB1B63-9E19-4DE6-A398-D425E009E9A6}" destId="{07C141A9-6929-4B0A-B27E-2576EE78EC9B}" srcOrd="1" destOrd="0" presId="urn:microsoft.com/office/officeart/2005/8/layout/orgChart1"/>
    <dgm:cxn modelId="{2960C4FB-B650-46F8-9837-8BDCFC978B24}" type="presParOf" srcId="{07C141A9-6929-4B0A-B27E-2576EE78EC9B}" destId="{85370205-798D-43F9-8745-7FBFEFB9BB3A}" srcOrd="0" destOrd="0" presId="urn:microsoft.com/office/officeart/2005/8/layout/orgChart1"/>
    <dgm:cxn modelId="{22C60270-4498-4931-93DB-0388FFB3F06C}" type="presParOf" srcId="{07C141A9-6929-4B0A-B27E-2576EE78EC9B}" destId="{5EE12F13-C448-4F7B-99AE-85A25A1DA622}" srcOrd="1" destOrd="0" presId="urn:microsoft.com/office/officeart/2005/8/layout/orgChart1"/>
    <dgm:cxn modelId="{8F07FFA1-08B2-4143-9DBE-4D8B43BF484F}" type="presParOf" srcId="{5EE12F13-C448-4F7B-99AE-85A25A1DA622}" destId="{7768EB1C-0EEA-4E43-8A9F-3DC85CEDB8F1}" srcOrd="0" destOrd="0" presId="urn:microsoft.com/office/officeart/2005/8/layout/orgChart1"/>
    <dgm:cxn modelId="{1C265B2C-443F-455F-83B2-EBC141F74384}" type="presParOf" srcId="{7768EB1C-0EEA-4E43-8A9F-3DC85CEDB8F1}" destId="{BEDC933A-2FCE-42C6-B3E6-FA1DEF977CBE}" srcOrd="0" destOrd="0" presId="urn:microsoft.com/office/officeart/2005/8/layout/orgChart1"/>
    <dgm:cxn modelId="{4353F4D1-40C7-4994-B896-C899FA2D6543}" type="presParOf" srcId="{7768EB1C-0EEA-4E43-8A9F-3DC85CEDB8F1}" destId="{A040C3C8-33DB-498D-ACC0-20850BED7535}" srcOrd="1" destOrd="0" presId="urn:microsoft.com/office/officeart/2005/8/layout/orgChart1"/>
    <dgm:cxn modelId="{DA955EDE-B55A-4FAB-B67D-3BBB3A01BAA4}" type="presParOf" srcId="{5EE12F13-C448-4F7B-99AE-85A25A1DA622}" destId="{1BE619D4-C010-4CD2-A691-215DA0DF6B8B}" srcOrd="1" destOrd="0" presId="urn:microsoft.com/office/officeart/2005/8/layout/orgChart1"/>
    <dgm:cxn modelId="{4FC6444E-3806-4641-B5A5-AFBFAC539FF7}" type="presParOf" srcId="{1BE619D4-C010-4CD2-A691-215DA0DF6B8B}" destId="{9F470909-04BF-4124-B809-9418CB8E4251}" srcOrd="0" destOrd="0" presId="urn:microsoft.com/office/officeart/2005/8/layout/orgChart1"/>
    <dgm:cxn modelId="{DB3FBF15-8ECC-4B2A-B35D-36A7405B37C4}" type="presParOf" srcId="{1BE619D4-C010-4CD2-A691-215DA0DF6B8B}" destId="{AF1EEBF2-6190-4810-B0B4-20AB50AB9A80}" srcOrd="1" destOrd="0" presId="urn:microsoft.com/office/officeart/2005/8/layout/orgChart1"/>
    <dgm:cxn modelId="{BC00BFA5-82C4-48A0-A1D0-08DA4C9995A0}" type="presParOf" srcId="{AF1EEBF2-6190-4810-B0B4-20AB50AB9A80}" destId="{3881B5FA-781D-4007-8844-444A0BBBB3F6}" srcOrd="0" destOrd="0" presId="urn:microsoft.com/office/officeart/2005/8/layout/orgChart1"/>
    <dgm:cxn modelId="{EDF76F4B-3CB9-4EDC-BC60-0F7F3C368BBB}" type="presParOf" srcId="{3881B5FA-781D-4007-8844-444A0BBBB3F6}" destId="{351729F1-5277-4C0F-BB18-CB7818CFFFEB}" srcOrd="0" destOrd="0" presId="urn:microsoft.com/office/officeart/2005/8/layout/orgChart1"/>
    <dgm:cxn modelId="{91BECD48-5145-4D35-A05C-367A4A1EDD51}" type="presParOf" srcId="{3881B5FA-781D-4007-8844-444A0BBBB3F6}" destId="{6E1961A4-F5D0-43D8-9777-A94B16F46DBB}" srcOrd="1" destOrd="0" presId="urn:microsoft.com/office/officeart/2005/8/layout/orgChart1"/>
    <dgm:cxn modelId="{3EB0331F-851A-4134-8647-52D1E0A121B5}" type="presParOf" srcId="{AF1EEBF2-6190-4810-B0B4-20AB50AB9A80}" destId="{1CC78656-6716-4255-90DC-85819791850B}" srcOrd="1" destOrd="0" presId="urn:microsoft.com/office/officeart/2005/8/layout/orgChart1"/>
    <dgm:cxn modelId="{92447FB2-55A9-4DDF-8019-BC2E0B9931E1}" type="presParOf" srcId="{AF1EEBF2-6190-4810-B0B4-20AB50AB9A80}" destId="{8D5B6717-9BD2-4C80-BD66-930FF3D31877}" srcOrd="2" destOrd="0" presId="urn:microsoft.com/office/officeart/2005/8/layout/orgChart1"/>
    <dgm:cxn modelId="{633E1426-7966-4D13-8779-EBDA952EBE46}" type="presParOf" srcId="{5EE12F13-C448-4F7B-99AE-85A25A1DA622}" destId="{28A14BE5-F7B2-42AA-8B7D-203DCD34B538}" srcOrd="2" destOrd="0" presId="urn:microsoft.com/office/officeart/2005/8/layout/orgChart1"/>
    <dgm:cxn modelId="{2F25378C-B92F-4460-A508-9828B59A9F84}" type="presParOf" srcId="{07C141A9-6929-4B0A-B27E-2576EE78EC9B}" destId="{1794AEB4-B31E-42A7-9C27-099431D252D7}" srcOrd="2" destOrd="0" presId="urn:microsoft.com/office/officeart/2005/8/layout/orgChart1"/>
    <dgm:cxn modelId="{D80A9F79-9B79-4160-90BE-1DE3BA5EAF07}" type="presParOf" srcId="{07C141A9-6929-4B0A-B27E-2576EE78EC9B}" destId="{690F8339-BD99-405C-B2AE-1A91F8A60129}" srcOrd="3" destOrd="0" presId="urn:microsoft.com/office/officeart/2005/8/layout/orgChart1"/>
    <dgm:cxn modelId="{042584E3-426E-42F2-91FC-03C392B04C76}" type="presParOf" srcId="{690F8339-BD99-405C-B2AE-1A91F8A60129}" destId="{C33281F2-EA74-4F9D-A150-91D2B4A4ABD7}" srcOrd="0" destOrd="0" presId="urn:microsoft.com/office/officeart/2005/8/layout/orgChart1"/>
    <dgm:cxn modelId="{212EA90D-4E15-43D1-AA90-5454C3534932}" type="presParOf" srcId="{C33281F2-EA74-4F9D-A150-91D2B4A4ABD7}" destId="{54419D3B-B139-4FF3-BCC5-DE1FE11B3A46}" srcOrd="0" destOrd="0" presId="urn:microsoft.com/office/officeart/2005/8/layout/orgChart1"/>
    <dgm:cxn modelId="{8DE8405C-444D-4D9A-BBE3-9310433CA77F}" type="presParOf" srcId="{C33281F2-EA74-4F9D-A150-91D2B4A4ABD7}" destId="{3049043E-0D75-4CD3-8C70-D5E57B367432}" srcOrd="1" destOrd="0" presId="urn:microsoft.com/office/officeart/2005/8/layout/orgChart1"/>
    <dgm:cxn modelId="{960E9E2F-12F1-47FB-A37B-5073E33FD879}" type="presParOf" srcId="{690F8339-BD99-405C-B2AE-1A91F8A60129}" destId="{7115634F-D303-4B47-84C4-3F8D1E23FE93}" srcOrd="1" destOrd="0" presId="urn:microsoft.com/office/officeart/2005/8/layout/orgChart1"/>
    <dgm:cxn modelId="{43481F69-5CD0-4447-B610-7F3FE89FBED7}" type="presParOf" srcId="{7115634F-D303-4B47-84C4-3F8D1E23FE93}" destId="{3F7796EA-9526-450A-810F-37512533ACD2}" srcOrd="0" destOrd="0" presId="urn:microsoft.com/office/officeart/2005/8/layout/orgChart1"/>
    <dgm:cxn modelId="{7DC8E683-D187-4225-9356-6CBA9B90FEAE}" type="presParOf" srcId="{7115634F-D303-4B47-84C4-3F8D1E23FE93}" destId="{27901052-6458-4C65-8710-7EE2541E17E8}" srcOrd="1" destOrd="0" presId="urn:microsoft.com/office/officeart/2005/8/layout/orgChart1"/>
    <dgm:cxn modelId="{163C9C14-6F18-485A-9D87-DE6AE521BCFC}" type="presParOf" srcId="{27901052-6458-4C65-8710-7EE2541E17E8}" destId="{44300488-0CEC-4018-948D-54D6E2C80F3C}" srcOrd="0" destOrd="0" presId="urn:microsoft.com/office/officeart/2005/8/layout/orgChart1"/>
    <dgm:cxn modelId="{8E656E8C-0F71-4906-8E20-5C05D4866DD9}" type="presParOf" srcId="{44300488-0CEC-4018-948D-54D6E2C80F3C}" destId="{263CD3DF-7FD0-4325-9F71-B8C6D66A2AB9}" srcOrd="0" destOrd="0" presId="urn:microsoft.com/office/officeart/2005/8/layout/orgChart1"/>
    <dgm:cxn modelId="{C48507EB-4A9B-4CBE-B7BE-25C3B9CAA0CD}" type="presParOf" srcId="{44300488-0CEC-4018-948D-54D6E2C80F3C}" destId="{95C6E67C-63CC-43E8-93FD-366779A09AF1}" srcOrd="1" destOrd="0" presId="urn:microsoft.com/office/officeart/2005/8/layout/orgChart1"/>
    <dgm:cxn modelId="{3D02EBA4-88D3-4630-AA94-668C0E74343A}" type="presParOf" srcId="{27901052-6458-4C65-8710-7EE2541E17E8}" destId="{32D2AF98-ED44-45D5-BB2F-47AEB6B60590}" srcOrd="1" destOrd="0" presId="urn:microsoft.com/office/officeart/2005/8/layout/orgChart1"/>
    <dgm:cxn modelId="{05348336-2A26-4D8E-9439-58FB9A43F264}" type="presParOf" srcId="{27901052-6458-4C65-8710-7EE2541E17E8}" destId="{F9AFA585-304A-4E65-9E3D-F5C31ADEC930}" srcOrd="2" destOrd="0" presId="urn:microsoft.com/office/officeart/2005/8/layout/orgChart1"/>
    <dgm:cxn modelId="{6649BD12-7E74-431D-99AE-17C133B07191}" type="presParOf" srcId="{690F8339-BD99-405C-B2AE-1A91F8A60129}" destId="{34F3B43F-82ED-4F3C-AF36-04A1EBCADBFA}" srcOrd="2" destOrd="0" presId="urn:microsoft.com/office/officeart/2005/8/layout/orgChart1"/>
    <dgm:cxn modelId="{4EA6A066-CE6B-45E0-B1BB-7C844B4070FF}" type="presParOf" srcId="{07C141A9-6929-4B0A-B27E-2576EE78EC9B}" destId="{268F57D6-43AF-4B48-9E77-20F03FE0205E}" srcOrd="4" destOrd="0" presId="urn:microsoft.com/office/officeart/2005/8/layout/orgChart1"/>
    <dgm:cxn modelId="{89265F57-1A89-4F88-AE36-830B8EB7C33A}" type="presParOf" srcId="{07C141A9-6929-4B0A-B27E-2576EE78EC9B}" destId="{A98AA16C-0FE4-4FCB-9380-10EEFD335BE0}" srcOrd="5" destOrd="0" presId="urn:microsoft.com/office/officeart/2005/8/layout/orgChart1"/>
    <dgm:cxn modelId="{157172E3-2343-4852-8EBE-183B40F487C4}" type="presParOf" srcId="{A98AA16C-0FE4-4FCB-9380-10EEFD335BE0}" destId="{3BCD05A6-2D2C-47B8-AE6B-2C68D168C074}" srcOrd="0" destOrd="0" presId="urn:microsoft.com/office/officeart/2005/8/layout/orgChart1"/>
    <dgm:cxn modelId="{5DFB7372-FEDA-4942-9F3D-FC2B7961A0C3}" type="presParOf" srcId="{3BCD05A6-2D2C-47B8-AE6B-2C68D168C074}" destId="{8B2CEF4B-037D-43D4-AD1C-7AF06FC5BA6A}" srcOrd="0" destOrd="0" presId="urn:microsoft.com/office/officeart/2005/8/layout/orgChart1"/>
    <dgm:cxn modelId="{AAB56A31-28B8-4D1B-B896-B1F2A09AD9FD}" type="presParOf" srcId="{3BCD05A6-2D2C-47B8-AE6B-2C68D168C074}" destId="{84525287-E036-4661-87A5-D6979DDAE5A9}" srcOrd="1" destOrd="0" presId="urn:microsoft.com/office/officeart/2005/8/layout/orgChart1"/>
    <dgm:cxn modelId="{77F8F775-3120-4162-8B71-8815F5E16C46}" type="presParOf" srcId="{A98AA16C-0FE4-4FCB-9380-10EEFD335BE0}" destId="{1C7CE813-9E29-459D-A66B-1A387D0E91FC}" srcOrd="1" destOrd="0" presId="urn:microsoft.com/office/officeart/2005/8/layout/orgChart1"/>
    <dgm:cxn modelId="{C8192DB8-E1DB-49CB-9FF2-7954D1D39CA5}" type="presParOf" srcId="{1C7CE813-9E29-459D-A66B-1A387D0E91FC}" destId="{05AC9270-BBB3-4F69-889C-3C02533A906A}" srcOrd="0" destOrd="0" presId="urn:microsoft.com/office/officeart/2005/8/layout/orgChart1"/>
    <dgm:cxn modelId="{61D64AAE-24B8-4A55-921E-56B30B4BE3F3}" type="presParOf" srcId="{1C7CE813-9E29-459D-A66B-1A387D0E91FC}" destId="{36E1C720-A936-4BBF-9C54-B5DEBDA881FC}" srcOrd="1" destOrd="0" presId="urn:microsoft.com/office/officeart/2005/8/layout/orgChart1"/>
    <dgm:cxn modelId="{BB6105C6-D160-4091-BD14-E987E25BFA5E}" type="presParOf" srcId="{36E1C720-A936-4BBF-9C54-B5DEBDA881FC}" destId="{97350A53-721B-4915-9FD2-7F0CDF6B0036}" srcOrd="0" destOrd="0" presId="urn:microsoft.com/office/officeart/2005/8/layout/orgChart1"/>
    <dgm:cxn modelId="{43405178-6F95-4998-BF03-79B791E6A941}" type="presParOf" srcId="{97350A53-721B-4915-9FD2-7F0CDF6B0036}" destId="{DDF0957B-06A8-41D2-BE2E-7F29D753DADD}" srcOrd="0" destOrd="0" presId="urn:microsoft.com/office/officeart/2005/8/layout/orgChart1"/>
    <dgm:cxn modelId="{54C16C68-9BF7-4DA3-9707-3AD114C7B069}" type="presParOf" srcId="{97350A53-721B-4915-9FD2-7F0CDF6B0036}" destId="{1F134C66-F2C1-43DE-AD5E-D79563F238C2}" srcOrd="1" destOrd="0" presId="urn:microsoft.com/office/officeart/2005/8/layout/orgChart1"/>
    <dgm:cxn modelId="{D233AAC1-618E-4AAE-ADEA-8E33E5C4A3E5}" type="presParOf" srcId="{36E1C720-A936-4BBF-9C54-B5DEBDA881FC}" destId="{10054A01-17A0-4EFF-8CF9-E10D308D1B00}" srcOrd="1" destOrd="0" presId="urn:microsoft.com/office/officeart/2005/8/layout/orgChart1"/>
    <dgm:cxn modelId="{31804F9F-45DF-47AB-A33E-80B5A155BFA0}" type="presParOf" srcId="{36E1C720-A936-4BBF-9C54-B5DEBDA881FC}" destId="{2835962B-773A-4F58-9B08-76EE0E690207}" srcOrd="2" destOrd="0" presId="urn:microsoft.com/office/officeart/2005/8/layout/orgChart1"/>
    <dgm:cxn modelId="{F49A2137-206B-443C-A30B-4C9CCD8D809C}" type="presParOf" srcId="{A98AA16C-0FE4-4FCB-9380-10EEFD335BE0}" destId="{B0F66783-7E45-4C82-80D3-4C09FCD5A8F6}" srcOrd="2" destOrd="0" presId="urn:microsoft.com/office/officeart/2005/8/layout/orgChart1"/>
    <dgm:cxn modelId="{439A0D27-21E7-4282-8DE9-2F6C050BB906}" type="presParOf" srcId="{07C141A9-6929-4B0A-B27E-2576EE78EC9B}" destId="{920B1DAA-1493-4F6D-A3A8-C52C8F74AB40}" srcOrd="6" destOrd="0" presId="urn:microsoft.com/office/officeart/2005/8/layout/orgChart1"/>
    <dgm:cxn modelId="{8E1A0C83-A6F1-447B-A916-2E5A687E97FD}" type="presParOf" srcId="{07C141A9-6929-4B0A-B27E-2576EE78EC9B}" destId="{89D3D39E-8E7D-4482-9B61-ABAF7B765E92}" srcOrd="7" destOrd="0" presId="urn:microsoft.com/office/officeart/2005/8/layout/orgChart1"/>
    <dgm:cxn modelId="{A6F9EC04-AB0B-4F8C-AFD7-06037C8B95AB}" type="presParOf" srcId="{89D3D39E-8E7D-4482-9B61-ABAF7B765E92}" destId="{40F41A2C-2086-420A-96E3-B5373756CE39}" srcOrd="0" destOrd="0" presId="urn:microsoft.com/office/officeart/2005/8/layout/orgChart1"/>
    <dgm:cxn modelId="{B5AAD3C7-CE52-450E-9A8C-9378E91A2BFB}" type="presParOf" srcId="{40F41A2C-2086-420A-96E3-B5373756CE39}" destId="{085294DB-B672-4466-8CA1-730BFE57CC1F}" srcOrd="0" destOrd="0" presId="urn:microsoft.com/office/officeart/2005/8/layout/orgChart1"/>
    <dgm:cxn modelId="{7FE285F5-A0CE-44A2-9466-35DA15C26C27}" type="presParOf" srcId="{40F41A2C-2086-420A-96E3-B5373756CE39}" destId="{91D4A9DB-48FD-408E-AD80-FEBAD97DF02A}" srcOrd="1" destOrd="0" presId="urn:microsoft.com/office/officeart/2005/8/layout/orgChart1"/>
    <dgm:cxn modelId="{48BBD417-0189-4CE2-A822-5208D461B184}" type="presParOf" srcId="{89D3D39E-8E7D-4482-9B61-ABAF7B765E92}" destId="{8C55E3DD-AC0F-4DF9-B4AB-0F60D2B1D38D}" srcOrd="1" destOrd="0" presId="urn:microsoft.com/office/officeart/2005/8/layout/orgChart1"/>
    <dgm:cxn modelId="{BACCF684-D0A0-40C1-9D50-7E3AEAF120A2}" type="presParOf" srcId="{8C55E3DD-AC0F-4DF9-B4AB-0F60D2B1D38D}" destId="{AB4DA4AB-926B-4BA5-B9C1-D8F3976BA7E5}" srcOrd="0" destOrd="0" presId="urn:microsoft.com/office/officeart/2005/8/layout/orgChart1"/>
    <dgm:cxn modelId="{76819BBB-7D8C-4FC3-A1C0-C1CD34781FE2}" type="presParOf" srcId="{8C55E3DD-AC0F-4DF9-B4AB-0F60D2B1D38D}" destId="{88926BE8-EA42-4718-B110-833605B16477}" srcOrd="1" destOrd="0" presId="urn:microsoft.com/office/officeart/2005/8/layout/orgChart1"/>
    <dgm:cxn modelId="{B485ECF5-86F1-4D89-9EE3-7E8DD73FF2CD}" type="presParOf" srcId="{88926BE8-EA42-4718-B110-833605B16477}" destId="{493C8DBA-C861-41EB-B04A-1677EF515D88}" srcOrd="0" destOrd="0" presId="urn:microsoft.com/office/officeart/2005/8/layout/orgChart1"/>
    <dgm:cxn modelId="{1C25501E-B11B-4372-B7BD-C560DA9DF186}" type="presParOf" srcId="{493C8DBA-C861-41EB-B04A-1677EF515D88}" destId="{6A3E2C94-F888-4B0C-B4CD-2177B3B7BCBA}" srcOrd="0" destOrd="0" presId="urn:microsoft.com/office/officeart/2005/8/layout/orgChart1"/>
    <dgm:cxn modelId="{515999DA-8005-4675-9C8C-EF2B0DAC4FAD}" type="presParOf" srcId="{493C8DBA-C861-41EB-B04A-1677EF515D88}" destId="{BA94B33F-DAC8-4219-A4CD-305D43CEE30B}" srcOrd="1" destOrd="0" presId="urn:microsoft.com/office/officeart/2005/8/layout/orgChart1"/>
    <dgm:cxn modelId="{6E8E795B-F282-4ACB-B703-51D548BB6CDD}" type="presParOf" srcId="{88926BE8-EA42-4718-B110-833605B16477}" destId="{051DDAE0-9ED9-42C9-9B22-B01FE0F81CDB}" srcOrd="1" destOrd="0" presId="urn:microsoft.com/office/officeart/2005/8/layout/orgChart1"/>
    <dgm:cxn modelId="{4FE8495A-B955-4152-8581-68F652DB2D91}" type="presParOf" srcId="{88926BE8-EA42-4718-B110-833605B16477}" destId="{B2367574-5975-4569-B8E3-1DB2234265DF}" srcOrd="2" destOrd="0" presId="urn:microsoft.com/office/officeart/2005/8/layout/orgChart1"/>
    <dgm:cxn modelId="{1C5399EF-7C8F-4D08-A809-3ED66DEE3A5C}" type="presParOf" srcId="{89D3D39E-8E7D-4482-9B61-ABAF7B765E92}" destId="{B034FE9F-452F-4763-B944-AB8BED693EA9}" srcOrd="2" destOrd="0" presId="urn:microsoft.com/office/officeart/2005/8/layout/orgChart1"/>
    <dgm:cxn modelId="{C7E91E8F-FC33-401A-A14C-0393EA34A44A}" type="presParOf" srcId="{07C141A9-6929-4B0A-B27E-2576EE78EC9B}" destId="{75BC3EA2-4B69-46BA-80AA-9580E0F5D8F0}" srcOrd="8" destOrd="0" presId="urn:microsoft.com/office/officeart/2005/8/layout/orgChart1"/>
    <dgm:cxn modelId="{34792982-CA1A-49F7-84B2-104148F3BE48}" type="presParOf" srcId="{07C141A9-6929-4B0A-B27E-2576EE78EC9B}" destId="{AF40D89A-7648-4ED1-8DD9-CA348CD26F25}" srcOrd="9" destOrd="0" presId="urn:microsoft.com/office/officeart/2005/8/layout/orgChart1"/>
    <dgm:cxn modelId="{CC278DF0-44CD-4706-9C91-229B337ACA19}" type="presParOf" srcId="{AF40D89A-7648-4ED1-8DD9-CA348CD26F25}" destId="{195BE897-78FF-4047-81E7-2045A6E70C09}" srcOrd="0" destOrd="0" presId="urn:microsoft.com/office/officeart/2005/8/layout/orgChart1"/>
    <dgm:cxn modelId="{B117E67A-8F48-4B70-A0AD-3D92AB3ED10C}" type="presParOf" srcId="{195BE897-78FF-4047-81E7-2045A6E70C09}" destId="{B35EFB84-3894-4AD7-A52B-B6649DA8DB7B}" srcOrd="0" destOrd="0" presId="urn:microsoft.com/office/officeart/2005/8/layout/orgChart1"/>
    <dgm:cxn modelId="{94240694-C48C-4ACA-9238-1F361580C1E0}" type="presParOf" srcId="{195BE897-78FF-4047-81E7-2045A6E70C09}" destId="{E2ADB45A-9E89-49CF-A35C-ABBE2B7D72B2}" srcOrd="1" destOrd="0" presId="urn:microsoft.com/office/officeart/2005/8/layout/orgChart1"/>
    <dgm:cxn modelId="{B4D55C41-B819-407B-9860-412B979B6A6E}" type="presParOf" srcId="{AF40D89A-7648-4ED1-8DD9-CA348CD26F25}" destId="{687922AD-1270-43D4-86AF-79863BD7C6B2}" srcOrd="1" destOrd="0" presId="urn:microsoft.com/office/officeart/2005/8/layout/orgChart1"/>
    <dgm:cxn modelId="{C7302856-AB98-4B44-A0FB-B991AE957B07}" type="presParOf" srcId="{687922AD-1270-43D4-86AF-79863BD7C6B2}" destId="{4148C756-7A0A-41C7-BCB3-F25459AC8654}" srcOrd="0" destOrd="0" presId="urn:microsoft.com/office/officeart/2005/8/layout/orgChart1"/>
    <dgm:cxn modelId="{2139BA31-93E4-4895-8DDD-36DC58E95BAB}" type="presParOf" srcId="{687922AD-1270-43D4-86AF-79863BD7C6B2}" destId="{DA28B042-35F0-40E1-AEFA-2C520EBDB0F0}" srcOrd="1" destOrd="0" presId="urn:microsoft.com/office/officeart/2005/8/layout/orgChart1"/>
    <dgm:cxn modelId="{BC30D765-8704-4173-821A-15465FE369F0}" type="presParOf" srcId="{DA28B042-35F0-40E1-AEFA-2C520EBDB0F0}" destId="{D3272C9E-9CD4-4A70-9089-C11BC386EFE3}" srcOrd="0" destOrd="0" presId="urn:microsoft.com/office/officeart/2005/8/layout/orgChart1"/>
    <dgm:cxn modelId="{3898346B-4F01-49A8-AF63-F080B6485382}" type="presParOf" srcId="{D3272C9E-9CD4-4A70-9089-C11BC386EFE3}" destId="{5ADFF051-236A-4DB8-B0DA-FCC34A25B96B}" srcOrd="0" destOrd="0" presId="urn:microsoft.com/office/officeart/2005/8/layout/orgChart1"/>
    <dgm:cxn modelId="{CD117A75-6182-4703-83D3-76BADBA76CF0}" type="presParOf" srcId="{D3272C9E-9CD4-4A70-9089-C11BC386EFE3}" destId="{51C9489A-BB77-4D8D-A9B0-11EABDBCC6C5}" srcOrd="1" destOrd="0" presId="urn:microsoft.com/office/officeart/2005/8/layout/orgChart1"/>
    <dgm:cxn modelId="{34C8CAD1-7E33-476D-BE9C-3060821C3BFB}" type="presParOf" srcId="{DA28B042-35F0-40E1-AEFA-2C520EBDB0F0}" destId="{33DA3967-82F9-4FAE-948D-F9A41D17E455}" srcOrd="1" destOrd="0" presId="urn:microsoft.com/office/officeart/2005/8/layout/orgChart1"/>
    <dgm:cxn modelId="{07E5E7F8-861F-43AA-9858-55FAEE6AA642}" type="presParOf" srcId="{DA28B042-35F0-40E1-AEFA-2C520EBDB0F0}" destId="{66596FC4-EC26-4D28-BA32-E8AD628D0523}" srcOrd="2" destOrd="0" presId="urn:microsoft.com/office/officeart/2005/8/layout/orgChart1"/>
    <dgm:cxn modelId="{AC56769B-0C66-40B9-90CB-88B90A99A30E}" type="presParOf" srcId="{AF40D89A-7648-4ED1-8DD9-CA348CD26F25}" destId="{951397D5-D694-42F5-8036-60C9FADE1089}" srcOrd="2" destOrd="0" presId="urn:microsoft.com/office/officeart/2005/8/layout/orgChart1"/>
    <dgm:cxn modelId="{0188E8ED-B6F5-4649-9457-E261B4D9FBAD}" type="presParOf" srcId="{37EB1B63-9E19-4DE6-A398-D425E009E9A6}" destId="{6A079B9E-0099-4BC5-BA6D-330A788445FC}"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901EB00-F6C8-4C34-82E9-8102314F8A84}"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7743488A-39B9-4285-80EB-EA5ACACEC547}">
      <dgm:prSet phldrT="[Text]" custT="1"/>
      <dgm:spPr/>
      <dgm:t>
        <a:bodyPr/>
        <a:lstStyle/>
        <a:p>
          <a:r>
            <a:rPr lang="cs-CZ" sz="2400" dirty="0"/>
            <a:t>dokumentace, činnosti</a:t>
          </a:r>
        </a:p>
      </dgm:t>
    </dgm:pt>
    <dgm:pt modelId="{B1CE48AE-DD71-452D-A943-E01020EBCA59}" type="parTrans" cxnId="{AF4E78B4-0469-41EC-B67B-664971BD271F}">
      <dgm:prSet/>
      <dgm:spPr/>
      <dgm:t>
        <a:bodyPr/>
        <a:lstStyle/>
        <a:p>
          <a:endParaRPr lang="cs-CZ"/>
        </a:p>
      </dgm:t>
    </dgm:pt>
    <dgm:pt modelId="{7E0C9CD5-3EC9-49D3-9FF9-B6D8D65E9D42}" type="sibTrans" cxnId="{AF4E78B4-0469-41EC-B67B-664971BD271F}">
      <dgm:prSet/>
      <dgm:spPr/>
      <dgm:t>
        <a:bodyPr/>
        <a:lstStyle/>
        <a:p>
          <a:endParaRPr lang="cs-CZ"/>
        </a:p>
      </dgm:t>
    </dgm:pt>
    <dgm:pt modelId="{AD6C88DB-2F3A-4717-A5E1-492F5092503C}">
      <dgm:prSet phldrT="[Text]" custT="1"/>
      <dgm:spPr/>
      <dgm:t>
        <a:bodyPr/>
        <a:lstStyle/>
        <a:p>
          <a:r>
            <a:rPr lang="cs-CZ" sz="2400" dirty="0"/>
            <a:t>ŠVP, kritéria přijetí</a:t>
          </a:r>
        </a:p>
      </dgm:t>
    </dgm:pt>
    <dgm:pt modelId="{7685F73A-F408-46B7-B75A-DB78537EC393}" type="parTrans" cxnId="{55CCEEE7-A78E-4E7D-B2EC-3D23126C96B1}">
      <dgm:prSet/>
      <dgm:spPr/>
      <dgm:t>
        <a:bodyPr/>
        <a:lstStyle/>
        <a:p>
          <a:endParaRPr lang="cs-CZ"/>
        </a:p>
      </dgm:t>
    </dgm:pt>
    <dgm:pt modelId="{0BEDFC27-B200-46B3-A9DD-121778129C05}" type="sibTrans" cxnId="{55CCEEE7-A78E-4E7D-B2EC-3D23126C96B1}">
      <dgm:prSet/>
      <dgm:spPr/>
      <dgm:t>
        <a:bodyPr/>
        <a:lstStyle/>
        <a:p>
          <a:endParaRPr lang="cs-CZ"/>
        </a:p>
      </dgm:t>
    </dgm:pt>
    <dgm:pt modelId="{96D09549-5243-4F1B-BCDD-D7A46AAF254F}">
      <dgm:prSet phldrT="[Text]" custT="1"/>
      <dgm:spPr/>
      <dgm:t>
        <a:bodyPr/>
        <a:lstStyle/>
        <a:p>
          <a:r>
            <a:rPr lang="cs-CZ" sz="2400" dirty="0"/>
            <a:t>vnitřní řád</a:t>
          </a:r>
        </a:p>
      </dgm:t>
    </dgm:pt>
    <dgm:pt modelId="{47280C4C-AEEB-44D8-ADEE-5307269C9D23}" type="parTrans" cxnId="{E3F98A09-26A0-4BE9-8DB3-E25B2D6F6E9B}">
      <dgm:prSet/>
      <dgm:spPr/>
      <dgm:t>
        <a:bodyPr/>
        <a:lstStyle/>
        <a:p>
          <a:endParaRPr lang="cs-CZ"/>
        </a:p>
      </dgm:t>
    </dgm:pt>
    <dgm:pt modelId="{8D0E7D29-B95D-4530-BACA-E96C0F7A7465}" type="sibTrans" cxnId="{E3F98A09-26A0-4BE9-8DB3-E25B2D6F6E9B}">
      <dgm:prSet/>
      <dgm:spPr/>
      <dgm:t>
        <a:bodyPr/>
        <a:lstStyle/>
        <a:p>
          <a:endParaRPr lang="cs-CZ"/>
        </a:p>
      </dgm:t>
    </dgm:pt>
    <dgm:pt modelId="{BF2D4D75-F925-43D8-8318-51924C2F0A63}">
      <dgm:prSet custT="1"/>
      <dgm:spPr/>
      <dgm:t>
        <a:bodyPr/>
        <a:lstStyle/>
        <a:p>
          <a:r>
            <a:rPr lang="cs-CZ" sz="2400" dirty="0"/>
            <a:t>„přednostní“ účastníci, účastníci,</a:t>
          </a:r>
        </a:p>
        <a:p>
          <a:r>
            <a:rPr lang="cs-CZ" sz="2400" dirty="0"/>
            <a:t>inkompatibilita se školním klubem</a:t>
          </a:r>
        </a:p>
      </dgm:t>
    </dgm:pt>
    <dgm:pt modelId="{3B2ADEDD-79B9-48E9-ABC6-4CEC4B9D69C6}" type="parTrans" cxnId="{8508FA16-420F-407A-B457-1153C4A77112}">
      <dgm:prSet/>
      <dgm:spPr/>
      <dgm:t>
        <a:bodyPr/>
        <a:lstStyle/>
        <a:p>
          <a:endParaRPr lang="cs-CZ"/>
        </a:p>
      </dgm:t>
    </dgm:pt>
    <dgm:pt modelId="{47BFFF41-A3B2-4179-AE18-79FED8FC06CE}" type="sibTrans" cxnId="{8508FA16-420F-407A-B457-1153C4A77112}">
      <dgm:prSet/>
      <dgm:spPr/>
      <dgm:t>
        <a:bodyPr/>
        <a:lstStyle/>
        <a:p>
          <a:endParaRPr lang="cs-CZ"/>
        </a:p>
      </dgm:t>
    </dgm:pt>
    <dgm:pt modelId="{62AE7927-AF98-4840-85C5-7C1A392DC9A5}">
      <dgm:prSet custT="1"/>
      <dgm:spPr/>
      <dgm:t>
        <a:bodyPr/>
        <a:lstStyle/>
        <a:p>
          <a:r>
            <a:rPr lang="cs-CZ" sz="2400" dirty="0"/>
            <a:t>způsob evidence účastníků pro činnosti</a:t>
          </a:r>
        </a:p>
      </dgm:t>
    </dgm:pt>
    <dgm:pt modelId="{58B18D84-5B79-47FB-A719-8946C395E7AD}" type="parTrans" cxnId="{725EC99D-610B-4494-B145-717D8480A4C2}">
      <dgm:prSet/>
      <dgm:spPr/>
      <dgm:t>
        <a:bodyPr/>
        <a:lstStyle/>
        <a:p>
          <a:endParaRPr lang="cs-CZ"/>
        </a:p>
      </dgm:t>
    </dgm:pt>
    <dgm:pt modelId="{4B165E54-7387-49A9-8CA1-109F10B40C0B}" type="sibTrans" cxnId="{725EC99D-610B-4494-B145-717D8480A4C2}">
      <dgm:prSet/>
      <dgm:spPr/>
      <dgm:t>
        <a:bodyPr/>
        <a:lstStyle/>
        <a:p>
          <a:endParaRPr lang="cs-CZ"/>
        </a:p>
      </dgm:t>
    </dgm:pt>
    <dgm:pt modelId="{C952B679-BD0E-4BBB-9B4A-B4A4A1253123}">
      <dgm:prSet custT="1"/>
      <dgm:spPr/>
      <dgm:t>
        <a:bodyPr/>
        <a:lstStyle/>
        <a:p>
          <a:r>
            <a:rPr lang="cs-CZ" sz="2400" dirty="0"/>
            <a:t>provozní řád</a:t>
          </a:r>
        </a:p>
      </dgm:t>
    </dgm:pt>
    <dgm:pt modelId="{AF4905BE-1DAD-4379-AE60-C1CCC7DC9F40}" type="parTrans" cxnId="{75CA2E32-13ED-4996-BA48-875F51CCB59D}">
      <dgm:prSet/>
      <dgm:spPr/>
      <dgm:t>
        <a:bodyPr/>
        <a:lstStyle/>
        <a:p>
          <a:endParaRPr lang="cs-CZ"/>
        </a:p>
      </dgm:t>
    </dgm:pt>
    <dgm:pt modelId="{06E60CB5-7575-43A0-A926-D0B678A21B4A}" type="sibTrans" cxnId="{75CA2E32-13ED-4996-BA48-875F51CCB59D}">
      <dgm:prSet/>
      <dgm:spPr/>
      <dgm:t>
        <a:bodyPr/>
        <a:lstStyle/>
        <a:p>
          <a:endParaRPr lang="cs-CZ"/>
        </a:p>
      </dgm:t>
    </dgm:pt>
    <dgm:pt modelId="{C20C009F-968D-4B10-8337-4A608429A70F}">
      <dgm:prSet/>
      <dgm:spPr/>
      <dgm:t>
        <a:bodyPr/>
        <a:lstStyle/>
        <a:p>
          <a:r>
            <a:rPr lang="cs-CZ" dirty="0"/>
            <a:t>úprava provozní doby podle místních podmínek</a:t>
          </a:r>
        </a:p>
      </dgm:t>
    </dgm:pt>
    <dgm:pt modelId="{45D8E119-FAAA-4A26-8890-96373CF18F4A}" type="parTrans" cxnId="{84D19C35-50E2-4383-928D-D1A1FD15E5ED}">
      <dgm:prSet/>
      <dgm:spPr/>
      <dgm:t>
        <a:bodyPr/>
        <a:lstStyle/>
        <a:p>
          <a:endParaRPr lang="cs-CZ"/>
        </a:p>
      </dgm:t>
    </dgm:pt>
    <dgm:pt modelId="{EA243934-D7AA-4CE2-9DDA-C1D3FB1DDF99}" type="sibTrans" cxnId="{84D19C35-50E2-4383-928D-D1A1FD15E5ED}">
      <dgm:prSet/>
      <dgm:spPr/>
      <dgm:t>
        <a:bodyPr/>
        <a:lstStyle/>
        <a:p>
          <a:endParaRPr lang="cs-CZ"/>
        </a:p>
      </dgm:t>
    </dgm:pt>
    <dgm:pt modelId="{0A178477-801F-45C5-8CD1-0DF8E8020CF7}">
      <dgm:prSet custT="1"/>
      <dgm:spPr/>
      <dgm:t>
        <a:bodyPr/>
        <a:lstStyle/>
        <a:p>
          <a:r>
            <a:rPr lang="cs-CZ" sz="2400" dirty="0"/>
            <a:t>plánování počtu vychovatelů, úvazků, pracovní doby</a:t>
          </a:r>
        </a:p>
      </dgm:t>
    </dgm:pt>
    <dgm:pt modelId="{BFABBDAE-CA91-4266-AC07-9925BE8B39EC}" type="parTrans" cxnId="{70B1AABA-099B-4606-8234-4D368941C9A1}">
      <dgm:prSet/>
      <dgm:spPr/>
      <dgm:t>
        <a:bodyPr/>
        <a:lstStyle/>
        <a:p>
          <a:endParaRPr lang="cs-CZ"/>
        </a:p>
      </dgm:t>
    </dgm:pt>
    <dgm:pt modelId="{FC655DC0-7F28-4822-82E1-2A40D6D35881}" type="sibTrans" cxnId="{70B1AABA-099B-4606-8234-4D368941C9A1}">
      <dgm:prSet/>
      <dgm:spPr/>
      <dgm:t>
        <a:bodyPr/>
        <a:lstStyle/>
        <a:p>
          <a:endParaRPr lang="cs-CZ"/>
        </a:p>
      </dgm:t>
    </dgm:pt>
    <dgm:pt modelId="{42D8DDF2-0E3D-4BD7-955E-2718B94005FE}">
      <dgm:prSet custT="1"/>
      <dgm:spPr/>
      <dgm:t>
        <a:bodyPr/>
        <a:lstStyle/>
        <a:p>
          <a:r>
            <a:rPr lang="cs-CZ" sz="2400" dirty="0"/>
            <a:t>naplněnost oddělení</a:t>
          </a:r>
        </a:p>
        <a:p>
          <a:r>
            <a:rPr lang="cs-CZ" sz="2400" dirty="0"/>
            <a:t>vzdělávání mimo místo …</a:t>
          </a:r>
        </a:p>
      </dgm:t>
    </dgm:pt>
    <dgm:pt modelId="{20FAC9B4-DA4F-4A75-8931-668778E93C26}" type="parTrans" cxnId="{FBF320E8-BED6-4EFC-9A71-EDD5DD894466}">
      <dgm:prSet/>
      <dgm:spPr/>
      <dgm:t>
        <a:bodyPr/>
        <a:lstStyle/>
        <a:p>
          <a:endParaRPr lang="cs-CZ"/>
        </a:p>
      </dgm:t>
    </dgm:pt>
    <dgm:pt modelId="{6C143F5E-10A6-41AF-B200-F698B75977D8}" type="sibTrans" cxnId="{FBF320E8-BED6-4EFC-9A71-EDD5DD894466}">
      <dgm:prSet/>
      <dgm:spPr/>
      <dgm:t>
        <a:bodyPr/>
        <a:lstStyle/>
        <a:p>
          <a:endParaRPr lang="cs-CZ"/>
        </a:p>
      </dgm:t>
    </dgm:pt>
    <dgm:pt modelId="{E279F483-46B1-4E0C-BCBC-7F22B103573C}">
      <dgm:prSet/>
      <dgm:spPr/>
      <dgm:t>
        <a:bodyPr/>
        <a:lstStyle/>
        <a:p>
          <a:r>
            <a:rPr lang="cs-CZ" dirty="0"/>
            <a:t>přerušení činnosti</a:t>
          </a:r>
        </a:p>
      </dgm:t>
    </dgm:pt>
    <dgm:pt modelId="{F6B90EEE-A1B1-4E16-BDC0-9137F1FB133D}" type="parTrans" cxnId="{CAB333ED-F9AF-4565-AD3C-10C4C5A41ADF}">
      <dgm:prSet/>
      <dgm:spPr/>
    </dgm:pt>
    <dgm:pt modelId="{B6B0F79E-4D01-4C9E-B465-21F4C7954B23}" type="sibTrans" cxnId="{CAB333ED-F9AF-4565-AD3C-10C4C5A41ADF}">
      <dgm:prSet/>
      <dgm:spPr/>
    </dgm:pt>
    <dgm:pt modelId="{50B4B426-0669-46E4-98A0-8E7A3A74F175}">
      <dgm:prSet/>
      <dgm:spPr/>
      <dgm:t>
        <a:bodyPr/>
        <a:lstStyle/>
        <a:p>
          <a:r>
            <a:rPr lang="cs-CZ" dirty="0"/>
            <a:t>informace</a:t>
          </a:r>
        </a:p>
      </dgm:t>
    </dgm:pt>
    <dgm:pt modelId="{0E367B5C-65C0-459F-ACB6-04A79F586BF5}" type="parTrans" cxnId="{ACD5973A-18A6-49AD-86DF-9254A5B2BFCE}">
      <dgm:prSet/>
      <dgm:spPr/>
    </dgm:pt>
    <dgm:pt modelId="{A71547AD-7975-4E51-9D96-062D299F901B}" type="sibTrans" cxnId="{ACD5973A-18A6-49AD-86DF-9254A5B2BFCE}">
      <dgm:prSet/>
      <dgm:spPr/>
    </dgm:pt>
    <dgm:pt modelId="{FD404870-1DEC-4A16-A22A-76895756189A}" type="pres">
      <dgm:prSet presAssocID="{F901EB00-F6C8-4C34-82E9-8102314F8A84}" presName="hierChild1" presStyleCnt="0">
        <dgm:presLayoutVars>
          <dgm:orgChart val="1"/>
          <dgm:chPref val="1"/>
          <dgm:dir/>
          <dgm:animOne val="branch"/>
          <dgm:animLvl val="lvl"/>
          <dgm:resizeHandles/>
        </dgm:presLayoutVars>
      </dgm:prSet>
      <dgm:spPr/>
    </dgm:pt>
    <dgm:pt modelId="{37EB1B63-9E19-4DE6-A398-D425E009E9A6}" type="pres">
      <dgm:prSet presAssocID="{7743488A-39B9-4285-80EB-EA5ACACEC547}" presName="hierRoot1" presStyleCnt="0">
        <dgm:presLayoutVars>
          <dgm:hierBranch val="init"/>
        </dgm:presLayoutVars>
      </dgm:prSet>
      <dgm:spPr/>
    </dgm:pt>
    <dgm:pt modelId="{2CAB62D6-3722-450A-A5C4-454D0BC211C3}" type="pres">
      <dgm:prSet presAssocID="{7743488A-39B9-4285-80EB-EA5ACACEC547}" presName="rootComposite1" presStyleCnt="0"/>
      <dgm:spPr/>
    </dgm:pt>
    <dgm:pt modelId="{19A5B102-C569-4914-B16C-595596AFC586}" type="pres">
      <dgm:prSet presAssocID="{7743488A-39B9-4285-80EB-EA5ACACEC547}" presName="rootText1" presStyleLbl="node0" presStyleIdx="0" presStyleCnt="1" custScaleX="197367" custScaleY="70543">
        <dgm:presLayoutVars>
          <dgm:chPref val="3"/>
        </dgm:presLayoutVars>
      </dgm:prSet>
      <dgm:spPr/>
    </dgm:pt>
    <dgm:pt modelId="{A8D7FEBC-0195-4F46-91F7-72E75576464E}" type="pres">
      <dgm:prSet presAssocID="{7743488A-39B9-4285-80EB-EA5ACACEC547}" presName="rootConnector1" presStyleLbl="node1" presStyleIdx="0" presStyleCnt="0"/>
      <dgm:spPr/>
    </dgm:pt>
    <dgm:pt modelId="{07C141A9-6929-4B0A-B27E-2576EE78EC9B}" type="pres">
      <dgm:prSet presAssocID="{7743488A-39B9-4285-80EB-EA5ACACEC547}" presName="hierChild2" presStyleCnt="0"/>
      <dgm:spPr/>
    </dgm:pt>
    <dgm:pt modelId="{1794AEB4-B31E-42A7-9C27-099431D252D7}" type="pres">
      <dgm:prSet presAssocID="{7685F73A-F408-46B7-B75A-DB78537EC393}" presName="Name37" presStyleLbl="parChTrans1D2" presStyleIdx="0" presStyleCnt="5"/>
      <dgm:spPr/>
    </dgm:pt>
    <dgm:pt modelId="{690F8339-BD99-405C-B2AE-1A91F8A60129}" type="pres">
      <dgm:prSet presAssocID="{AD6C88DB-2F3A-4717-A5E1-492F5092503C}" presName="hierRoot2" presStyleCnt="0">
        <dgm:presLayoutVars>
          <dgm:hierBranch/>
        </dgm:presLayoutVars>
      </dgm:prSet>
      <dgm:spPr/>
    </dgm:pt>
    <dgm:pt modelId="{C33281F2-EA74-4F9D-A150-91D2B4A4ABD7}" type="pres">
      <dgm:prSet presAssocID="{AD6C88DB-2F3A-4717-A5E1-492F5092503C}" presName="rootComposite" presStyleCnt="0"/>
      <dgm:spPr/>
    </dgm:pt>
    <dgm:pt modelId="{54419D3B-B139-4FF3-BCC5-DE1FE11B3A46}" type="pres">
      <dgm:prSet presAssocID="{AD6C88DB-2F3A-4717-A5E1-492F5092503C}" presName="rootText" presStyleLbl="node2" presStyleIdx="0" presStyleCnt="5">
        <dgm:presLayoutVars>
          <dgm:chPref val="3"/>
        </dgm:presLayoutVars>
      </dgm:prSet>
      <dgm:spPr/>
    </dgm:pt>
    <dgm:pt modelId="{3049043E-0D75-4CD3-8C70-D5E57B367432}" type="pres">
      <dgm:prSet presAssocID="{AD6C88DB-2F3A-4717-A5E1-492F5092503C}" presName="rootConnector" presStyleLbl="node2" presStyleIdx="0" presStyleCnt="5"/>
      <dgm:spPr/>
    </dgm:pt>
    <dgm:pt modelId="{7115634F-D303-4B47-84C4-3F8D1E23FE93}" type="pres">
      <dgm:prSet presAssocID="{AD6C88DB-2F3A-4717-A5E1-492F5092503C}" presName="hierChild4" presStyleCnt="0"/>
      <dgm:spPr/>
    </dgm:pt>
    <dgm:pt modelId="{3F7796EA-9526-450A-810F-37512533ACD2}" type="pres">
      <dgm:prSet presAssocID="{3B2ADEDD-79B9-48E9-ABC6-4CEC4B9D69C6}" presName="Name35" presStyleLbl="parChTrans1D3" presStyleIdx="0" presStyleCnt="5"/>
      <dgm:spPr/>
    </dgm:pt>
    <dgm:pt modelId="{27901052-6458-4C65-8710-7EE2541E17E8}" type="pres">
      <dgm:prSet presAssocID="{BF2D4D75-F925-43D8-8318-51924C2F0A63}" presName="hierRoot2" presStyleCnt="0">
        <dgm:presLayoutVars>
          <dgm:hierBranch val="init"/>
        </dgm:presLayoutVars>
      </dgm:prSet>
      <dgm:spPr/>
    </dgm:pt>
    <dgm:pt modelId="{44300488-0CEC-4018-948D-54D6E2C80F3C}" type="pres">
      <dgm:prSet presAssocID="{BF2D4D75-F925-43D8-8318-51924C2F0A63}" presName="rootComposite" presStyleCnt="0"/>
      <dgm:spPr/>
    </dgm:pt>
    <dgm:pt modelId="{263CD3DF-7FD0-4325-9F71-B8C6D66A2AB9}" type="pres">
      <dgm:prSet presAssocID="{BF2D4D75-F925-43D8-8318-51924C2F0A63}" presName="rootText" presStyleLbl="node3" presStyleIdx="0" presStyleCnt="5" custScaleX="126510" custScaleY="265185">
        <dgm:presLayoutVars>
          <dgm:chPref val="3"/>
        </dgm:presLayoutVars>
      </dgm:prSet>
      <dgm:spPr/>
    </dgm:pt>
    <dgm:pt modelId="{95C6E67C-63CC-43E8-93FD-366779A09AF1}" type="pres">
      <dgm:prSet presAssocID="{BF2D4D75-F925-43D8-8318-51924C2F0A63}" presName="rootConnector" presStyleLbl="node3" presStyleIdx="0" presStyleCnt="5"/>
      <dgm:spPr/>
    </dgm:pt>
    <dgm:pt modelId="{32D2AF98-ED44-45D5-BB2F-47AEB6B60590}" type="pres">
      <dgm:prSet presAssocID="{BF2D4D75-F925-43D8-8318-51924C2F0A63}" presName="hierChild4" presStyleCnt="0"/>
      <dgm:spPr/>
    </dgm:pt>
    <dgm:pt modelId="{F9AFA585-304A-4E65-9E3D-F5C31ADEC930}" type="pres">
      <dgm:prSet presAssocID="{BF2D4D75-F925-43D8-8318-51924C2F0A63}" presName="hierChild5" presStyleCnt="0"/>
      <dgm:spPr/>
    </dgm:pt>
    <dgm:pt modelId="{34F3B43F-82ED-4F3C-AF36-04A1EBCADBFA}" type="pres">
      <dgm:prSet presAssocID="{AD6C88DB-2F3A-4717-A5E1-492F5092503C}" presName="hierChild5" presStyleCnt="0"/>
      <dgm:spPr/>
    </dgm:pt>
    <dgm:pt modelId="{268F57D6-43AF-4B48-9E77-20F03FE0205E}" type="pres">
      <dgm:prSet presAssocID="{47280C4C-AEEB-44D8-ADEE-5307269C9D23}" presName="Name37" presStyleLbl="parChTrans1D2" presStyleIdx="1" presStyleCnt="5"/>
      <dgm:spPr/>
    </dgm:pt>
    <dgm:pt modelId="{A98AA16C-0FE4-4FCB-9380-10EEFD335BE0}" type="pres">
      <dgm:prSet presAssocID="{96D09549-5243-4F1B-BCDD-D7A46AAF254F}" presName="hierRoot2" presStyleCnt="0">
        <dgm:presLayoutVars>
          <dgm:hierBranch/>
        </dgm:presLayoutVars>
      </dgm:prSet>
      <dgm:spPr/>
    </dgm:pt>
    <dgm:pt modelId="{3BCD05A6-2D2C-47B8-AE6B-2C68D168C074}" type="pres">
      <dgm:prSet presAssocID="{96D09549-5243-4F1B-BCDD-D7A46AAF254F}" presName="rootComposite" presStyleCnt="0"/>
      <dgm:spPr/>
    </dgm:pt>
    <dgm:pt modelId="{8B2CEF4B-037D-43D4-AD1C-7AF06FC5BA6A}" type="pres">
      <dgm:prSet presAssocID="{96D09549-5243-4F1B-BCDD-D7A46AAF254F}" presName="rootText" presStyleLbl="node2" presStyleIdx="1" presStyleCnt="5">
        <dgm:presLayoutVars>
          <dgm:chPref val="3"/>
        </dgm:presLayoutVars>
      </dgm:prSet>
      <dgm:spPr/>
    </dgm:pt>
    <dgm:pt modelId="{84525287-E036-4661-87A5-D6979DDAE5A9}" type="pres">
      <dgm:prSet presAssocID="{96D09549-5243-4F1B-BCDD-D7A46AAF254F}" presName="rootConnector" presStyleLbl="node2" presStyleIdx="1" presStyleCnt="5"/>
      <dgm:spPr/>
    </dgm:pt>
    <dgm:pt modelId="{1C7CE813-9E29-459D-A66B-1A387D0E91FC}" type="pres">
      <dgm:prSet presAssocID="{96D09549-5243-4F1B-BCDD-D7A46AAF254F}" presName="hierChild4" presStyleCnt="0"/>
      <dgm:spPr/>
    </dgm:pt>
    <dgm:pt modelId="{05AC9270-BBB3-4F69-889C-3C02533A906A}" type="pres">
      <dgm:prSet presAssocID="{58B18D84-5B79-47FB-A719-8946C395E7AD}" presName="Name35" presStyleLbl="parChTrans1D3" presStyleIdx="1" presStyleCnt="5"/>
      <dgm:spPr/>
    </dgm:pt>
    <dgm:pt modelId="{36E1C720-A936-4BBF-9C54-B5DEBDA881FC}" type="pres">
      <dgm:prSet presAssocID="{62AE7927-AF98-4840-85C5-7C1A392DC9A5}" presName="hierRoot2" presStyleCnt="0">
        <dgm:presLayoutVars>
          <dgm:hierBranch val="init"/>
        </dgm:presLayoutVars>
      </dgm:prSet>
      <dgm:spPr/>
    </dgm:pt>
    <dgm:pt modelId="{97350A53-721B-4915-9FD2-7F0CDF6B0036}" type="pres">
      <dgm:prSet presAssocID="{62AE7927-AF98-4840-85C5-7C1A392DC9A5}" presName="rootComposite" presStyleCnt="0"/>
      <dgm:spPr/>
    </dgm:pt>
    <dgm:pt modelId="{DDF0957B-06A8-41D2-BE2E-7F29D753DADD}" type="pres">
      <dgm:prSet presAssocID="{62AE7927-AF98-4840-85C5-7C1A392DC9A5}" presName="rootText" presStyleLbl="node3" presStyleIdx="1" presStyleCnt="5" custScaleY="154833">
        <dgm:presLayoutVars>
          <dgm:chPref val="3"/>
        </dgm:presLayoutVars>
      </dgm:prSet>
      <dgm:spPr/>
    </dgm:pt>
    <dgm:pt modelId="{1F134C66-F2C1-43DE-AD5E-D79563F238C2}" type="pres">
      <dgm:prSet presAssocID="{62AE7927-AF98-4840-85C5-7C1A392DC9A5}" presName="rootConnector" presStyleLbl="node3" presStyleIdx="1" presStyleCnt="5"/>
      <dgm:spPr/>
    </dgm:pt>
    <dgm:pt modelId="{10054A01-17A0-4EFF-8CF9-E10D308D1B00}" type="pres">
      <dgm:prSet presAssocID="{62AE7927-AF98-4840-85C5-7C1A392DC9A5}" presName="hierChild4" presStyleCnt="0"/>
      <dgm:spPr/>
    </dgm:pt>
    <dgm:pt modelId="{2835962B-773A-4F58-9B08-76EE0E690207}" type="pres">
      <dgm:prSet presAssocID="{62AE7927-AF98-4840-85C5-7C1A392DC9A5}" presName="hierChild5" presStyleCnt="0"/>
      <dgm:spPr/>
    </dgm:pt>
    <dgm:pt modelId="{B0F66783-7E45-4C82-80D3-4C09FCD5A8F6}" type="pres">
      <dgm:prSet presAssocID="{96D09549-5243-4F1B-BCDD-D7A46AAF254F}" presName="hierChild5" presStyleCnt="0"/>
      <dgm:spPr/>
    </dgm:pt>
    <dgm:pt modelId="{920B1DAA-1493-4F6D-A3A8-C52C8F74AB40}" type="pres">
      <dgm:prSet presAssocID="{AF4905BE-1DAD-4379-AE60-C1CCC7DC9F40}" presName="Name37" presStyleLbl="parChTrans1D2" presStyleIdx="2" presStyleCnt="5"/>
      <dgm:spPr/>
    </dgm:pt>
    <dgm:pt modelId="{89D3D39E-8E7D-4482-9B61-ABAF7B765E92}" type="pres">
      <dgm:prSet presAssocID="{C952B679-BD0E-4BBB-9B4A-B4A4A1253123}" presName="hierRoot2" presStyleCnt="0">
        <dgm:presLayoutVars>
          <dgm:hierBranch/>
        </dgm:presLayoutVars>
      </dgm:prSet>
      <dgm:spPr/>
    </dgm:pt>
    <dgm:pt modelId="{40F41A2C-2086-420A-96E3-B5373756CE39}" type="pres">
      <dgm:prSet presAssocID="{C952B679-BD0E-4BBB-9B4A-B4A4A1253123}" presName="rootComposite" presStyleCnt="0"/>
      <dgm:spPr/>
    </dgm:pt>
    <dgm:pt modelId="{085294DB-B672-4466-8CA1-730BFE57CC1F}" type="pres">
      <dgm:prSet presAssocID="{C952B679-BD0E-4BBB-9B4A-B4A4A1253123}" presName="rootText" presStyleLbl="node2" presStyleIdx="2" presStyleCnt="5">
        <dgm:presLayoutVars>
          <dgm:chPref val="3"/>
        </dgm:presLayoutVars>
      </dgm:prSet>
      <dgm:spPr/>
    </dgm:pt>
    <dgm:pt modelId="{91D4A9DB-48FD-408E-AD80-FEBAD97DF02A}" type="pres">
      <dgm:prSet presAssocID="{C952B679-BD0E-4BBB-9B4A-B4A4A1253123}" presName="rootConnector" presStyleLbl="node2" presStyleIdx="2" presStyleCnt="5"/>
      <dgm:spPr/>
    </dgm:pt>
    <dgm:pt modelId="{8C55E3DD-AC0F-4DF9-B4AB-0F60D2B1D38D}" type="pres">
      <dgm:prSet presAssocID="{C952B679-BD0E-4BBB-9B4A-B4A4A1253123}" presName="hierChild4" presStyleCnt="0"/>
      <dgm:spPr/>
    </dgm:pt>
    <dgm:pt modelId="{AB4DA4AB-926B-4BA5-B9C1-D8F3976BA7E5}" type="pres">
      <dgm:prSet presAssocID="{45D8E119-FAAA-4A26-8890-96373CF18F4A}" presName="Name35" presStyleLbl="parChTrans1D3" presStyleIdx="2" presStyleCnt="5"/>
      <dgm:spPr/>
    </dgm:pt>
    <dgm:pt modelId="{88926BE8-EA42-4718-B110-833605B16477}" type="pres">
      <dgm:prSet presAssocID="{C20C009F-968D-4B10-8337-4A608429A70F}" presName="hierRoot2" presStyleCnt="0">
        <dgm:presLayoutVars>
          <dgm:hierBranch val="init"/>
        </dgm:presLayoutVars>
      </dgm:prSet>
      <dgm:spPr/>
    </dgm:pt>
    <dgm:pt modelId="{493C8DBA-C861-41EB-B04A-1677EF515D88}" type="pres">
      <dgm:prSet presAssocID="{C20C009F-968D-4B10-8337-4A608429A70F}" presName="rootComposite" presStyleCnt="0"/>
      <dgm:spPr/>
    </dgm:pt>
    <dgm:pt modelId="{6A3E2C94-F888-4B0C-B4CD-2177B3B7BCBA}" type="pres">
      <dgm:prSet presAssocID="{C20C009F-968D-4B10-8337-4A608429A70F}" presName="rootText" presStyleLbl="node3" presStyleIdx="2" presStyleCnt="5" custScaleY="167367">
        <dgm:presLayoutVars>
          <dgm:chPref val="3"/>
        </dgm:presLayoutVars>
      </dgm:prSet>
      <dgm:spPr/>
    </dgm:pt>
    <dgm:pt modelId="{BA94B33F-DAC8-4219-A4CD-305D43CEE30B}" type="pres">
      <dgm:prSet presAssocID="{C20C009F-968D-4B10-8337-4A608429A70F}" presName="rootConnector" presStyleLbl="node3" presStyleIdx="2" presStyleCnt="5"/>
      <dgm:spPr/>
    </dgm:pt>
    <dgm:pt modelId="{051DDAE0-9ED9-42C9-9B22-B01FE0F81CDB}" type="pres">
      <dgm:prSet presAssocID="{C20C009F-968D-4B10-8337-4A608429A70F}" presName="hierChild4" presStyleCnt="0"/>
      <dgm:spPr/>
    </dgm:pt>
    <dgm:pt modelId="{B2367574-5975-4569-B8E3-1DB2234265DF}" type="pres">
      <dgm:prSet presAssocID="{C20C009F-968D-4B10-8337-4A608429A70F}" presName="hierChild5" presStyleCnt="0"/>
      <dgm:spPr/>
    </dgm:pt>
    <dgm:pt modelId="{B034FE9F-452F-4763-B944-AB8BED693EA9}" type="pres">
      <dgm:prSet presAssocID="{C952B679-BD0E-4BBB-9B4A-B4A4A1253123}" presName="hierChild5" presStyleCnt="0"/>
      <dgm:spPr/>
    </dgm:pt>
    <dgm:pt modelId="{75BC3EA2-4B69-46BA-80AA-9580E0F5D8F0}" type="pres">
      <dgm:prSet presAssocID="{BFABBDAE-CA91-4266-AC07-9925BE8B39EC}" presName="Name37" presStyleLbl="parChTrans1D2" presStyleIdx="3" presStyleCnt="5"/>
      <dgm:spPr/>
    </dgm:pt>
    <dgm:pt modelId="{AF40D89A-7648-4ED1-8DD9-CA348CD26F25}" type="pres">
      <dgm:prSet presAssocID="{0A178477-801F-45C5-8CD1-0DF8E8020CF7}" presName="hierRoot2" presStyleCnt="0">
        <dgm:presLayoutVars>
          <dgm:hierBranch/>
        </dgm:presLayoutVars>
      </dgm:prSet>
      <dgm:spPr/>
    </dgm:pt>
    <dgm:pt modelId="{195BE897-78FF-4047-81E7-2045A6E70C09}" type="pres">
      <dgm:prSet presAssocID="{0A178477-801F-45C5-8CD1-0DF8E8020CF7}" presName="rootComposite" presStyleCnt="0"/>
      <dgm:spPr/>
    </dgm:pt>
    <dgm:pt modelId="{B35EFB84-3894-4AD7-A52B-B6649DA8DB7B}" type="pres">
      <dgm:prSet presAssocID="{0A178477-801F-45C5-8CD1-0DF8E8020CF7}" presName="rootText" presStyleLbl="node2" presStyleIdx="3" presStyleCnt="5" custScaleX="135045" custScaleY="180240">
        <dgm:presLayoutVars>
          <dgm:chPref val="3"/>
        </dgm:presLayoutVars>
      </dgm:prSet>
      <dgm:spPr/>
    </dgm:pt>
    <dgm:pt modelId="{E2ADB45A-9E89-49CF-A35C-ABBE2B7D72B2}" type="pres">
      <dgm:prSet presAssocID="{0A178477-801F-45C5-8CD1-0DF8E8020CF7}" presName="rootConnector" presStyleLbl="node2" presStyleIdx="3" presStyleCnt="5"/>
      <dgm:spPr/>
    </dgm:pt>
    <dgm:pt modelId="{687922AD-1270-43D4-86AF-79863BD7C6B2}" type="pres">
      <dgm:prSet presAssocID="{0A178477-801F-45C5-8CD1-0DF8E8020CF7}" presName="hierChild4" presStyleCnt="0"/>
      <dgm:spPr/>
    </dgm:pt>
    <dgm:pt modelId="{4148C756-7A0A-41C7-BCB3-F25459AC8654}" type="pres">
      <dgm:prSet presAssocID="{20FAC9B4-DA4F-4A75-8931-668778E93C26}" presName="Name35" presStyleLbl="parChTrans1D3" presStyleIdx="3" presStyleCnt="5"/>
      <dgm:spPr/>
    </dgm:pt>
    <dgm:pt modelId="{DA28B042-35F0-40E1-AEFA-2C520EBDB0F0}" type="pres">
      <dgm:prSet presAssocID="{42D8DDF2-0E3D-4BD7-955E-2718B94005FE}" presName="hierRoot2" presStyleCnt="0">
        <dgm:presLayoutVars>
          <dgm:hierBranch val="init"/>
        </dgm:presLayoutVars>
      </dgm:prSet>
      <dgm:spPr/>
    </dgm:pt>
    <dgm:pt modelId="{D3272C9E-9CD4-4A70-9089-C11BC386EFE3}" type="pres">
      <dgm:prSet presAssocID="{42D8DDF2-0E3D-4BD7-955E-2718B94005FE}" presName="rootComposite" presStyleCnt="0"/>
      <dgm:spPr/>
    </dgm:pt>
    <dgm:pt modelId="{5ADFF051-236A-4DB8-B0DA-FCC34A25B96B}" type="pres">
      <dgm:prSet presAssocID="{42D8DDF2-0E3D-4BD7-955E-2718B94005FE}" presName="rootText" presStyleLbl="node3" presStyleIdx="3" presStyleCnt="5" custScaleX="158554" custScaleY="186531">
        <dgm:presLayoutVars>
          <dgm:chPref val="3"/>
        </dgm:presLayoutVars>
      </dgm:prSet>
      <dgm:spPr/>
    </dgm:pt>
    <dgm:pt modelId="{51C9489A-BB77-4D8D-A9B0-11EABDBCC6C5}" type="pres">
      <dgm:prSet presAssocID="{42D8DDF2-0E3D-4BD7-955E-2718B94005FE}" presName="rootConnector" presStyleLbl="node3" presStyleIdx="3" presStyleCnt="5"/>
      <dgm:spPr/>
    </dgm:pt>
    <dgm:pt modelId="{33DA3967-82F9-4FAE-948D-F9A41D17E455}" type="pres">
      <dgm:prSet presAssocID="{42D8DDF2-0E3D-4BD7-955E-2718B94005FE}" presName="hierChild4" presStyleCnt="0"/>
      <dgm:spPr/>
    </dgm:pt>
    <dgm:pt modelId="{66596FC4-EC26-4D28-BA32-E8AD628D0523}" type="pres">
      <dgm:prSet presAssocID="{42D8DDF2-0E3D-4BD7-955E-2718B94005FE}" presName="hierChild5" presStyleCnt="0"/>
      <dgm:spPr/>
    </dgm:pt>
    <dgm:pt modelId="{951397D5-D694-42F5-8036-60C9FADE1089}" type="pres">
      <dgm:prSet presAssocID="{0A178477-801F-45C5-8CD1-0DF8E8020CF7}" presName="hierChild5" presStyleCnt="0"/>
      <dgm:spPr/>
    </dgm:pt>
    <dgm:pt modelId="{910C2FB9-4EB2-434D-AA3C-EAAD2B6BF1DE}" type="pres">
      <dgm:prSet presAssocID="{F6B90EEE-A1B1-4E16-BDC0-9137F1FB133D}" presName="Name37" presStyleLbl="parChTrans1D2" presStyleIdx="4" presStyleCnt="5"/>
      <dgm:spPr/>
    </dgm:pt>
    <dgm:pt modelId="{8584F7A7-E984-4853-82ED-4D9C823E3635}" type="pres">
      <dgm:prSet presAssocID="{E279F483-46B1-4E0C-BCBC-7F22B103573C}" presName="hierRoot2" presStyleCnt="0">
        <dgm:presLayoutVars>
          <dgm:hierBranch/>
        </dgm:presLayoutVars>
      </dgm:prSet>
      <dgm:spPr/>
    </dgm:pt>
    <dgm:pt modelId="{1F3DCC7E-511B-4EC7-AEE7-72B3967CF1AC}" type="pres">
      <dgm:prSet presAssocID="{E279F483-46B1-4E0C-BCBC-7F22B103573C}" presName="rootComposite" presStyleCnt="0"/>
      <dgm:spPr/>
    </dgm:pt>
    <dgm:pt modelId="{97BAE071-A833-4E6F-812B-8DBF98BBE4FF}" type="pres">
      <dgm:prSet presAssocID="{E279F483-46B1-4E0C-BCBC-7F22B103573C}" presName="rootText" presStyleLbl="node2" presStyleIdx="4" presStyleCnt="5">
        <dgm:presLayoutVars>
          <dgm:chPref val="3"/>
        </dgm:presLayoutVars>
      </dgm:prSet>
      <dgm:spPr/>
    </dgm:pt>
    <dgm:pt modelId="{D1BB952F-FAC9-4A04-8355-9C1271EE7201}" type="pres">
      <dgm:prSet presAssocID="{E279F483-46B1-4E0C-BCBC-7F22B103573C}" presName="rootConnector" presStyleLbl="node2" presStyleIdx="4" presStyleCnt="5"/>
      <dgm:spPr/>
    </dgm:pt>
    <dgm:pt modelId="{FCD369CA-AF15-4B4E-9F38-02A707F3257D}" type="pres">
      <dgm:prSet presAssocID="{E279F483-46B1-4E0C-BCBC-7F22B103573C}" presName="hierChild4" presStyleCnt="0"/>
      <dgm:spPr/>
    </dgm:pt>
    <dgm:pt modelId="{24D7575C-3FBA-452F-9EAF-E36584E70D67}" type="pres">
      <dgm:prSet presAssocID="{0E367B5C-65C0-459F-ACB6-04A79F586BF5}" presName="Name35" presStyleLbl="parChTrans1D3" presStyleIdx="4" presStyleCnt="5"/>
      <dgm:spPr/>
    </dgm:pt>
    <dgm:pt modelId="{8C1BE323-43FD-46F4-8583-D5DFC24E97CF}" type="pres">
      <dgm:prSet presAssocID="{50B4B426-0669-46E4-98A0-8E7A3A74F175}" presName="hierRoot2" presStyleCnt="0">
        <dgm:presLayoutVars>
          <dgm:hierBranch val="init"/>
        </dgm:presLayoutVars>
      </dgm:prSet>
      <dgm:spPr/>
    </dgm:pt>
    <dgm:pt modelId="{39989354-EF37-4E24-91B9-DE14FBBC9CE3}" type="pres">
      <dgm:prSet presAssocID="{50B4B426-0669-46E4-98A0-8E7A3A74F175}" presName="rootComposite" presStyleCnt="0"/>
      <dgm:spPr/>
    </dgm:pt>
    <dgm:pt modelId="{94FDB168-8C46-44CC-91A0-2D2F3505EDEA}" type="pres">
      <dgm:prSet presAssocID="{50B4B426-0669-46E4-98A0-8E7A3A74F175}" presName="rootText" presStyleLbl="node3" presStyleIdx="4" presStyleCnt="5">
        <dgm:presLayoutVars>
          <dgm:chPref val="3"/>
        </dgm:presLayoutVars>
      </dgm:prSet>
      <dgm:spPr/>
    </dgm:pt>
    <dgm:pt modelId="{5F7DB8EA-F6E8-4D40-A103-B62BE23C6CCC}" type="pres">
      <dgm:prSet presAssocID="{50B4B426-0669-46E4-98A0-8E7A3A74F175}" presName="rootConnector" presStyleLbl="node3" presStyleIdx="4" presStyleCnt="5"/>
      <dgm:spPr/>
    </dgm:pt>
    <dgm:pt modelId="{A8A44858-8912-4ED4-B6EF-FBD7C8EBB17F}" type="pres">
      <dgm:prSet presAssocID="{50B4B426-0669-46E4-98A0-8E7A3A74F175}" presName="hierChild4" presStyleCnt="0"/>
      <dgm:spPr/>
    </dgm:pt>
    <dgm:pt modelId="{4651B541-93A1-41BE-B913-C6D1EE38A0D7}" type="pres">
      <dgm:prSet presAssocID="{50B4B426-0669-46E4-98A0-8E7A3A74F175}" presName="hierChild5" presStyleCnt="0"/>
      <dgm:spPr/>
    </dgm:pt>
    <dgm:pt modelId="{4B270F59-2C00-4936-9EB3-0EBBE1234260}" type="pres">
      <dgm:prSet presAssocID="{E279F483-46B1-4E0C-BCBC-7F22B103573C}" presName="hierChild5" presStyleCnt="0"/>
      <dgm:spPr/>
    </dgm:pt>
    <dgm:pt modelId="{6A079B9E-0099-4BC5-BA6D-330A788445FC}" type="pres">
      <dgm:prSet presAssocID="{7743488A-39B9-4285-80EB-EA5ACACEC547}" presName="hierChild3" presStyleCnt="0"/>
      <dgm:spPr/>
    </dgm:pt>
  </dgm:ptLst>
  <dgm:cxnLst>
    <dgm:cxn modelId="{2B3C1101-A51B-4878-B194-BD723BDCA99B}" type="presOf" srcId="{3B2ADEDD-79B9-48E9-ABC6-4CEC4B9D69C6}" destId="{3F7796EA-9526-450A-810F-37512533ACD2}" srcOrd="0" destOrd="0" presId="urn:microsoft.com/office/officeart/2005/8/layout/orgChart1"/>
    <dgm:cxn modelId="{841E7B03-5DA9-4353-97D2-CE3236CD6B0E}" type="presOf" srcId="{C20C009F-968D-4B10-8337-4A608429A70F}" destId="{BA94B33F-DAC8-4219-A4CD-305D43CEE30B}" srcOrd="1" destOrd="0" presId="urn:microsoft.com/office/officeart/2005/8/layout/orgChart1"/>
    <dgm:cxn modelId="{E3F98A09-26A0-4BE9-8DB3-E25B2D6F6E9B}" srcId="{7743488A-39B9-4285-80EB-EA5ACACEC547}" destId="{96D09549-5243-4F1B-BCDD-D7A46AAF254F}" srcOrd="1" destOrd="0" parTransId="{47280C4C-AEEB-44D8-ADEE-5307269C9D23}" sibTransId="{8D0E7D29-B95D-4530-BACA-E96C0F7A7465}"/>
    <dgm:cxn modelId="{E63E1E13-D859-4989-A163-5323A3FE9300}" type="presOf" srcId="{50B4B426-0669-46E4-98A0-8E7A3A74F175}" destId="{5F7DB8EA-F6E8-4D40-A103-B62BE23C6CCC}" srcOrd="1" destOrd="0" presId="urn:microsoft.com/office/officeart/2005/8/layout/orgChart1"/>
    <dgm:cxn modelId="{40CFB413-B71C-4B00-BB5F-5CF4FF7ADE86}" type="presOf" srcId="{42D8DDF2-0E3D-4BD7-955E-2718B94005FE}" destId="{51C9489A-BB77-4D8D-A9B0-11EABDBCC6C5}" srcOrd="1" destOrd="0" presId="urn:microsoft.com/office/officeart/2005/8/layout/orgChart1"/>
    <dgm:cxn modelId="{8508FA16-420F-407A-B457-1153C4A77112}" srcId="{AD6C88DB-2F3A-4717-A5E1-492F5092503C}" destId="{BF2D4D75-F925-43D8-8318-51924C2F0A63}" srcOrd="0" destOrd="0" parTransId="{3B2ADEDD-79B9-48E9-ABC6-4CEC4B9D69C6}" sibTransId="{47BFFF41-A3B2-4179-AE18-79FED8FC06CE}"/>
    <dgm:cxn modelId="{C9BDB31B-AC5C-4C2B-A414-542BBB91CA4B}" type="presOf" srcId="{20FAC9B4-DA4F-4A75-8931-668778E93C26}" destId="{4148C756-7A0A-41C7-BCB3-F25459AC8654}" srcOrd="0" destOrd="0" presId="urn:microsoft.com/office/officeart/2005/8/layout/orgChart1"/>
    <dgm:cxn modelId="{C72F6325-9C2C-4070-94DD-0F25B76C5932}" type="presOf" srcId="{C952B679-BD0E-4BBB-9B4A-B4A4A1253123}" destId="{91D4A9DB-48FD-408E-AD80-FEBAD97DF02A}" srcOrd="1" destOrd="0" presId="urn:microsoft.com/office/officeart/2005/8/layout/orgChart1"/>
    <dgm:cxn modelId="{48FFE326-049E-4AB3-9F9A-8FBAA3F6DEE6}" type="presOf" srcId="{47280C4C-AEEB-44D8-ADEE-5307269C9D23}" destId="{268F57D6-43AF-4B48-9E77-20F03FE0205E}" srcOrd="0" destOrd="0" presId="urn:microsoft.com/office/officeart/2005/8/layout/orgChart1"/>
    <dgm:cxn modelId="{75CA2E32-13ED-4996-BA48-875F51CCB59D}" srcId="{7743488A-39B9-4285-80EB-EA5ACACEC547}" destId="{C952B679-BD0E-4BBB-9B4A-B4A4A1253123}" srcOrd="2" destOrd="0" parTransId="{AF4905BE-1DAD-4379-AE60-C1CCC7DC9F40}" sibTransId="{06E60CB5-7575-43A0-A926-D0B678A21B4A}"/>
    <dgm:cxn modelId="{84D19C35-50E2-4383-928D-D1A1FD15E5ED}" srcId="{C952B679-BD0E-4BBB-9B4A-B4A4A1253123}" destId="{C20C009F-968D-4B10-8337-4A608429A70F}" srcOrd="0" destOrd="0" parTransId="{45D8E119-FAAA-4A26-8890-96373CF18F4A}" sibTransId="{EA243934-D7AA-4CE2-9DDA-C1D3FB1DDF99}"/>
    <dgm:cxn modelId="{ACD5973A-18A6-49AD-86DF-9254A5B2BFCE}" srcId="{E279F483-46B1-4E0C-BCBC-7F22B103573C}" destId="{50B4B426-0669-46E4-98A0-8E7A3A74F175}" srcOrd="0" destOrd="0" parTransId="{0E367B5C-65C0-459F-ACB6-04A79F586BF5}" sibTransId="{A71547AD-7975-4E51-9D96-062D299F901B}"/>
    <dgm:cxn modelId="{117DD642-8F23-46BA-82A7-8A02DD16FD14}" type="presOf" srcId="{AD6C88DB-2F3A-4717-A5E1-492F5092503C}" destId="{54419D3B-B139-4FF3-BCC5-DE1FE11B3A46}" srcOrd="0" destOrd="0" presId="urn:microsoft.com/office/officeart/2005/8/layout/orgChart1"/>
    <dgm:cxn modelId="{500AE242-65CF-4970-93A4-A403E179173C}" type="presOf" srcId="{BF2D4D75-F925-43D8-8318-51924C2F0A63}" destId="{95C6E67C-63CC-43E8-93FD-366779A09AF1}" srcOrd="1" destOrd="0" presId="urn:microsoft.com/office/officeart/2005/8/layout/orgChart1"/>
    <dgm:cxn modelId="{4CE04745-D3E9-4A90-A776-08B7CBD0C316}" type="presOf" srcId="{F6B90EEE-A1B1-4E16-BDC0-9137F1FB133D}" destId="{910C2FB9-4EB2-434D-AA3C-EAAD2B6BF1DE}" srcOrd="0" destOrd="0" presId="urn:microsoft.com/office/officeart/2005/8/layout/orgChart1"/>
    <dgm:cxn modelId="{869DE848-CB31-447D-9404-8956D41C8289}" type="presOf" srcId="{58B18D84-5B79-47FB-A719-8946C395E7AD}" destId="{05AC9270-BBB3-4F69-889C-3C02533A906A}" srcOrd="0" destOrd="0" presId="urn:microsoft.com/office/officeart/2005/8/layout/orgChart1"/>
    <dgm:cxn modelId="{211EFD4B-DF0A-4713-BC24-2A3FB782619D}" type="presOf" srcId="{50B4B426-0669-46E4-98A0-8E7A3A74F175}" destId="{94FDB168-8C46-44CC-91A0-2D2F3505EDEA}" srcOrd="0" destOrd="0" presId="urn:microsoft.com/office/officeart/2005/8/layout/orgChart1"/>
    <dgm:cxn modelId="{30BE5955-A1DE-4E01-8B98-F523ABC178E7}" type="presOf" srcId="{0E367B5C-65C0-459F-ACB6-04A79F586BF5}" destId="{24D7575C-3FBA-452F-9EAF-E36584E70D67}" srcOrd="0" destOrd="0" presId="urn:microsoft.com/office/officeart/2005/8/layout/orgChart1"/>
    <dgm:cxn modelId="{5E4EEF7F-CDFB-408B-A72F-5F522B1D9C8F}" type="presOf" srcId="{C20C009F-968D-4B10-8337-4A608429A70F}" destId="{6A3E2C94-F888-4B0C-B4CD-2177B3B7BCBA}" srcOrd="0" destOrd="0" presId="urn:microsoft.com/office/officeart/2005/8/layout/orgChart1"/>
    <dgm:cxn modelId="{4280B284-E97A-4CE4-8AF6-A822A5D93F95}" type="presOf" srcId="{AD6C88DB-2F3A-4717-A5E1-492F5092503C}" destId="{3049043E-0D75-4CD3-8C70-D5E57B367432}" srcOrd="1" destOrd="0" presId="urn:microsoft.com/office/officeart/2005/8/layout/orgChart1"/>
    <dgm:cxn modelId="{21106388-60FD-4B28-9278-7A2DDF5421BB}" type="presOf" srcId="{7685F73A-F408-46B7-B75A-DB78537EC393}" destId="{1794AEB4-B31E-42A7-9C27-099431D252D7}" srcOrd="0" destOrd="0" presId="urn:microsoft.com/office/officeart/2005/8/layout/orgChart1"/>
    <dgm:cxn modelId="{16EE1489-7B1B-4635-BB8E-29153402E298}" type="presOf" srcId="{C952B679-BD0E-4BBB-9B4A-B4A4A1253123}" destId="{085294DB-B672-4466-8CA1-730BFE57CC1F}" srcOrd="0" destOrd="0" presId="urn:microsoft.com/office/officeart/2005/8/layout/orgChart1"/>
    <dgm:cxn modelId="{6B1E318F-626B-4692-90F6-1FD9D958F888}" type="presOf" srcId="{F901EB00-F6C8-4C34-82E9-8102314F8A84}" destId="{FD404870-1DEC-4A16-A22A-76895756189A}" srcOrd="0" destOrd="0" presId="urn:microsoft.com/office/officeart/2005/8/layout/orgChart1"/>
    <dgm:cxn modelId="{725EC99D-610B-4494-B145-717D8480A4C2}" srcId="{96D09549-5243-4F1B-BCDD-D7A46AAF254F}" destId="{62AE7927-AF98-4840-85C5-7C1A392DC9A5}" srcOrd="0" destOrd="0" parTransId="{58B18D84-5B79-47FB-A719-8946C395E7AD}" sibTransId="{4B165E54-7387-49A9-8CA1-109F10B40C0B}"/>
    <dgm:cxn modelId="{B5D98DA7-E63F-4A5C-88C9-3AE48F7A7772}" type="presOf" srcId="{0A178477-801F-45C5-8CD1-0DF8E8020CF7}" destId="{E2ADB45A-9E89-49CF-A35C-ABBE2B7D72B2}" srcOrd="1" destOrd="0" presId="urn:microsoft.com/office/officeart/2005/8/layout/orgChart1"/>
    <dgm:cxn modelId="{5A836DA9-6F7D-4BEF-A042-619025E9D889}" type="presOf" srcId="{96D09549-5243-4F1B-BCDD-D7A46AAF254F}" destId="{84525287-E036-4661-87A5-D6979DDAE5A9}" srcOrd="1" destOrd="0" presId="urn:microsoft.com/office/officeart/2005/8/layout/orgChart1"/>
    <dgm:cxn modelId="{29559FAA-842F-4ABA-9231-9CCFD682DDEA}" type="presOf" srcId="{62AE7927-AF98-4840-85C5-7C1A392DC9A5}" destId="{1F134C66-F2C1-43DE-AD5E-D79563F238C2}" srcOrd="1" destOrd="0" presId="urn:microsoft.com/office/officeart/2005/8/layout/orgChart1"/>
    <dgm:cxn modelId="{AF4E78B4-0469-41EC-B67B-664971BD271F}" srcId="{F901EB00-F6C8-4C34-82E9-8102314F8A84}" destId="{7743488A-39B9-4285-80EB-EA5ACACEC547}" srcOrd="0" destOrd="0" parTransId="{B1CE48AE-DD71-452D-A943-E01020EBCA59}" sibTransId="{7E0C9CD5-3EC9-49D3-9FF9-B6D8D65E9D42}"/>
    <dgm:cxn modelId="{932A18B5-01C9-48B9-9839-9C355DB2C256}" type="presOf" srcId="{45D8E119-FAAA-4A26-8890-96373CF18F4A}" destId="{AB4DA4AB-926B-4BA5-B9C1-D8F3976BA7E5}" srcOrd="0" destOrd="0" presId="urn:microsoft.com/office/officeart/2005/8/layout/orgChart1"/>
    <dgm:cxn modelId="{70B1AABA-099B-4606-8234-4D368941C9A1}" srcId="{7743488A-39B9-4285-80EB-EA5ACACEC547}" destId="{0A178477-801F-45C5-8CD1-0DF8E8020CF7}" srcOrd="3" destOrd="0" parTransId="{BFABBDAE-CA91-4266-AC07-9925BE8B39EC}" sibTransId="{FC655DC0-7F28-4822-82E1-2A40D6D35881}"/>
    <dgm:cxn modelId="{6CED7CC8-268F-4ED8-9D54-7BEF1592F4EE}" type="presOf" srcId="{E279F483-46B1-4E0C-BCBC-7F22B103573C}" destId="{97BAE071-A833-4E6F-812B-8DBF98BBE4FF}" srcOrd="0" destOrd="0" presId="urn:microsoft.com/office/officeart/2005/8/layout/orgChart1"/>
    <dgm:cxn modelId="{814C1ECC-C8FF-4582-AC7A-B2CC1E151B1F}" type="presOf" srcId="{E279F483-46B1-4E0C-BCBC-7F22B103573C}" destId="{D1BB952F-FAC9-4A04-8355-9C1271EE7201}" srcOrd="1" destOrd="0" presId="urn:microsoft.com/office/officeart/2005/8/layout/orgChart1"/>
    <dgm:cxn modelId="{3F3880D3-5587-46C8-A937-F006CCF0241C}" type="presOf" srcId="{62AE7927-AF98-4840-85C5-7C1A392DC9A5}" destId="{DDF0957B-06A8-41D2-BE2E-7F29D753DADD}" srcOrd="0" destOrd="0" presId="urn:microsoft.com/office/officeart/2005/8/layout/orgChart1"/>
    <dgm:cxn modelId="{B5B17BD6-8730-4E32-B44A-B7C5F612018A}" type="presOf" srcId="{42D8DDF2-0E3D-4BD7-955E-2718B94005FE}" destId="{5ADFF051-236A-4DB8-B0DA-FCC34A25B96B}" srcOrd="0" destOrd="0" presId="urn:microsoft.com/office/officeart/2005/8/layout/orgChart1"/>
    <dgm:cxn modelId="{D66F28DE-757C-4E83-BD8F-C642C37AE2C6}" type="presOf" srcId="{96D09549-5243-4F1B-BCDD-D7A46AAF254F}" destId="{8B2CEF4B-037D-43D4-AD1C-7AF06FC5BA6A}" srcOrd="0" destOrd="0" presId="urn:microsoft.com/office/officeart/2005/8/layout/orgChart1"/>
    <dgm:cxn modelId="{36FC82DF-AEC7-4200-9AC3-23E59132639F}" type="presOf" srcId="{0A178477-801F-45C5-8CD1-0DF8E8020CF7}" destId="{B35EFB84-3894-4AD7-A52B-B6649DA8DB7B}" srcOrd="0" destOrd="0" presId="urn:microsoft.com/office/officeart/2005/8/layout/orgChart1"/>
    <dgm:cxn modelId="{DD695DE7-44A0-4801-A530-5094FE6AA126}" type="presOf" srcId="{7743488A-39B9-4285-80EB-EA5ACACEC547}" destId="{A8D7FEBC-0195-4F46-91F7-72E75576464E}" srcOrd="1" destOrd="0" presId="urn:microsoft.com/office/officeart/2005/8/layout/orgChart1"/>
    <dgm:cxn modelId="{55CCEEE7-A78E-4E7D-B2EC-3D23126C96B1}" srcId="{7743488A-39B9-4285-80EB-EA5ACACEC547}" destId="{AD6C88DB-2F3A-4717-A5E1-492F5092503C}" srcOrd="0" destOrd="0" parTransId="{7685F73A-F408-46B7-B75A-DB78537EC393}" sibTransId="{0BEDFC27-B200-46B3-A9DD-121778129C05}"/>
    <dgm:cxn modelId="{FBF320E8-BED6-4EFC-9A71-EDD5DD894466}" srcId="{0A178477-801F-45C5-8CD1-0DF8E8020CF7}" destId="{42D8DDF2-0E3D-4BD7-955E-2718B94005FE}" srcOrd="0" destOrd="0" parTransId="{20FAC9B4-DA4F-4A75-8931-668778E93C26}" sibTransId="{6C143F5E-10A6-41AF-B200-F698B75977D8}"/>
    <dgm:cxn modelId="{CAB333ED-F9AF-4565-AD3C-10C4C5A41ADF}" srcId="{7743488A-39B9-4285-80EB-EA5ACACEC547}" destId="{E279F483-46B1-4E0C-BCBC-7F22B103573C}" srcOrd="4" destOrd="0" parTransId="{F6B90EEE-A1B1-4E16-BDC0-9137F1FB133D}" sibTransId="{B6B0F79E-4D01-4C9E-B465-21F4C7954B23}"/>
    <dgm:cxn modelId="{F20739F1-4DC1-4AA6-A4F9-78EFADFE4F98}" type="presOf" srcId="{AF4905BE-1DAD-4379-AE60-C1CCC7DC9F40}" destId="{920B1DAA-1493-4F6D-A3A8-C52C8F74AB40}" srcOrd="0" destOrd="0" presId="urn:microsoft.com/office/officeart/2005/8/layout/orgChart1"/>
    <dgm:cxn modelId="{51A7B8F3-1623-4E83-9129-9D967C1CDB35}" type="presOf" srcId="{7743488A-39B9-4285-80EB-EA5ACACEC547}" destId="{19A5B102-C569-4914-B16C-595596AFC586}" srcOrd="0" destOrd="0" presId="urn:microsoft.com/office/officeart/2005/8/layout/orgChart1"/>
    <dgm:cxn modelId="{AF08D5F4-0071-468C-B36B-A36BDDF29EEE}" type="presOf" srcId="{BF2D4D75-F925-43D8-8318-51924C2F0A63}" destId="{263CD3DF-7FD0-4325-9F71-B8C6D66A2AB9}" srcOrd="0" destOrd="0" presId="urn:microsoft.com/office/officeart/2005/8/layout/orgChart1"/>
    <dgm:cxn modelId="{6CC4FAFE-E685-4165-9FC1-27AFF2C6463F}" type="presOf" srcId="{BFABBDAE-CA91-4266-AC07-9925BE8B39EC}" destId="{75BC3EA2-4B69-46BA-80AA-9580E0F5D8F0}" srcOrd="0" destOrd="0" presId="urn:microsoft.com/office/officeart/2005/8/layout/orgChart1"/>
    <dgm:cxn modelId="{092C3E25-1ECB-41D9-8100-14B7C06B325C}" type="presParOf" srcId="{FD404870-1DEC-4A16-A22A-76895756189A}" destId="{37EB1B63-9E19-4DE6-A398-D425E009E9A6}" srcOrd="0" destOrd="0" presId="urn:microsoft.com/office/officeart/2005/8/layout/orgChart1"/>
    <dgm:cxn modelId="{A3718661-0618-4CE9-8F33-9C03A1D956F2}" type="presParOf" srcId="{37EB1B63-9E19-4DE6-A398-D425E009E9A6}" destId="{2CAB62D6-3722-450A-A5C4-454D0BC211C3}" srcOrd="0" destOrd="0" presId="urn:microsoft.com/office/officeart/2005/8/layout/orgChart1"/>
    <dgm:cxn modelId="{7663816B-BC9A-44C3-9931-8FAC2EAF2A71}" type="presParOf" srcId="{2CAB62D6-3722-450A-A5C4-454D0BC211C3}" destId="{19A5B102-C569-4914-B16C-595596AFC586}" srcOrd="0" destOrd="0" presId="urn:microsoft.com/office/officeart/2005/8/layout/orgChart1"/>
    <dgm:cxn modelId="{24D401F2-DBC4-4B0A-B7D7-0E722D88A784}" type="presParOf" srcId="{2CAB62D6-3722-450A-A5C4-454D0BC211C3}" destId="{A8D7FEBC-0195-4F46-91F7-72E75576464E}" srcOrd="1" destOrd="0" presId="urn:microsoft.com/office/officeart/2005/8/layout/orgChart1"/>
    <dgm:cxn modelId="{7950A294-BF70-44C7-9ACD-D90D03FA4B9E}" type="presParOf" srcId="{37EB1B63-9E19-4DE6-A398-D425E009E9A6}" destId="{07C141A9-6929-4B0A-B27E-2576EE78EC9B}" srcOrd="1" destOrd="0" presId="urn:microsoft.com/office/officeart/2005/8/layout/orgChart1"/>
    <dgm:cxn modelId="{2F25378C-B92F-4460-A508-9828B59A9F84}" type="presParOf" srcId="{07C141A9-6929-4B0A-B27E-2576EE78EC9B}" destId="{1794AEB4-B31E-42A7-9C27-099431D252D7}" srcOrd="0" destOrd="0" presId="urn:microsoft.com/office/officeart/2005/8/layout/orgChart1"/>
    <dgm:cxn modelId="{D80A9F79-9B79-4160-90BE-1DE3BA5EAF07}" type="presParOf" srcId="{07C141A9-6929-4B0A-B27E-2576EE78EC9B}" destId="{690F8339-BD99-405C-B2AE-1A91F8A60129}" srcOrd="1" destOrd="0" presId="urn:microsoft.com/office/officeart/2005/8/layout/orgChart1"/>
    <dgm:cxn modelId="{042584E3-426E-42F2-91FC-03C392B04C76}" type="presParOf" srcId="{690F8339-BD99-405C-B2AE-1A91F8A60129}" destId="{C33281F2-EA74-4F9D-A150-91D2B4A4ABD7}" srcOrd="0" destOrd="0" presId="urn:microsoft.com/office/officeart/2005/8/layout/orgChart1"/>
    <dgm:cxn modelId="{212EA90D-4E15-43D1-AA90-5454C3534932}" type="presParOf" srcId="{C33281F2-EA74-4F9D-A150-91D2B4A4ABD7}" destId="{54419D3B-B139-4FF3-BCC5-DE1FE11B3A46}" srcOrd="0" destOrd="0" presId="urn:microsoft.com/office/officeart/2005/8/layout/orgChart1"/>
    <dgm:cxn modelId="{8DE8405C-444D-4D9A-BBE3-9310433CA77F}" type="presParOf" srcId="{C33281F2-EA74-4F9D-A150-91D2B4A4ABD7}" destId="{3049043E-0D75-4CD3-8C70-D5E57B367432}" srcOrd="1" destOrd="0" presId="urn:microsoft.com/office/officeart/2005/8/layout/orgChart1"/>
    <dgm:cxn modelId="{960E9E2F-12F1-47FB-A37B-5073E33FD879}" type="presParOf" srcId="{690F8339-BD99-405C-B2AE-1A91F8A60129}" destId="{7115634F-D303-4B47-84C4-3F8D1E23FE93}" srcOrd="1" destOrd="0" presId="urn:microsoft.com/office/officeart/2005/8/layout/orgChart1"/>
    <dgm:cxn modelId="{43481F69-5CD0-4447-B610-7F3FE89FBED7}" type="presParOf" srcId="{7115634F-D303-4B47-84C4-3F8D1E23FE93}" destId="{3F7796EA-9526-450A-810F-37512533ACD2}" srcOrd="0" destOrd="0" presId="urn:microsoft.com/office/officeart/2005/8/layout/orgChart1"/>
    <dgm:cxn modelId="{7DC8E683-D187-4225-9356-6CBA9B90FEAE}" type="presParOf" srcId="{7115634F-D303-4B47-84C4-3F8D1E23FE93}" destId="{27901052-6458-4C65-8710-7EE2541E17E8}" srcOrd="1" destOrd="0" presId="urn:microsoft.com/office/officeart/2005/8/layout/orgChart1"/>
    <dgm:cxn modelId="{163C9C14-6F18-485A-9D87-DE6AE521BCFC}" type="presParOf" srcId="{27901052-6458-4C65-8710-7EE2541E17E8}" destId="{44300488-0CEC-4018-948D-54D6E2C80F3C}" srcOrd="0" destOrd="0" presId="urn:microsoft.com/office/officeart/2005/8/layout/orgChart1"/>
    <dgm:cxn modelId="{8E656E8C-0F71-4906-8E20-5C05D4866DD9}" type="presParOf" srcId="{44300488-0CEC-4018-948D-54D6E2C80F3C}" destId="{263CD3DF-7FD0-4325-9F71-B8C6D66A2AB9}" srcOrd="0" destOrd="0" presId="urn:microsoft.com/office/officeart/2005/8/layout/orgChart1"/>
    <dgm:cxn modelId="{C48507EB-4A9B-4CBE-B7BE-25C3B9CAA0CD}" type="presParOf" srcId="{44300488-0CEC-4018-948D-54D6E2C80F3C}" destId="{95C6E67C-63CC-43E8-93FD-366779A09AF1}" srcOrd="1" destOrd="0" presId="urn:microsoft.com/office/officeart/2005/8/layout/orgChart1"/>
    <dgm:cxn modelId="{3D02EBA4-88D3-4630-AA94-668C0E74343A}" type="presParOf" srcId="{27901052-6458-4C65-8710-7EE2541E17E8}" destId="{32D2AF98-ED44-45D5-BB2F-47AEB6B60590}" srcOrd="1" destOrd="0" presId="urn:microsoft.com/office/officeart/2005/8/layout/orgChart1"/>
    <dgm:cxn modelId="{05348336-2A26-4D8E-9439-58FB9A43F264}" type="presParOf" srcId="{27901052-6458-4C65-8710-7EE2541E17E8}" destId="{F9AFA585-304A-4E65-9E3D-F5C31ADEC930}" srcOrd="2" destOrd="0" presId="urn:microsoft.com/office/officeart/2005/8/layout/orgChart1"/>
    <dgm:cxn modelId="{6649BD12-7E74-431D-99AE-17C133B07191}" type="presParOf" srcId="{690F8339-BD99-405C-B2AE-1A91F8A60129}" destId="{34F3B43F-82ED-4F3C-AF36-04A1EBCADBFA}" srcOrd="2" destOrd="0" presId="urn:microsoft.com/office/officeart/2005/8/layout/orgChart1"/>
    <dgm:cxn modelId="{4EA6A066-CE6B-45E0-B1BB-7C844B4070FF}" type="presParOf" srcId="{07C141A9-6929-4B0A-B27E-2576EE78EC9B}" destId="{268F57D6-43AF-4B48-9E77-20F03FE0205E}" srcOrd="2" destOrd="0" presId="urn:microsoft.com/office/officeart/2005/8/layout/orgChart1"/>
    <dgm:cxn modelId="{89265F57-1A89-4F88-AE36-830B8EB7C33A}" type="presParOf" srcId="{07C141A9-6929-4B0A-B27E-2576EE78EC9B}" destId="{A98AA16C-0FE4-4FCB-9380-10EEFD335BE0}" srcOrd="3" destOrd="0" presId="urn:microsoft.com/office/officeart/2005/8/layout/orgChart1"/>
    <dgm:cxn modelId="{157172E3-2343-4852-8EBE-183B40F487C4}" type="presParOf" srcId="{A98AA16C-0FE4-4FCB-9380-10EEFD335BE0}" destId="{3BCD05A6-2D2C-47B8-AE6B-2C68D168C074}" srcOrd="0" destOrd="0" presId="urn:microsoft.com/office/officeart/2005/8/layout/orgChart1"/>
    <dgm:cxn modelId="{5DFB7372-FEDA-4942-9F3D-FC2B7961A0C3}" type="presParOf" srcId="{3BCD05A6-2D2C-47B8-AE6B-2C68D168C074}" destId="{8B2CEF4B-037D-43D4-AD1C-7AF06FC5BA6A}" srcOrd="0" destOrd="0" presId="urn:microsoft.com/office/officeart/2005/8/layout/orgChart1"/>
    <dgm:cxn modelId="{AAB56A31-28B8-4D1B-B896-B1F2A09AD9FD}" type="presParOf" srcId="{3BCD05A6-2D2C-47B8-AE6B-2C68D168C074}" destId="{84525287-E036-4661-87A5-D6979DDAE5A9}" srcOrd="1" destOrd="0" presId="urn:microsoft.com/office/officeart/2005/8/layout/orgChart1"/>
    <dgm:cxn modelId="{77F8F775-3120-4162-8B71-8815F5E16C46}" type="presParOf" srcId="{A98AA16C-0FE4-4FCB-9380-10EEFD335BE0}" destId="{1C7CE813-9E29-459D-A66B-1A387D0E91FC}" srcOrd="1" destOrd="0" presId="urn:microsoft.com/office/officeart/2005/8/layout/orgChart1"/>
    <dgm:cxn modelId="{C8192DB8-E1DB-49CB-9FF2-7954D1D39CA5}" type="presParOf" srcId="{1C7CE813-9E29-459D-A66B-1A387D0E91FC}" destId="{05AC9270-BBB3-4F69-889C-3C02533A906A}" srcOrd="0" destOrd="0" presId="urn:microsoft.com/office/officeart/2005/8/layout/orgChart1"/>
    <dgm:cxn modelId="{61D64AAE-24B8-4A55-921E-56B30B4BE3F3}" type="presParOf" srcId="{1C7CE813-9E29-459D-A66B-1A387D0E91FC}" destId="{36E1C720-A936-4BBF-9C54-B5DEBDA881FC}" srcOrd="1" destOrd="0" presId="urn:microsoft.com/office/officeart/2005/8/layout/orgChart1"/>
    <dgm:cxn modelId="{BB6105C6-D160-4091-BD14-E987E25BFA5E}" type="presParOf" srcId="{36E1C720-A936-4BBF-9C54-B5DEBDA881FC}" destId="{97350A53-721B-4915-9FD2-7F0CDF6B0036}" srcOrd="0" destOrd="0" presId="urn:microsoft.com/office/officeart/2005/8/layout/orgChart1"/>
    <dgm:cxn modelId="{43405178-6F95-4998-BF03-79B791E6A941}" type="presParOf" srcId="{97350A53-721B-4915-9FD2-7F0CDF6B0036}" destId="{DDF0957B-06A8-41D2-BE2E-7F29D753DADD}" srcOrd="0" destOrd="0" presId="urn:microsoft.com/office/officeart/2005/8/layout/orgChart1"/>
    <dgm:cxn modelId="{54C16C68-9BF7-4DA3-9707-3AD114C7B069}" type="presParOf" srcId="{97350A53-721B-4915-9FD2-7F0CDF6B0036}" destId="{1F134C66-F2C1-43DE-AD5E-D79563F238C2}" srcOrd="1" destOrd="0" presId="urn:microsoft.com/office/officeart/2005/8/layout/orgChart1"/>
    <dgm:cxn modelId="{D233AAC1-618E-4AAE-ADEA-8E33E5C4A3E5}" type="presParOf" srcId="{36E1C720-A936-4BBF-9C54-B5DEBDA881FC}" destId="{10054A01-17A0-4EFF-8CF9-E10D308D1B00}" srcOrd="1" destOrd="0" presId="urn:microsoft.com/office/officeart/2005/8/layout/orgChart1"/>
    <dgm:cxn modelId="{31804F9F-45DF-47AB-A33E-80B5A155BFA0}" type="presParOf" srcId="{36E1C720-A936-4BBF-9C54-B5DEBDA881FC}" destId="{2835962B-773A-4F58-9B08-76EE0E690207}" srcOrd="2" destOrd="0" presId="urn:microsoft.com/office/officeart/2005/8/layout/orgChart1"/>
    <dgm:cxn modelId="{F49A2137-206B-443C-A30B-4C9CCD8D809C}" type="presParOf" srcId="{A98AA16C-0FE4-4FCB-9380-10EEFD335BE0}" destId="{B0F66783-7E45-4C82-80D3-4C09FCD5A8F6}" srcOrd="2" destOrd="0" presId="urn:microsoft.com/office/officeart/2005/8/layout/orgChart1"/>
    <dgm:cxn modelId="{439A0D27-21E7-4282-8DE9-2F6C050BB906}" type="presParOf" srcId="{07C141A9-6929-4B0A-B27E-2576EE78EC9B}" destId="{920B1DAA-1493-4F6D-A3A8-C52C8F74AB40}" srcOrd="4" destOrd="0" presId="urn:microsoft.com/office/officeart/2005/8/layout/orgChart1"/>
    <dgm:cxn modelId="{8E1A0C83-A6F1-447B-A916-2E5A687E97FD}" type="presParOf" srcId="{07C141A9-6929-4B0A-B27E-2576EE78EC9B}" destId="{89D3D39E-8E7D-4482-9B61-ABAF7B765E92}" srcOrd="5" destOrd="0" presId="urn:microsoft.com/office/officeart/2005/8/layout/orgChart1"/>
    <dgm:cxn modelId="{A6F9EC04-AB0B-4F8C-AFD7-06037C8B95AB}" type="presParOf" srcId="{89D3D39E-8E7D-4482-9B61-ABAF7B765E92}" destId="{40F41A2C-2086-420A-96E3-B5373756CE39}" srcOrd="0" destOrd="0" presId="urn:microsoft.com/office/officeart/2005/8/layout/orgChart1"/>
    <dgm:cxn modelId="{B5AAD3C7-CE52-450E-9A8C-9378E91A2BFB}" type="presParOf" srcId="{40F41A2C-2086-420A-96E3-B5373756CE39}" destId="{085294DB-B672-4466-8CA1-730BFE57CC1F}" srcOrd="0" destOrd="0" presId="urn:microsoft.com/office/officeart/2005/8/layout/orgChart1"/>
    <dgm:cxn modelId="{7FE285F5-A0CE-44A2-9466-35DA15C26C27}" type="presParOf" srcId="{40F41A2C-2086-420A-96E3-B5373756CE39}" destId="{91D4A9DB-48FD-408E-AD80-FEBAD97DF02A}" srcOrd="1" destOrd="0" presId="urn:microsoft.com/office/officeart/2005/8/layout/orgChart1"/>
    <dgm:cxn modelId="{48BBD417-0189-4CE2-A822-5208D461B184}" type="presParOf" srcId="{89D3D39E-8E7D-4482-9B61-ABAF7B765E92}" destId="{8C55E3DD-AC0F-4DF9-B4AB-0F60D2B1D38D}" srcOrd="1" destOrd="0" presId="urn:microsoft.com/office/officeart/2005/8/layout/orgChart1"/>
    <dgm:cxn modelId="{BACCF684-D0A0-40C1-9D50-7E3AEAF120A2}" type="presParOf" srcId="{8C55E3DD-AC0F-4DF9-B4AB-0F60D2B1D38D}" destId="{AB4DA4AB-926B-4BA5-B9C1-D8F3976BA7E5}" srcOrd="0" destOrd="0" presId="urn:microsoft.com/office/officeart/2005/8/layout/orgChart1"/>
    <dgm:cxn modelId="{76819BBB-7D8C-4FC3-A1C0-C1CD34781FE2}" type="presParOf" srcId="{8C55E3DD-AC0F-4DF9-B4AB-0F60D2B1D38D}" destId="{88926BE8-EA42-4718-B110-833605B16477}" srcOrd="1" destOrd="0" presId="urn:microsoft.com/office/officeart/2005/8/layout/orgChart1"/>
    <dgm:cxn modelId="{B485ECF5-86F1-4D89-9EE3-7E8DD73FF2CD}" type="presParOf" srcId="{88926BE8-EA42-4718-B110-833605B16477}" destId="{493C8DBA-C861-41EB-B04A-1677EF515D88}" srcOrd="0" destOrd="0" presId="urn:microsoft.com/office/officeart/2005/8/layout/orgChart1"/>
    <dgm:cxn modelId="{1C25501E-B11B-4372-B7BD-C560DA9DF186}" type="presParOf" srcId="{493C8DBA-C861-41EB-B04A-1677EF515D88}" destId="{6A3E2C94-F888-4B0C-B4CD-2177B3B7BCBA}" srcOrd="0" destOrd="0" presId="urn:microsoft.com/office/officeart/2005/8/layout/orgChart1"/>
    <dgm:cxn modelId="{515999DA-8005-4675-9C8C-EF2B0DAC4FAD}" type="presParOf" srcId="{493C8DBA-C861-41EB-B04A-1677EF515D88}" destId="{BA94B33F-DAC8-4219-A4CD-305D43CEE30B}" srcOrd="1" destOrd="0" presId="urn:microsoft.com/office/officeart/2005/8/layout/orgChart1"/>
    <dgm:cxn modelId="{6E8E795B-F282-4ACB-B703-51D548BB6CDD}" type="presParOf" srcId="{88926BE8-EA42-4718-B110-833605B16477}" destId="{051DDAE0-9ED9-42C9-9B22-B01FE0F81CDB}" srcOrd="1" destOrd="0" presId="urn:microsoft.com/office/officeart/2005/8/layout/orgChart1"/>
    <dgm:cxn modelId="{4FE8495A-B955-4152-8581-68F652DB2D91}" type="presParOf" srcId="{88926BE8-EA42-4718-B110-833605B16477}" destId="{B2367574-5975-4569-B8E3-1DB2234265DF}" srcOrd="2" destOrd="0" presId="urn:microsoft.com/office/officeart/2005/8/layout/orgChart1"/>
    <dgm:cxn modelId="{1C5399EF-7C8F-4D08-A809-3ED66DEE3A5C}" type="presParOf" srcId="{89D3D39E-8E7D-4482-9B61-ABAF7B765E92}" destId="{B034FE9F-452F-4763-B944-AB8BED693EA9}" srcOrd="2" destOrd="0" presId="urn:microsoft.com/office/officeart/2005/8/layout/orgChart1"/>
    <dgm:cxn modelId="{C7E91E8F-FC33-401A-A14C-0393EA34A44A}" type="presParOf" srcId="{07C141A9-6929-4B0A-B27E-2576EE78EC9B}" destId="{75BC3EA2-4B69-46BA-80AA-9580E0F5D8F0}" srcOrd="6" destOrd="0" presId="urn:microsoft.com/office/officeart/2005/8/layout/orgChart1"/>
    <dgm:cxn modelId="{34792982-CA1A-49F7-84B2-104148F3BE48}" type="presParOf" srcId="{07C141A9-6929-4B0A-B27E-2576EE78EC9B}" destId="{AF40D89A-7648-4ED1-8DD9-CA348CD26F25}" srcOrd="7" destOrd="0" presId="urn:microsoft.com/office/officeart/2005/8/layout/orgChart1"/>
    <dgm:cxn modelId="{CC278DF0-44CD-4706-9C91-229B337ACA19}" type="presParOf" srcId="{AF40D89A-7648-4ED1-8DD9-CA348CD26F25}" destId="{195BE897-78FF-4047-81E7-2045A6E70C09}" srcOrd="0" destOrd="0" presId="urn:microsoft.com/office/officeart/2005/8/layout/orgChart1"/>
    <dgm:cxn modelId="{B117E67A-8F48-4B70-A0AD-3D92AB3ED10C}" type="presParOf" srcId="{195BE897-78FF-4047-81E7-2045A6E70C09}" destId="{B35EFB84-3894-4AD7-A52B-B6649DA8DB7B}" srcOrd="0" destOrd="0" presId="urn:microsoft.com/office/officeart/2005/8/layout/orgChart1"/>
    <dgm:cxn modelId="{94240694-C48C-4ACA-9238-1F361580C1E0}" type="presParOf" srcId="{195BE897-78FF-4047-81E7-2045A6E70C09}" destId="{E2ADB45A-9E89-49CF-A35C-ABBE2B7D72B2}" srcOrd="1" destOrd="0" presId="urn:microsoft.com/office/officeart/2005/8/layout/orgChart1"/>
    <dgm:cxn modelId="{B4D55C41-B819-407B-9860-412B979B6A6E}" type="presParOf" srcId="{AF40D89A-7648-4ED1-8DD9-CA348CD26F25}" destId="{687922AD-1270-43D4-86AF-79863BD7C6B2}" srcOrd="1" destOrd="0" presId="urn:microsoft.com/office/officeart/2005/8/layout/orgChart1"/>
    <dgm:cxn modelId="{C7302856-AB98-4B44-A0FB-B991AE957B07}" type="presParOf" srcId="{687922AD-1270-43D4-86AF-79863BD7C6B2}" destId="{4148C756-7A0A-41C7-BCB3-F25459AC8654}" srcOrd="0" destOrd="0" presId="urn:microsoft.com/office/officeart/2005/8/layout/orgChart1"/>
    <dgm:cxn modelId="{2139BA31-93E4-4895-8DDD-36DC58E95BAB}" type="presParOf" srcId="{687922AD-1270-43D4-86AF-79863BD7C6B2}" destId="{DA28B042-35F0-40E1-AEFA-2C520EBDB0F0}" srcOrd="1" destOrd="0" presId="urn:microsoft.com/office/officeart/2005/8/layout/orgChart1"/>
    <dgm:cxn modelId="{BC30D765-8704-4173-821A-15465FE369F0}" type="presParOf" srcId="{DA28B042-35F0-40E1-AEFA-2C520EBDB0F0}" destId="{D3272C9E-9CD4-4A70-9089-C11BC386EFE3}" srcOrd="0" destOrd="0" presId="urn:microsoft.com/office/officeart/2005/8/layout/orgChart1"/>
    <dgm:cxn modelId="{3898346B-4F01-49A8-AF63-F080B6485382}" type="presParOf" srcId="{D3272C9E-9CD4-4A70-9089-C11BC386EFE3}" destId="{5ADFF051-236A-4DB8-B0DA-FCC34A25B96B}" srcOrd="0" destOrd="0" presId="urn:microsoft.com/office/officeart/2005/8/layout/orgChart1"/>
    <dgm:cxn modelId="{CD117A75-6182-4703-83D3-76BADBA76CF0}" type="presParOf" srcId="{D3272C9E-9CD4-4A70-9089-C11BC386EFE3}" destId="{51C9489A-BB77-4D8D-A9B0-11EABDBCC6C5}" srcOrd="1" destOrd="0" presId="urn:microsoft.com/office/officeart/2005/8/layout/orgChart1"/>
    <dgm:cxn modelId="{34C8CAD1-7E33-476D-BE9C-3060821C3BFB}" type="presParOf" srcId="{DA28B042-35F0-40E1-AEFA-2C520EBDB0F0}" destId="{33DA3967-82F9-4FAE-948D-F9A41D17E455}" srcOrd="1" destOrd="0" presId="urn:microsoft.com/office/officeart/2005/8/layout/orgChart1"/>
    <dgm:cxn modelId="{07E5E7F8-861F-43AA-9858-55FAEE6AA642}" type="presParOf" srcId="{DA28B042-35F0-40E1-AEFA-2C520EBDB0F0}" destId="{66596FC4-EC26-4D28-BA32-E8AD628D0523}" srcOrd="2" destOrd="0" presId="urn:microsoft.com/office/officeart/2005/8/layout/orgChart1"/>
    <dgm:cxn modelId="{AC56769B-0C66-40B9-90CB-88B90A99A30E}" type="presParOf" srcId="{AF40D89A-7648-4ED1-8DD9-CA348CD26F25}" destId="{951397D5-D694-42F5-8036-60C9FADE1089}" srcOrd="2" destOrd="0" presId="urn:microsoft.com/office/officeart/2005/8/layout/orgChart1"/>
    <dgm:cxn modelId="{B1612D0B-4A1F-49F9-B921-2552B7FB6F23}" type="presParOf" srcId="{07C141A9-6929-4B0A-B27E-2576EE78EC9B}" destId="{910C2FB9-4EB2-434D-AA3C-EAAD2B6BF1DE}" srcOrd="8" destOrd="0" presId="urn:microsoft.com/office/officeart/2005/8/layout/orgChart1"/>
    <dgm:cxn modelId="{4FE6CED9-3247-4FDF-A1BA-593A56E6E899}" type="presParOf" srcId="{07C141A9-6929-4B0A-B27E-2576EE78EC9B}" destId="{8584F7A7-E984-4853-82ED-4D9C823E3635}" srcOrd="9" destOrd="0" presId="urn:microsoft.com/office/officeart/2005/8/layout/orgChart1"/>
    <dgm:cxn modelId="{4EE0BF56-DBEB-465C-984C-D2DAFC1A69A9}" type="presParOf" srcId="{8584F7A7-E984-4853-82ED-4D9C823E3635}" destId="{1F3DCC7E-511B-4EC7-AEE7-72B3967CF1AC}" srcOrd="0" destOrd="0" presId="urn:microsoft.com/office/officeart/2005/8/layout/orgChart1"/>
    <dgm:cxn modelId="{DB392D6E-DC6B-4047-8DE1-64FAB2FF8E5F}" type="presParOf" srcId="{1F3DCC7E-511B-4EC7-AEE7-72B3967CF1AC}" destId="{97BAE071-A833-4E6F-812B-8DBF98BBE4FF}" srcOrd="0" destOrd="0" presId="urn:microsoft.com/office/officeart/2005/8/layout/orgChart1"/>
    <dgm:cxn modelId="{8C1A0A8C-5E7B-4D86-893C-8D22382BE978}" type="presParOf" srcId="{1F3DCC7E-511B-4EC7-AEE7-72B3967CF1AC}" destId="{D1BB952F-FAC9-4A04-8355-9C1271EE7201}" srcOrd="1" destOrd="0" presId="urn:microsoft.com/office/officeart/2005/8/layout/orgChart1"/>
    <dgm:cxn modelId="{7476EA44-CE18-4576-822E-8BF7BE1BCD50}" type="presParOf" srcId="{8584F7A7-E984-4853-82ED-4D9C823E3635}" destId="{FCD369CA-AF15-4B4E-9F38-02A707F3257D}" srcOrd="1" destOrd="0" presId="urn:microsoft.com/office/officeart/2005/8/layout/orgChart1"/>
    <dgm:cxn modelId="{5CC1B061-A20E-4BC4-A1C8-58BDDCFD0DD6}" type="presParOf" srcId="{FCD369CA-AF15-4B4E-9F38-02A707F3257D}" destId="{24D7575C-3FBA-452F-9EAF-E36584E70D67}" srcOrd="0" destOrd="0" presId="urn:microsoft.com/office/officeart/2005/8/layout/orgChart1"/>
    <dgm:cxn modelId="{812AD9F8-6016-45C1-BA67-45B3D93ABA8B}" type="presParOf" srcId="{FCD369CA-AF15-4B4E-9F38-02A707F3257D}" destId="{8C1BE323-43FD-46F4-8583-D5DFC24E97CF}" srcOrd="1" destOrd="0" presId="urn:microsoft.com/office/officeart/2005/8/layout/orgChart1"/>
    <dgm:cxn modelId="{6DE481A6-2122-42E6-9698-392F5A33463D}" type="presParOf" srcId="{8C1BE323-43FD-46F4-8583-D5DFC24E97CF}" destId="{39989354-EF37-4E24-91B9-DE14FBBC9CE3}" srcOrd="0" destOrd="0" presId="urn:microsoft.com/office/officeart/2005/8/layout/orgChart1"/>
    <dgm:cxn modelId="{1FC7CA49-1DC0-4FF2-AD9B-B7C4570A2022}" type="presParOf" srcId="{39989354-EF37-4E24-91B9-DE14FBBC9CE3}" destId="{94FDB168-8C46-44CC-91A0-2D2F3505EDEA}" srcOrd="0" destOrd="0" presId="urn:microsoft.com/office/officeart/2005/8/layout/orgChart1"/>
    <dgm:cxn modelId="{A3B9ACB1-3CE6-4BC7-B1A7-8B2F73B1269E}" type="presParOf" srcId="{39989354-EF37-4E24-91B9-DE14FBBC9CE3}" destId="{5F7DB8EA-F6E8-4D40-A103-B62BE23C6CCC}" srcOrd="1" destOrd="0" presId="urn:microsoft.com/office/officeart/2005/8/layout/orgChart1"/>
    <dgm:cxn modelId="{079FE78E-1071-4A82-8A84-E1D41DFB555B}" type="presParOf" srcId="{8C1BE323-43FD-46F4-8583-D5DFC24E97CF}" destId="{A8A44858-8912-4ED4-B6EF-FBD7C8EBB17F}" srcOrd="1" destOrd="0" presId="urn:microsoft.com/office/officeart/2005/8/layout/orgChart1"/>
    <dgm:cxn modelId="{94C18CA7-8D50-46A6-9170-847EDD01D97D}" type="presParOf" srcId="{8C1BE323-43FD-46F4-8583-D5DFC24E97CF}" destId="{4651B541-93A1-41BE-B913-C6D1EE38A0D7}" srcOrd="2" destOrd="0" presId="urn:microsoft.com/office/officeart/2005/8/layout/orgChart1"/>
    <dgm:cxn modelId="{F82F1E33-8AC3-4B59-A46A-5038F5F475B2}" type="presParOf" srcId="{8584F7A7-E984-4853-82ED-4D9C823E3635}" destId="{4B270F59-2C00-4936-9EB3-0EBBE1234260}" srcOrd="2" destOrd="0" presId="urn:microsoft.com/office/officeart/2005/8/layout/orgChart1"/>
    <dgm:cxn modelId="{0188E8ED-B6F5-4649-9457-E261B4D9FBAD}" type="presParOf" srcId="{37EB1B63-9E19-4DE6-A398-D425E009E9A6}" destId="{6A079B9E-0099-4BC5-BA6D-330A788445FC}"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398A560-7BEB-447C-AE84-90CCD8DEC07E}"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5F1469A7-00C6-46D8-8C71-AE7ED31A8827}">
      <dgm:prSet phldrT="[Text]" custT="1"/>
      <dgm:spPr/>
      <dgm:t>
        <a:bodyPr/>
        <a:lstStyle/>
        <a:p>
          <a:r>
            <a:rPr lang="cs-CZ" sz="2400" dirty="0"/>
            <a:t>uchazeči se speciálními vzdělávacími potřebami</a:t>
          </a:r>
        </a:p>
      </dgm:t>
    </dgm:pt>
    <dgm:pt modelId="{67DB6D9C-494A-4B5B-A414-3171F4E32F7C}" type="parTrans" cxnId="{7F0DE6B9-72D5-4029-A719-87ED0BA00571}">
      <dgm:prSet/>
      <dgm:spPr/>
      <dgm:t>
        <a:bodyPr/>
        <a:lstStyle/>
        <a:p>
          <a:endParaRPr lang="cs-CZ"/>
        </a:p>
      </dgm:t>
    </dgm:pt>
    <dgm:pt modelId="{77686228-438D-42C3-B271-3B5C2EE03A4E}" type="sibTrans" cxnId="{7F0DE6B9-72D5-4029-A719-87ED0BA00571}">
      <dgm:prSet/>
      <dgm:spPr/>
      <dgm:t>
        <a:bodyPr/>
        <a:lstStyle/>
        <a:p>
          <a:endParaRPr lang="cs-CZ"/>
        </a:p>
      </dgm:t>
    </dgm:pt>
    <dgm:pt modelId="{832B7271-6BBB-4B18-965B-A02F30C62561}">
      <dgm:prSet phldrT="[Text]" custT="1"/>
      <dgm:spPr/>
      <dgm:t>
        <a:bodyPr/>
        <a:lstStyle/>
        <a:p>
          <a:r>
            <a:rPr lang="cs-CZ" sz="2400" dirty="0"/>
            <a:t>doporučení školského poradenského zařízení</a:t>
          </a:r>
        </a:p>
      </dgm:t>
    </dgm:pt>
    <dgm:pt modelId="{1692202E-C520-4CA1-9BEB-507F21F0C357}" type="parTrans" cxnId="{9BC5F465-CD4F-428A-B0A2-BEA55E44E83A}">
      <dgm:prSet/>
      <dgm:spPr/>
      <dgm:t>
        <a:bodyPr/>
        <a:lstStyle/>
        <a:p>
          <a:endParaRPr lang="cs-CZ"/>
        </a:p>
      </dgm:t>
    </dgm:pt>
    <dgm:pt modelId="{99221B87-2D21-4202-ACC5-BC0B66369330}" type="sibTrans" cxnId="{9BC5F465-CD4F-428A-B0A2-BEA55E44E83A}">
      <dgm:prSet/>
      <dgm:spPr/>
      <dgm:t>
        <a:bodyPr/>
        <a:lstStyle/>
        <a:p>
          <a:endParaRPr lang="cs-CZ"/>
        </a:p>
      </dgm:t>
    </dgm:pt>
    <dgm:pt modelId="{6D22CB7B-203A-43F6-A857-FA50A92E3B78}">
      <dgm:prSet custT="1"/>
      <dgm:spPr/>
      <dgm:t>
        <a:bodyPr/>
        <a:lstStyle/>
        <a:p>
          <a:r>
            <a:rPr lang="cs-CZ" sz="2400" dirty="0"/>
            <a:t>uchazeč</a:t>
          </a:r>
        </a:p>
      </dgm:t>
    </dgm:pt>
    <dgm:pt modelId="{93F24F60-FE4A-4A3D-A747-59A94FFC9241}" type="parTrans" cxnId="{F76E7727-BF31-47E4-B5BF-2554D8561B7B}">
      <dgm:prSet/>
      <dgm:spPr/>
      <dgm:t>
        <a:bodyPr/>
        <a:lstStyle/>
        <a:p>
          <a:endParaRPr lang="cs-CZ"/>
        </a:p>
      </dgm:t>
    </dgm:pt>
    <dgm:pt modelId="{8772A19D-9E87-4721-84DE-DC0FB7711B1B}" type="sibTrans" cxnId="{F76E7727-BF31-47E4-B5BF-2554D8561B7B}">
      <dgm:prSet/>
      <dgm:spPr/>
      <dgm:t>
        <a:bodyPr/>
        <a:lstStyle/>
        <a:p>
          <a:endParaRPr lang="cs-CZ"/>
        </a:p>
      </dgm:t>
    </dgm:pt>
    <dgm:pt modelId="{33AFF52A-650A-4CCC-87FB-398AA78E8D19}">
      <dgm:prSet custT="1"/>
      <dgm:spPr/>
      <dgm:t>
        <a:bodyPr/>
        <a:lstStyle/>
        <a:p>
          <a:r>
            <a:rPr lang="cs-CZ" sz="2400" dirty="0"/>
            <a:t>střední škola</a:t>
          </a:r>
        </a:p>
      </dgm:t>
    </dgm:pt>
    <dgm:pt modelId="{69A17072-0BB7-4FC1-BF9F-4D2E5B7826B7}" type="parTrans" cxnId="{5BCF1786-E467-4E58-96B2-7663C61B2476}">
      <dgm:prSet/>
      <dgm:spPr/>
      <dgm:t>
        <a:bodyPr/>
        <a:lstStyle/>
        <a:p>
          <a:endParaRPr lang="cs-CZ"/>
        </a:p>
      </dgm:t>
    </dgm:pt>
    <dgm:pt modelId="{519E5EE5-FB0D-4A0B-A3A5-10EE10806865}" type="sibTrans" cxnId="{5BCF1786-E467-4E58-96B2-7663C61B2476}">
      <dgm:prSet/>
      <dgm:spPr/>
      <dgm:t>
        <a:bodyPr/>
        <a:lstStyle/>
        <a:p>
          <a:endParaRPr lang="cs-CZ"/>
        </a:p>
      </dgm:t>
    </dgm:pt>
    <dgm:pt modelId="{FA177B66-425E-4F0F-B025-398931EB8DC0}">
      <dgm:prSet custT="1"/>
      <dgm:spPr/>
      <dgm:t>
        <a:bodyPr/>
        <a:lstStyle/>
        <a:p>
          <a:pPr>
            <a:spcAft>
              <a:spcPts val="0"/>
            </a:spcAft>
          </a:pPr>
          <a:r>
            <a:rPr lang="cs-CZ" sz="2400" dirty="0"/>
            <a:t>doporučení </a:t>
          </a:r>
        </a:p>
        <a:p>
          <a:pPr>
            <a:spcAft>
              <a:spcPts val="0"/>
            </a:spcAft>
          </a:pPr>
          <a:r>
            <a:rPr lang="cs-CZ" sz="2400" dirty="0"/>
            <a:t>je součástí přihlášky</a:t>
          </a:r>
        </a:p>
        <a:p>
          <a:pPr>
            <a:spcAft>
              <a:spcPts val="0"/>
            </a:spcAft>
          </a:pPr>
          <a:endParaRPr lang="cs-CZ" sz="2400" dirty="0"/>
        </a:p>
        <a:p>
          <a:pPr>
            <a:spcAft>
              <a:spcPts val="0"/>
            </a:spcAft>
          </a:pPr>
          <a:r>
            <a:rPr lang="cs-CZ" sz="2400" dirty="0"/>
            <a:t>§ 1 odst. 1 písm. h) vyhlášky </a:t>
          </a:r>
        </a:p>
        <a:p>
          <a:pPr>
            <a:spcAft>
              <a:spcPts val="0"/>
            </a:spcAft>
          </a:pPr>
          <a:r>
            <a:rPr lang="cs-CZ" sz="2400" dirty="0"/>
            <a:t>č. 353/2016 Sb.</a:t>
          </a:r>
        </a:p>
      </dgm:t>
    </dgm:pt>
    <dgm:pt modelId="{9A1E1DAE-FC44-4028-94CB-687C4AC54170}" type="parTrans" cxnId="{8CBCC013-5E6F-4F82-B4A9-61BE1FA8872C}">
      <dgm:prSet/>
      <dgm:spPr/>
      <dgm:t>
        <a:bodyPr/>
        <a:lstStyle/>
        <a:p>
          <a:endParaRPr lang="cs-CZ"/>
        </a:p>
      </dgm:t>
    </dgm:pt>
    <dgm:pt modelId="{B1374835-D0D1-4A5F-81AF-01360572C7B4}" type="sibTrans" cxnId="{8CBCC013-5E6F-4F82-B4A9-61BE1FA8872C}">
      <dgm:prSet/>
      <dgm:spPr/>
      <dgm:t>
        <a:bodyPr/>
        <a:lstStyle/>
        <a:p>
          <a:endParaRPr lang="cs-CZ"/>
        </a:p>
      </dgm:t>
    </dgm:pt>
    <dgm:pt modelId="{2B2209D5-4157-4479-AC50-60C5BD092E42}">
      <dgm:prSet custT="1"/>
      <dgm:spPr/>
      <dgm:t>
        <a:bodyPr/>
        <a:lstStyle/>
        <a:p>
          <a:r>
            <a:rPr lang="cs-CZ" sz="2400" dirty="0"/>
            <a:t>doporučuje se využití počítače, podporující osoby </a:t>
          </a:r>
          <a:r>
            <a:rPr lang="cs-CZ" sz="2400" dirty="0">
              <a:sym typeface="Symbol" panose="05050102010706020507" pitchFamily="18" charset="2"/>
            </a:rPr>
            <a:t> informovaný souhlas učiněn </a:t>
          </a:r>
          <a:r>
            <a:rPr lang="cs-CZ" sz="2400" b="1" dirty="0">
              <a:sym typeface="Symbol" panose="05050102010706020507" pitchFamily="18" charset="2"/>
            </a:rPr>
            <a:t>ve škole (SŠ) </a:t>
          </a:r>
        </a:p>
        <a:p>
          <a:r>
            <a:rPr lang="cs-CZ" sz="2400" dirty="0">
              <a:sym typeface="Symbol" panose="05050102010706020507" pitchFamily="18" charset="2"/>
            </a:rPr>
            <a:t>po </a:t>
          </a:r>
          <a:r>
            <a:rPr lang="cs-CZ" sz="2400" b="1" dirty="0">
              <a:sym typeface="Symbol" panose="05050102010706020507" pitchFamily="18" charset="2"/>
            </a:rPr>
            <a:t>projednání</a:t>
          </a:r>
          <a:r>
            <a:rPr lang="cs-CZ" sz="2400" dirty="0">
              <a:sym typeface="Symbol" panose="05050102010706020507" pitchFamily="18" charset="2"/>
            </a:rPr>
            <a:t> s uchazečem a jeho zákonným zástupcem, a to nejpozději 10 dní před konáním příslušné zkoušky</a:t>
          </a:r>
          <a:endParaRPr lang="cs-CZ" sz="2400" dirty="0"/>
        </a:p>
      </dgm:t>
    </dgm:pt>
    <dgm:pt modelId="{D1DCF7AE-9D80-46D9-A427-CA71DC64C8EC}" type="parTrans" cxnId="{72CDA808-6D1D-4D3A-B9FA-FAA5709307B3}">
      <dgm:prSet/>
      <dgm:spPr/>
      <dgm:t>
        <a:bodyPr/>
        <a:lstStyle/>
        <a:p>
          <a:endParaRPr lang="cs-CZ"/>
        </a:p>
      </dgm:t>
    </dgm:pt>
    <dgm:pt modelId="{0ECD3749-924B-4AEB-B752-E877681096DF}" type="sibTrans" cxnId="{72CDA808-6D1D-4D3A-B9FA-FAA5709307B3}">
      <dgm:prSet/>
      <dgm:spPr/>
      <dgm:t>
        <a:bodyPr/>
        <a:lstStyle/>
        <a:p>
          <a:endParaRPr lang="cs-CZ"/>
        </a:p>
      </dgm:t>
    </dgm:pt>
    <dgm:pt modelId="{DDA6AE04-30EC-4401-BCCD-D9CB7B7640D4}">
      <dgm:prSet custT="1"/>
      <dgm:spPr/>
      <dgm:t>
        <a:bodyPr/>
        <a:lstStyle/>
        <a:p>
          <a:r>
            <a:rPr lang="cs-CZ" sz="2400" dirty="0"/>
            <a:t>doporučuje se využití kompenzační pomůcky ve vlastnictví ZŠ </a:t>
          </a:r>
          <a:r>
            <a:rPr lang="cs-CZ" sz="2400" dirty="0">
              <a:sym typeface="Symbol" panose="05050102010706020507" pitchFamily="18" charset="2"/>
            </a:rPr>
            <a:t> musí být informovaný souhlas učiněn </a:t>
          </a:r>
          <a:r>
            <a:rPr lang="cs-CZ" sz="2400" b="1" dirty="0">
              <a:sym typeface="Symbol" panose="05050102010706020507" pitchFamily="18" charset="2"/>
            </a:rPr>
            <a:t>ve škole (SŠ)</a:t>
          </a:r>
        </a:p>
        <a:p>
          <a:r>
            <a:rPr lang="cs-CZ" sz="2400" dirty="0">
              <a:sym typeface="Symbol" panose="05050102010706020507" pitchFamily="18" charset="2"/>
            </a:rPr>
            <a:t>po </a:t>
          </a:r>
          <a:r>
            <a:rPr lang="cs-CZ" sz="2400" b="1" dirty="0">
              <a:sym typeface="Symbol" panose="05050102010706020507" pitchFamily="18" charset="2"/>
            </a:rPr>
            <a:t>projednání</a:t>
          </a:r>
          <a:r>
            <a:rPr lang="cs-CZ" sz="2400" dirty="0">
              <a:sym typeface="Symbol" panose="05050102010706020507" pitchFamily="18" charset="2"/>
            </a:rPr>
            <a:t> s uchazečem, jeho zákonným zástupcem a příslušnou základní školou, a to nejpozději 10 dní před konáním příslušné zkoušky</a:t>
          </a:r>
          <a:endParaRPr lang="cs-CZ" sz="2400" dirty="0"/>
        </a:p>
      </dgm:t>
    </dgm:pt>
    <dgm:pt modelId="{84705D4A-7865-48F3-A638-126252DDA47E}" type="parTrans" cxnId="{DE897590-C6D9-44FD-88E6-FC8AD49C8898}">
      <dgm:prSet/>
      <dgm:spPr/>
      <dgm:t>
        <a:bodyPr/>
        <a:lstStyle/>
        <a:p>
          <a:endParaRPr lang="cs-CZ"/>
        </a:p>
      </dgm:t>
    </dgm:pt>
    <dgm:pt modelId="{C6F7C9B4-1B81-453C-8F0A-6EBBAA8A2D4D}" type="sibTrans" cxnId="{DE897590-C6D9-44FD-88E6-FC8AD49C8898}">
      <dgm:prSet/>
      <dgm:spPr/>
      <dgm:t>
        <a:bodyPr/>
        <a:lstStyle/>
        <a:p>
          <a:endParaRPr lang="cs-CZ"/>
        </a:p>
      </dgm:t>
    </dgm:pt>
    <dgm:pt modelId="{0AACB2BC-B67B-4D0A-8098-41E944024EF6}" type="pres">
      <dgm:prSet presAssocID="{1398A560-7BEB-447C-AE84-90CCD8DEC07E}" presName="hierChild1" presStyleCnt="0">
        <dgm:presLayoutVars>
          <dgm:orgChart val="1"/>
          <dgm:chPref val="1"/>
          <dgm:dir/>
          <dgm:animOne val="branch"/>
          <dgm:animLvl val="lvl"/>
          <dgm:resizeHandles/>
        </dgm:presLayoutVars>
      </dgm:prSet>
      <dgm:spPr/>
    </dgm:pt>
    <dgm:pt modelId="{50618F1E-DB48-4AE2-8B8C-2BE4CD5E685A}" type="pres">
      <dgm:prSet presAssocID="{5F1469A7-00C6-46D8-8C71-AE7ED31A8827}" presName="hierRoot1" presStyleCnt="0">
        <dgm:presLayoutVars>
          <dgm:hierBranch val="init"/>
        </dgm:presLayoutVars>
      </dgm:prSet>
      <dgm:spPr/>
    </dgm:pt>
    <dgm:pt modelId="{A87F1221-9712-4367-8329-5A29EB426F7C}" type="pres">
      <dgm:prSet presAssocID="{5F1469A7-00C6-46D8-8C71-AE7ED31A8827}" presName="rootComposite1" presStyleCnt="0"/>
      <dgm:spPr/>
    </dgm:pt>
    <dgm:pt modelId="{854FCF80-05F7-4B2D-99EA-28782ADF3068}" type="pres">
      <dgm:prSet presAssocID="{5F1469A7-00C6-46D8-8C71-AE7ED31A8827}" presName="rootText1" presStyleLbl="node0" presStyleIdx="0" presStyleCnt="1" custScaleX="567554" custScaleY="70532">
        <dgm:presLayoutVars>
          <dgm:chPref val="3"/>
        </dgm:presLayoutVars>
      </dgm:prSet>
      <dgm:spPr/>
    </dgm:pt>
    <dgm:pt modelId="{DC0F6B2D-6000-4527-BFAE-42142327C101}" type="pres">
      <dgm:prSet presAssocID="{5F1469A7-00C6-46D8-8C71-AE7ED31A8827}" presName="rootConnector1" presStyleLbl="node1" presStyleIdx="0" presStyleCnt="0"/>
      <dgm:spPr/>
    </dgm:pt>
    <dgm:pt modelId="{D8E9DA5D-D136-475D-82E6-7FAAFD4507B9}" type="pres">
      <dgm:prSet presAssocID="{5F1469A7-00C6-46D8-8C71-AE7ED31A8827}" presName="hierChild2" presStyleCnt="0"/>
      <dgm:spPr/>
    </dgm:pt>
    <dgm:pt modelId="{34D722D7-7E48-4373-9EEA-79DEFA041B21}" type="pres">
      <dgm:prSet presAssocID="{1692202E-C520-4CA1-9BEB-507F21F0C357}" presName="Name37" presStyleLbl="parChTrans1D2" presStyleIdx="0" presStyleCnt="1"/>
      <dgm:spPr/>
    </dgm:pt>
    <dgm:pt modelId="{887C64AB-B3F1-4CFA-B357-FC95D9E6588A}" type="pres">
      <dgm:prSet presAssocID="{832B7271-6BBB-4B18-965B-A02F30C62561}" presName="hierRoot2" presStyleCnt="0">
        <dgm:presLayoutVars>
          <dgm:hierBranch/>
        </dgm:presLayoutVars>
      </dgm:prSet>
      <dgm:spPr/>
    </dgm:pt>
    <dgm:pt modelId="{88A9A0CA-F8A9-4868-B224-73BC061BC585}" type="pres">
      <dgm:prSet presAssocID="{832B7271-6BBB-4B18-965B-A02F30C62561}" presName="rootComposite" presStyleCnt="0"/>
      <dgm:spPr/>
    </dgm:pt>
    <dgm:pt modelId="{C398D77C-24B7-45F3-9EDA-65DF537CC8BE}" type="pres">
      <dgm:prSet presAssocID="{832B7271-6BBB-4B18-965B-A02F30C62561}" presName="rootText" presStyleLbl="node2" presStyleIdx="0" presStyleCnt="1" custScaleX="516439" custScaleY="72769">
        <dgm:presLayoutVars>
          <dgm:chPref val="3"/>
        </dgm:presLayoutVars>
      </dgm:prSet>
      <dgm:spPr/>
    </dgm:pt>
    <dgm:pt modelId="{77240447-9D90-4555-9F5C-87A4A3C5EC93}" type="pres">
      <dgm:prSet presAssocID="{832B7271-6BBB-4B18-965B-A02F30C62561}" presName="rootConnector" presStyleLbl="node2" presStyleIdx="0" presStyleCnt="1"/>
      <dgm:spPr/>
    </dgm:pt>
    <dgm:pt modelId="{3191A94E-1695-41E5-8645-7EBDEEE0B63E}" type="pres">
      <dgm:prSet presAssocID="{832B7271-6BBB-4B18-965B-A02F30C62561}" presName="hierChild4" presStyleCnt="0"/>
      <dgm:spPr/>
    </dgm:pt>
    <dgm:pt modelId="{4CBB0E5D-5782-4A24-AFD2-8C77DF955F0D}" type="pres">
      <dgm:prSet presAssocID="{93F24F60-FE4A-4A3D-A747-59A94FFC9241}" presName="Name35" presStyleLbl="parChTrans1D3" presStyleIdx="0" presStyleCnt="2"/>
      <dgm:spPr/>
    </dgm:pt>
    <dgm:pt modelId="{86A8DAFC-29C6-44A3-AB9E-F760A854E36E}" type="pres">
      <dgm:prSet presAssocID="{6D22CB7B-203A-43F6-A857-FA50A92E3B78}" presName="hierRoot2" presStyleCnt="0">
        <dgm:presLayoutVars>
          <dgm:hierBranch/>
        </dgm:presLayoutVars>
      </dgm:prSet>
      <dgm:spPr/>
    </dgm:pt>
    <dgm:pt modelId="{EBD3CBF0-2276-4BCF-BAAB-384C1B215F3A}" type="pres">
      <dgm:prSet presAssocID="{6D22CB7B-203A-43F6-A857-FA50A92E3B78}" presName="rootComposite" presStyleCnt="0"/>
      <dgm:spPr/>
    </dgm:pt>
    <dgm:pt modelId="{1EEBB382-5167-4DDD-A537-1B6DF79A0627}" type="pres">
      <dgm:prSet presAssocID="{6D22CB7B-203A-43F6-A857-FA50A92E3B78}" presName="rootText" presStyleLbl="node3" presStyleIdx="0" presStyleCnt="2" custScaleX="162030">
        <dgm:presLayoutVars>
          <dgm:chPref val="3"/>
        </dgm:presLayoutVars>
      </dgm:prSet>
      <dgm:spPr/>
    </dgm:pt>
    <dgm:pt modelId="{B06AB460-94E1-42F4-ACE0-FFC9BBBF0A12}" type="pres">
      <dgm:prSet presAssocID="{6D22CB7B-203A-43F6-A857-FA50A92E3B78}" presName="rootConnector" presStyleLbl="node3" presStyleIdx="0" presStyleCnt="2"/>
      <dgm:spPr/>
    </dgm:pt>
    <dgm:pt modelId="{CD407837-40EE-4B4D-9245-AA5E53CFAE2B}" type="pres">
      <dgm:prSet presAssocID="{6D22CB7B-203A-43F6-A857-FA50A92E3B78}" presName="hierChild4" presStyleCnt="0"/>
      <dgm:spPr/>
    </dgm:pt>
    <dgm:pt modelId="{DC5D6864-FD1A-4324-8C2D-D0FCC32F2844}" type="pres">
      <dgm:prSet presAssocID="{9A1E1DAE-FC44-4028-94CB-687C4AC54170}" presName="Name35" presStyleLbl="parChTrans1D4" presStyleIdx="0" presStyleCnt="3"/>
      <dgm:spPr/>
    </dgm:pt>
    <dgm:pt modelId="{C4D994A6-535E-41DE-93FF-A39E3776E6A9}" type="pres">
      <dgm:prSet presAssocID="{FA177B66-425E-4F0F-B025-398931EB8DC0}" presName="hierRoot2" presStyleCnt="0">
        <dgm:presLayoutVars>
          <dgm:hierBranch/>
        </dgm:presLayoutVars>
      </dgm:prSet>
      <dgm:spPr/>
    </dgm:pt>
    <dgm:pt modelId="{C3C40496-E34C-4E70-8EB5-FC744BC5BAA5}" type="pres">
      <dgm:prSet presAssocID="{FA177B66-425E-4F0F-B025-398931EB8DC0}" presName="rootComposite" presStyleCnt="0"/>
      <dgm:spPr/>
    </dgm:pt>
    <dgm:pt modelId="{55F49649-6958-41FB-B973-31B7B4F23D7E}" type="pres">
      <dgm:prSet presAssocID="{FA177B66-425E-4F0F-B025-398931EB8DC0}" presName="rootText" presStyleLbl="node4" presStyleIdx="0" presStyleCnt="3" custScaleX="229902" custScaleY="342041" custLinFactNeighborX="-13378" custLinFactNeighborY="1672">
        <dgm:presLayoutVars>
          <dgm:chPref val="3"/>
        </dgm:presLayoutVars>
      </dgm:prSet>
      <dgm:spPr/>
    </dgm:pt>
    <dgm:pt modelId="{9E75A875-01D4-4F43-A10B-1BFD8A51B0D2}" type="pres">
      <dgm:prSet presAssocID="{FA177B66-425E-4F0F-B025-398931EB8DC0}" presName="rootConnector" presStyleLbl="node4" presStyleIdx="0" presStyleCnt="3"/>
      <dgm:spPr/>
    </dgm:pt>
    <dgm:pt modelId="{D4DAB524-68AB-4A57-A6A4-BE4607A16D24}" type="pres">
      <dgm:prSet presAssocID="{FA177B66-425E-4F0F-B025-398931EB8DC0}" presName="hierChild4" presStyleCnt="0"/>
      <dgm:spPr/>
    </dgm:pt>
    <dgm:pt modelId="{0D9CFBA9-6A9E-4F62-A56C-DD0B5E0BA18B}" type="pres">
      <dgm:prSet presAssocID="{FA177B66-425E-4F0F-B025-398931EB8DC0}" presName="hierChild5" presStyleCnt="0"/>
      <dgm:spPr/>
    </dgm:pt>
    <dgm:pt modelId="{7CD7DB81-4937-40FF-AA5B-1FAFD1C944F3}" type="pres">
      <dgm:prSet presAssocID="{6D22CB7B-203A-43F6-A857-FA50A92E3B78}" presName="hierChild5" presStyleCnt="0"/>
      <dgm:spPr/>
    </dgm:pt>
    <dgm:pt modelId="{9CDDA921-BFDD-494C-B5F7-D9E16D41D627}" type="pres">
      <dgm:prSet presAssocID="{69A17072-0BB7-4FC1-BF9F-4D2E5B7826B7}" presName="Name35" presStyleLbl="parChTrans1D3" presStyleIdx="1" presStyleCnt="2"/>
      <dgm:spPr/>
    </dgm:pt>
    <dgm:pt modelId="{6ABD7F26-CE57-4830-AF56-09B3EFB4B9B8}" type="pres">
      <dgm:prSet presAssocID="{33AFF52A-650A-4CCC-87FB-398AA78E8D19}" presName="hierRoot2" presStyleCnt="0">
        <dgm:presLayoutVars>
          <dgm:hierBranch val="r"/>
        </dgm:presLayoutVars>
      </dgm:prSet>
      <dgm:spPr/>
    </dgm:pt>
    <dgm:pt modelId="{4D548890-9701-4334-BF21-A13A0623052B}" type="pres">
      <dgm:prSet presAssocID="{33AFF52A-650A-4CCC-87FB-398AA78E8D19}" presName="rootComposite" presStyleCnt="0"/>
      <dgm:spPr/>
    </dgm:pt>
    <dgm:pt modelId="{79191E6A-205E-4025-8FC8-6842CCE26387}" type="pres">
      <dgm:prSet presAssocID="{33AFF52A-650A-4CCC-87FB-398AA78E8D19}" presName="rootText" presStyleLbl="node3" presStyleIdx="1" presStyleCnt="2" custScaleX="151502">
        <dgm:presLayoutVars>
          <dgm:chPref val="3"/>
        </dgm:presLayoutVars>
      </dgm:prSet>
      <dgm:spPr/>
    </dgm:pt>
    <dgm:pt modelId="{ECA71E69-1AFA-4B92-AC33-AA3F33C11740}" type="pres">
      <dgm:prSet presAssocID="{33AFF52A-650A-4CCC-87FB-398AA78E8D19}" presName="rootConnector" presStyleLbl="node3" presStyleIdx="1" presStyleCnt="2"/>
      <dgm:spPr/>
    </dgm:pt>
    <dgm:pt modelId="{D522E254-2D19-414E-9D6D-14570B192950}" type="pres">
      <dgm:prSet presAssocID="{33AFF52A-650A-4CCC-87FB-398AA78E8D19}" presName="hierChild4" presStyleCnt="0"/>
      <dgm:spPr/>
    </dgm:pt>
    <dgm:pt modelId="{8C6B65AC-D759-4731-BDB9-19ABAC68B5A9}" type="pres">
      <dgm:prSet presAssocID="{D1DCF7AE-9D80-46D9-A427-CA71DC64C8EC}" presName="Name50" presStyleLbl="parChTrans1D4" presStyleIdx="1" presStyleCnt="3"/>
      <dgm:spPr/>
    </dgm:pt>
    <dgm:pt modelId="{99D13FF7-F105-460E-9D62-85BCFE3F184F}" type="pres">
      <dgm:prSet presAssocID="{2B2209D5-4157-4479-AC50-60C5BD092E42}" presName="hierRoot2" presStyleCnt="0">
        <dgm:presLayoutVars>
          <dgm:hierBranch val="init"/>
        </dgm:presLayoutVars>
      </dgm:prSet>
      <dgm:spPr/>
    </dgm:pt>
    <dgm:pt modelId="{2F291EE7-C20E-4DFA-ADCA-529A057A418E}" type="pres">
      <dgm:prSet presAssocID="{2B2209D5-4157-4479-AC50-60C5BD092E42}" presName="rootComposite" presStyleCnt="0"/>
      <dgm:spPr/>
    </dgm:pt>
    <dgm:pt modelId="{A3F39D15-FA4B-40E0-BF99-958F611D0248}" type="pres">
      <dgm:prSet presAssocID="{2B2209D5-4157-4479-AC50-60C5BD092E42}" presName="rootText" presStyleLbl="node4" presStyleIdx="1" presStyleCnt="3" custScaleX="562023" custScaleY="304526">
        <dgm:presLayoutVars>
          <dgm:chPref val="3"/>
        </dgm:presLayoutVars>
      </dgm:prSet>
      <dgm:spPr/>
    </dgm:pt>
    <dgm:pt modelId="{76EC28C7-8B26-438C-998C-8F00DF7498FB}" type="pres">
      <dgm:prSet presAssocID="{2B2209D5-4157-4479-AC50-60C5BD092E42}" presName="rootConnector" presStyleLbl="node4" presStyleIdx="1" presStyleCnt="3"/>
      <dgm:spPr/>
    </dgm:pt>
    <dgm:pt modelId="{BF1072D6-3009-40F8-9DCF-81E59B1BB061}" type="pres">
      <dgm:prSet presAssocID="{2B2209D5-4157-4479-AC50-60C5BD092E42}" presName="hierChild4" presStyleCnt="0"/>
      <dgm:spPr/>
    </dgm:pt>
    <dgm:pt modelId="{19661AB7-4FC5-4388-8846-F8E81B3D091B}" type="pres">
      <dgm:prSet presAssocID="{2B2209D5-4157-4479-AC50-60C5BD092E42}" presName="hierChild5" presStyleCnt="0"/>
      <dgm:spPr/>
    </dgm:pt>
    <dgm:pt modelId="{4591FDF6-33D4-42F6-8B3A-8088E20D2E48}" type="pres">
      <dgm:prSet presAssocID="{84705D4A-7865-48F3-A638-126252DDA47E}" presName="Name50" presStyleLbl="parChTrans1D4" presStyleIdx="2" presStyleCnt="3"/>
      <dgm:spPr/>
    </dgm:pt>
    <dgm:pt modelId="{CD4D4BB8-A6A8-4A24-BCD5-DB13DBCC5722}" type="pres">
      <dgm:prSet presAssocID="{DDA6AE04-30EC-4401-BCCD-D9CB7B7640D4}" presName="hierRoot2" presStyleCnt="0">
        <dgm:presLayoutVars>
          <dgm:hierBranch val="init"/>
        </dgm:presLayoutVars>
      </dgm:prSet>
      <dgm:spPr/>
    </dgm:pt>
    <dgm:pt modelId="{56A078F3-043D-47C9-9B32-E7D446E4FB85}" type="pres">
      <dgm:prSet presAssocID="{DDA6AE04-30EC-4401-BCCD-D9CB7B7640D4}" presName="rootComposite" presStyleCnt="0"/>
      <dgm:spPr/>
    </dgm:pt>
    <dgm:pt modelId="{C7A96B4F-EEF6-4A09-AE97-18B257CB85A7}" type="pres">
      <dgm:prSet presAssocID="{DDA6AE04-30EC-4401-BCCD-D9CB7B7640D4}" presName="rootText" presStyleLbl="node4" presStyleIdx="2" presStyleCnt="3" custScaleX="643370" custScaleY="312929">
        <dgm:presLayoutVars>
          <dgm:chPref val="3"/>
        </dgm:presLayoutVars>
      </dgm:prSet>
      <dgm:spPr/>
    </dgm:pt>
    <dgm:pt modelId="{D304D1A3-28A9-40E6-BC15-5F216CB89386}" type="pres">
      <dgm:prSet presAssocID="{DDA6AE04-30EC-4401-BCCD-D9CB7B7640D4}" presName="rootConnector" presStyleLbl="node4" presStyleIdx="2" presStyleCnt="3"/>
      <dgm:spPr/>
    </dgm:pt>
    <dgm:pt modelId="{E1E7946E-8DC4-4FB9-8FAD-D9C0ACBBE9D1}" type="pres">
      <dgm:prSet presAssocID="{DDA6AE04-30EC-4401-BCCD-D9CB7B7640D4}" presName="hierChild4" presStyleCnt="0"/>
      <dgm:spPr/>
    </dgm:pt>
    <dgm:pt modelId="{DBC23406-15F2-4E4D-BD16-B32685EBFA7D}" type="pres">
      <dgm:prSet presAssocID="{DDA6AE04-30EC-4401-BCCD-D9CB7B7640D4}" presName="hierChild5" presStyleCnt="0"/>
      <dgm:spPr/>
    </dgm:pt>
    <dgm:pt modelId="{204A94AD-39AF-437A-A739-32C21077B075}" type="pres">
      <dgm:prSet presAssocID="{33AFF52A-650A-4CCC-87FB-398AA78E8D19}" presName="hierChild5" presStyleCnt="0"/>
      <dgm:spPr/>
    </dgm:pt>
    <dgm:pt modelId="{DB6C24E8-496D-42BD-9DFE-63E4D4E26B5B}" type="pres">
      <dgm:prSet presAssocID="{832B7271-6BBB-4B18-965B-A02F30C62561}" presName="hierChild5" presStyleCnt="0"/>
      <dgm:spPr/>
    </dgm:pt>
    <dgm:pt modelId="{2CE997CD-6962-44A2-A8C3-3F7E2002B4EA}" type="pres">
      <dgm:prSet presAssocID="{5F1469A7-00C6-46D8-8C71-AE7ED31A8827}" presName="hierChild3" presStyleCnt="0"/>
      <dgm:spPr/>
    </dgm:pt>
  </dgm:ptLst>
  <dgm:cxnLst>
    <dgm:cxn modelId="{72CDA808-6D1D-4D3A-B9FA-FAA5709307B3}" srcId="{33AFF52A-650A-4CCC-87FB-398AA78E8D19}" destId="{2B2209D5-4157-4479-AC50-60C5BD092E42}" srcOrd="0" destOrd="0" parTransId="{D1DCF7AE-9D80-46D9-A427-CA71DC64C8EC}" sibTransId="{0ECD3749-924B-4AEB-B752-E877681096DF}"/>
    <dgm:cxn modelId="{8CBCC013-5E6F-4F82-B4A9-61BE1FA8872C}" srcId="{6D22CB7B-203A-43F6-A857-FA50A92E3B78}" destId="{FA177B66-425E-4F0F-B025-398931EB8DC0}" srcOrd="0" destOrd="0" parTransId="{9A1E1DAE-FC44-4028-94CB-687C4AC54170}" sibTransId="{B1374835-D0D1-4A5F-81AF-01360572C7B4}"/>
    <dgm:cxn modelId="{BA5E3515-57E8-4DE8-90B8-4F412F4C8344}" type="presOf" srcId="{9A1E1DAE-FC44-4028-94CB-687C4AC54170}" destId="{DC5D6864-FD1A-4324-8C2D-D0FCC32F2844}" srcOrd="0" destOrd="0" presId="urn:microsoft.com/office/officeart/2005/8/layout/orgChart1"/>
    <dgm:cxn modelId="{47B1F51D-6263-486B-A772-D8914A6C9B9B}" type="presOf" srcId="{DDA6AE04-30EC-4401-BCCD-D9CB7B7640D4}" destId="{C7A96B4F-EEF6-4A09-AE97-18B257CB85A7}" srcOrd="0" destOrd="0" presId="urn:microsoft.com/office/officeart/2005/8/layout/orgChart1"/>
    <dgm:cxn modelId="{ECF3F923-8066-4673-8AEB-2731BE42B943}" type="presOf" srcId="{FA177B66-425E-4F0F-B025-398931EB8DC0}" destId="{55F49649-6958-41FB-B973-31B7B4F23D7E}" srcOrd="0" destOrd="0" presId="urn:microsoft.com/office/officeart/2005/8/layout/orgChart1"/>
    <dgm:cxn modelId="{F76E7727-BF31-47E4-B5BF-2554D8561B7B}" srcId="{832B7271-6BBB-4B18-965B-A02F30C62561}" destId="{6D22CB7B-203A-43F6-A857-FA50A92E3B78}" srcOrd="0" destOrd="0" parTransId="{93F24F60-FE4A-4A3D-A747-59A94FFC9241}" sibTransId="{8772A19D-9E87-4721-84DE-DC0FB7711B1B}"/>
    <dgm:cxn modelId="{167BED3C-B43F-41D5-82A9-D58AB381688C}" type="presOf" srcId="{1692202E-C520-4CA1-9BEB-507F21F0C357}" destId="{34D722D7-7E48-4373-9EEA-79DEFA041B21}" srcOrd="0" destOrd="0" presId="urn:microsoft.com/office/officeart/2005/8/layout/orgChart1"/>
    <dgm:cxn modelId="{2ABDC15B-61E7-46AB-BDAB-43A9DBF68F50}" type="presOf" srcId="{6D22CB7B-203A-43F6-A857-FA50A92E3B78}" destId="{B06AB460-94E1-42F4-ACE0-FFC9BBBF0A12}" srcOrd="1" destOrd="0" presId="urn:microsoft.com/office/officeart/2005/8/layout/orgChart1"/>
    <dgm:cxn modelId="{9BC5F465-CD4F-428A-B0A2-BEA55E44E83A}" srcId="{5F1469A7-00C6-46D8-8C71-AE7ED31A8827}" destId="{832B7271-6BBB-4B18-965B-A02F30C62561}" srcOrd="0" destOrd="0" parTransId="{1692202E-C520-4CA1-9BEB-507F21F0C357}" sibTransId="{99221B87-2D21-4202-ACC5-BC0B66369330}"/>
    <dgm:cxn modelId="{A219FD65-16CC-45F1-9B17-49D4FA156AB6}" type="presOf" srcId="{69A17072-0BB7-4FC1-BF9F-4D2E5B7826B7}" destId="{9CDDA921-BFDD-494C-B5F7-D9E16D41D627}" srcOrd="0" destOrd="0" presId="urn:microsoft.com/office/officeart/2005/8/layout/orgChart1"/>
    <dgm:cxn modelId="{020B5669-771C-413D-97B5-D0D0DE42568E}" type="presOf" srcId="{84705D4A-7865-48F3-A638-126252DDA47E}" destId="{4591FDF6-33D4-42F6-8B3A-8088E20D2E48}" srcOrd="0" destOrd="0" presId="urn:microsoft.com/office/officeart/2005/8/layout/orgChart1"/>
    <dgm:cxn modelId="{71802F6C-06A0-45E9-91DF-E0F9D71ACF20}" type="presOf" srcId="{832B7271-6BBB-4B18-965B-A02F30C62561}" destId="{77240447-9D90-4555-9F5C-87A4A3C5EC93}" srcOrd="1" destOrd="0" presId="urn:microsoft.com/office/officeart/2005/8/layout/orgChart1"/>
    <dgm:cxn modelId="{1351AA6E-1CC0-4529-84B5-A32194384E9A}" type="presOf" srcId="{D1DCF7AE-9D80-46D9-A427-CA71DC64C8EC}" destId="{8C6B65AC-D759-4731-BDB9-19ABAC68B5A9}" srcOrd="0" destOrd="0" presId="urn:microsoft.com/office/officeart/2005/8/layout/orgChart1"/>
    <dgm:cxn modelId="{00F5F372-37B9-4563-832E-929EC35A2885}" type="presOf" srcId="{2B2209D5-4157-4479-AC50-60C5BD092E42}" destId="{76EC28C7-8B26-438C-998C-8F00DF7498FB}" srcOrd="1" destOrd="0" presId="urn:microsoft.com/office/officeart/2005/8/layout/orgChart1"/>
    <dgm:cxn modelId="{95184A58-B0DC-4A12-8AB1-8A6767375C98}" type="presOf" srcId="{5F1469A7-00C6-46D8-8C71-AE7ED31A8827}" destId="{DC0F6B2D-6000-4527-BFAE-42142327C101}" srcOrd="1" destOrd="0" presId="urn:microsoft.com/office/officeart/2005/8/layout/orgChart1"/>
    <dgm:cxn modelId="{D76F397A-122B-4626-B998-7767021748B4}" type="presOf" srcId="{33AFF52A-650A-4CCC-87FB-398AA78E8D19}" destId="{79191E6A-205E-4025-8FC8-6842CCE26387}" srcOrd="0" destOrd="0" presId="urn:microsoft.com/office/officeart/2005/8/layout/orgChart1"/>
    <dgm:cxn modelId="{0BB90A85-1A05-4437-8DAD-1E97499B08E4}" type="presOf" srcId="{832B7271-6BBB-4B18-965B-A02F30C62561}" destId="{C398D77C-24B7-45F3-9EDA-65DF537CC8BE}" srcOrd="0" destOrd="0" presId="urn:microsoft.com/office/officeart/2005/8/layout/orgChart1"/>
    <dgm:cxn modelId="{5BCF1786-E467-4E58-96B2-7663C61B2476}" srcId="{832B7271-6BBB-4B18-965B-A02F30C62561}" destId="{33AFF52A-650A-4CCC-87FB-398AA78E8D19}" srcOrd="1" destOrd="0" parTransId="{69A17072-0BB7-4FC1-BF9F-4D2E5B7826B7}" sibTransId="{519E5EE5-FB0D-4A0B-A3A5-10EE10806865}"/>
    <dgm:cxn modelId="{DE897590-C6D9-44FD-88E6-FC8AD49C8898}" srcId="{33AFF52A-650A-4CCC-87FB-398AA78E8D19}" destId="{DDA6AE04-30EC-4401-BCCD-D9CB7B7640D4}" srcOrd="1" destOrd="0" parTransId="{84705D4A-7865-48F3-A638-126252DDA47E}" sibTransId="{C6F7C9B4-1B81-453C-8F0A-6EBBAA8A2D4D}"/>
    <dgm:cxn modelId="{E80D9594-C4AC-4DC9-96F7-233DD70E6A45}" type="presOf" srcId="{FA177B66-425E-4F0F-B025-398931EB8DC0}" destId="{9E75A875-01D4-4F43-A10B-1BFD8A51B0D2}" srcOrd="1" destOrd="0" presId="urn:microsoft.com/office/officeart/2005/8/layout/orgChart1"/>
    <dgm:cxn modelId="{73E3EE94-A347-4175-8CB3-86ADA339D596}" type="presOf" srcId="{6D22CB7B-203A-43F6-A857-FA50A92E3B78}" destId="{1EEBB382-5167-4DDD-A537-1B6DF79A0627}" srcOrd="0" destOrd="0" presId="urn:microsoft.com/office/officeart/2005/8/layout/orgChart1"/>
    <dgm:cxn modelId="{8C1ED8A3-CD83-4814-8307-9F6D8EF80DD0}" type="presOf" srcId="{1398A560-7BEB-447C-AE84-90CCD8DEC07E}" destId="{0AACB2BC-B67B-4D0A-8098-41E944024EF6}" srcOrd="0" destOrd="0" presId="urn:microsoft.com/office/officeart/2005/8/layout/orgChart1"/>
    <dgm:cxn modelId="{682E24B9-8473-4607-B446-91210ED63AC4}" type="presOf" srcId="{2B2209D5-4157-4479-AC50-60C5BD092E42}" destId="{A3F39D15-FA4B-40E0-BF99-958F611D0248}" srcOrd="0" destOrd="0" presId="urn:microsoft.com/office/officeart/2005/8/layout/orgChart1"/>
    <dgm:cxn modelId="{7F0DE6B9-72D5-4029-A719-87ED0BA00571}" srcId="{1398A560-7BEB-447C-AE84-90CCD8DEC07E}" destId="{5F1469A7-00C6-46D8-8C71-AE7ED31A8827}" srcOrd="0" destOrd="0" parTransId="{67DB6D9C-494A-4B5B-A414-3171F4E32F7C}" sibTransId="{77686228-438D-42C3-B271-3B5C2EE03A4E}"/>
    <dgm:cxn modelId="{23D731D1-D175-44D9-93DD-FE08E47F735E}" type="presOf" srcId="{33AFF52A-650A-4CCC-87FB-398AA78E8D19}" destId="{ECA71E69-1AFA-4B92-AC33-AA3F33C11740}" srcOrd="1" destOrd="0" presId="urn:microsoft.com/office/officeart/2005/8/layout/orgChart1"/>
    <dgm:cxn modelId="{1709B3E2-2CA9-4AD4-A7BB-DFDCA1DA1DF4}" type="presOf" srcId="{93F24F60-FE4A-4A3D-A747-59A94FFC9241}" destId="{4CBB0E5D-5782-4A24-AFD2-8C77DF955F0D}" srcOrd="0" destOrd="0" presId="urn:microsoft.com/office/officeart/2005/8/layout/orgChart1"/>
    <dgm:cxn modelId="{F6EC0BF5-F9EB-4F07-9F0B-2679F4D1B920}" type="presOf" srcId="{5F1469A7-00C6-46D8-8C71-AE7ED31A8827}" destId="{854FCF80-05F7-4B2D-99EA-28782ADF3068}" srcOrd="0" destOrd="0" presId="urn:microsoft.com/office/officeart/2005/8/layout/orgChart1"/>
    <dgm:cxn modelId="{747EA5FA-0C71-4147-821F-D1D03C6C4DA0}" type="presOf" srcId="{DDA6AE04-30EC-4401-BCCD-D9CB7B7640D4}" destId="{D304D1A3-28A9-40E6-BC15-5F216CB89386}" srcOrd="1" destOrd="0" presId="urn:microsoft.com/office/officeart/2005/8/layout/orgChart1"/>
    <dgm:cxn modelId="{DADEDFBE-AD47-45A8-9BBA-3B76437799AB}" type="presParOf" srcId="{0AACB2BC-B67B-4D0A-8098-41E944024EF6}" destId="{50618F1E-DB48-4AE2-8B8C-2BE4CD5E685A}" srcOrd="0" destOrd="0" presId="urn:microsoft.com/office/officeart/2005/8/layout/orgChart1"/>
    <dgm:cxn modelId="{B62B4DA9-78AF-4FEC-A2C3-F77CF1BC931F}" type="presParOf" srcId="{50618F1E-DB48-4AE2-8B8C-2BE4CD5E685A}" destId="{A87F1221-9712-4367-8329-5A29EB426F7C}" srcOrd="0" destOrd="0" presId="urn:microsoft.com/office/officeart/2005/8/layout/orgChart1"/>
    <dgm:cxn modelId="{6176B15F-B965-4C7F-8B45-987884CE293F}" type="presParOf" srcId="{A87F1221-9712-4367-8329-5A29EB426F7C}" destId="{854FCF80-05F7-4B2D-99EA-28782ADF3068}" srcOrd="0" destOrd="0" presId="urn:microsoft.com/office/officeart/2005/8/layout/orgChart1"/>
    <dgm:cxn modelId="{8FEB2FB0-2527-4B32-835B-6E8B22ADA193}" type="presParOf" srcId="{A87F1221-9712-4367-8329-5A29EB426F7C}" destId="{DC0F6B2D-6000-4527-BFAE-42142327C101}" srcOrd="1" destOrd="0" presId="urn:microsoft.com/office/officeart/2005/8/layout/orgChart1"/>
    <dgm:cxn modelId="{4199489E-170E-42CE-8E8E-CF02A1B61096}" type="presParOf" srcId="{50618F1E-DB48-4AE2-8B8C-2BE4CD5E685A}" destId="{D8E9DA5D-D136-475D-82E6-7FAAFD4507B9}" srcOrd="1" destOrd="0" presId="urn:microsoft.com/office/officeart/2005/8/layout/orgChart1"/>
    <dgm:cxn modelId="{E4FD713B-6E45-4D5B-9AC6-0C763BF812AE}" type="presParOf" srcId="{D8E9DA5D-D136-475D-82E6-7FAAFD4507B9}" destId="{34D722D7-7E48-4373-9EEA-79DEFA041B21}" srcOrd="0" destOrd="0" presId="urn:microsoft.com/office/officeart/2005/8/layout/orgChart1"/>
    <dgm:cxn modelId="{DD972B63-D512-4D48-ACAC-30FACAD46D3D}" type="presParOf" srcId="{D8E9DA5D-D136-475D-82E6-7FAAFD4507B9}" destId="{887C64AB-B3F1-4CFA-B357-FC95D9E6588A}" srcOrd="1" destOrd="0" presId="urn:microsoft.com/office/officeart/2005/8/layout/orgChart1"/>
    <dgm:cxn modelId="{435DACF0-6A2D-49F7-9597-3316404AF8C1}" type="presParOf" srcId="{887C64AB-B3F1-4CFA-B357-FC95D9E6588A}" destId="{88A9A0CA-F8A9-4868-B224-73BC061BC585}" srcOrd="0" destOrd="0" presId="urn:microsoft.com/office/officeart/2005/8/layout/orgChart1"/>
    <dgm:cxn modelId="{A8E92D5D-0C08-4B55-B375-6A7CAD8F71A1}" type="presParOf" srcId="{88A9A0CA-F8A9-4868-B224-73BC061BC585}" destId="{C398D77C-24B7-45F3-9EDA-65DF537CC8BE}" srcOrd="0" destOrd="0" presId="urn:microsoft.com/office/officeart/2005/8/layout/orgChart1"/>
    <dgm:cxn modelId="{C1CDEAEB-5CD0-447D-8A48-E99CD259B43E}" type="presParOf" srcId="{88A9A0CA-F8A9-4868-B224-73BC061BC585}" destId="{77240447-9D90-4555-9F5C-87A4A3C5EC93}" srcOrd="1" destOrd="0" presId="urn:microsoft.com/office/officeart/2005/8/layout/orgChart1"/>
    <dgm:cxn modelId="{6FFEA6AA-ECFB-41D0-94A1-CC5E3878AE38}" type="presParOf" srcId="{887C64AB-B3F1-4CFA-B357-FC95D9E6588A}" destId="{3191A94E-1695-41E5-8645-7EBDEEE0B63E}" srcOrd="1" destOrd="0" presId="urn:microsoft.com/office/officeart/2005/8/layout/orgChart1"/>
    <dgm:cxn modelId="{CCF479EF-C28F-4E22-9EE0-25995B70E93B}" type="presParOf" srcId="{3191A94E-1695-41E5-8645-7EBDEEE0B63E}" destId="{4CBB0E5D-5782-4A24-AFD2-8C77DF955F0D}" srcOrd="0" destOrd="0" presId="urn:microsoft.com/office/officeart/2005/8/layout/orgChart1"/>
    <dgm:cxn modelId="{AD81716D-B914-45D5-AC41-67A163BB0349}" type="presParOf" srcId="{3191A94E-1695-41E5-8645-7EBDEEE0B63E}" destId="{86A8DAFC-29C6-44A3-AB9E-F760A854E36E}" srcOrd="1" destOrd="0" presId="urn:microsoft.com/office/officeart/2005/8/layout/orgChart1"/>
    <dgm:cxn modelId="{63965C48-5C9D-44F8-9AD1-ABD5DAB6B113}" type="presParOf" srcId="{86A8DAFC-29C6-44A3-AB9E-F760A854E36E}" destId="{EBD3CBF0-2276-4BCF-BAAB-384C1B215F3A}" srcOrd="0" destOrd="0" presId="urn:microsoft.com/office/officeart/2005/8/layout/orgChart1"/>
    <dgm:cxn modelId="{3D5CBA38-9E7D-4A16-BE3E-D3A68A4394C8}" type="presParOf" srcId="{EBD3CBF0-2276-4BCF-BAAB-384C1B215F3A}" destId="{1EEBB382-5167-4DDD-A537-1B6DF79A0627}" srcOrd="0" destOrd="0" presId="urn:microsoft.com/office/officeart/2005/8/layout/orgChart1"/>
    <dgm:cxn modelId="{68318526-6C2D-49FF-AB42-C568D50E9CFE}" type="presParOf" srcId="{EBD3CBF0-2276-4BCF-BAAB-384C1B215F3A}" destId="{B06AB460-94E1-42F4-ACE0-FFC9BBBF0A12}" srcOrd="1" destOrd="0" presId="urn:microsoft.com/office/officeart/2005/8/layout/orgChart1"/>
    <dgm:cxn modelId="{D40702E1-E7A1-4238-A57E-B22498A03ECA}" type="presParOf" srcId="{86A8DAFC-29C6-44A3-AB9E-F760A854E36E}" destId="{CD407837-40EE-4B4D-9245-AA5E53CFAE2B}" srcOrd="1" destOrd="0" presId="urn:microsoft.com/office/officeart/2005/8/layout/orgChart1"/>
    <dgm:cxn modelId="{22BD76D7-90A8-427F-BE2C-5914B1A7FB3D}" type="presParOf" srcId="{CD407837-40EE-4B4D-9245-AA5E53CFAE2B}" destId="{DC5D6864-FD1A-4324-8C2D-D0FCC32F2844}" srcOrd="0" destOrd="0" presId="urn:microsoft.com/office/officeart/2005/8/layout/orgChart1"/>
    <dgm:cxn modelId="{8DB97DC9-607B-42D3-A13E-190C0A40A336}" type="presParOf" srcId="{CD407837-40EE-4B4D-9245-AA5E53CFAE2B}" destId="{C4D994A6-535E-41DE-93FF-A39E3776E6A9}" srcOrd="1" destOrd="0" presId="urn:microsoft.com/office/officeart/2005/8/layout/orgChart1"/>
    <dgm:cxn modelId="{1B414E59-57D8-4D98-9BDC-53389C047BEE}" type="presParOf" srcId="{C4D994A6-535E-41DE-93FF-A39E3776E6A9}" destId="{C3C40496-E34C-4E70-8EB5-FC744BC5BAA5}" srcOrd="0" destOrd="0" presId="urn:microsoft.com/office/officeart/2005/8/layout/orgChart1"/>
    <dgm:cxn modelId="{11A40E6A-2F64-42A3-83E6-68453CF1651E}" type="presParOf" srcId="{C3C40496-E34C-4E70-8EB5-FC744BC5BAA5}" destId="{55F49649-6958-41FB-B973-31B7B4F23D7E}" srcOrd="0" destOrd="0" presId="urn:microsoft.com/office/officeart/2005/8/layout/orgChart1"/>
    <dgm:cxn modelId="{22010BD5-FFCF-4AFB-A9D3-C730BD294D77}" type="presParOf" srcId="{C3C40496-E34C-4E70-8EB5-FC744BC5BAA5}" destId="{9E75A875-01D4-4F43-A10B-1BFD8A51B0D2}" srcOrd="1" destOrd="0" presId="urn:microsoft.com/office/officeart/2005/8/layout/orgChart1"/>
    <dgm:cxn modelId="{1A84B5A5-7279-43CD-8989-84466AA47B82}" type="presParOf" srcId="{C4D994A6-535E-41DE-93FF-A39E3776E6A9}" destId="{D4DAB524-68AB-4A57-A6A4-BE4607A16D24}" srcOrd="1" destOrd="0" presId="urn:microsoft.com/office/officeart/2005/8/layout/orgChart1"/>
    <dgm:cxn modelId="{E40983B3-488B-4793-AEC4-0BF47DBDE6C2}" type="presParOf" srcId="{C4D994A6-535E-41DE-93FF-A39E3776E6A9}" destId="{0D9CFBA9-6A9E-4F62-A56C-DD0B5E0BA18B}" srcOrd="2" destOrd="0" presId="urn:microsoft.com/office/officeart/2005/8/layout/orgChart1"/>
    <dgm:cxn modelId="{8A2C7C34-2314-4BB8-A2E0-2AF03092557B}" type="presParOf" srcId="{86A8DAFC-29C6-44A3-AB9E-F760A854E36E}" destId="{7CD7DB81-4937-40FF-AA5B-1FAFD1C944F3}" srcOrd="2" destOrd="0" presId="urn:microsoft.com/office/officeart/2005/8/layout/orgChart1"/>
    <dgm:cxn modelId="{5D5F2FDE-EABD-444E-92D8-139A5A466572}" type="presParOf" srcId="{3191A94E-1695-41E5-8645-7EBDEEE0B63E}" destId="{9CDDA921-BFDD-494C-B5F7-D9E16D41D627}" srcOrd="2" destOrd="0" presId="urn:microsoft.com/office/officeart/2005/8/layout/orgChart1"/>
    <dgm:cxn modelId="{A549A078-0809-4320-82A6-F0BD9DECF44B}" type="presParOf" srcId="{3191A94E-1695-41E5-8645-7EBDEEE0B63E}" destId="{6ABD7F26-CE57-4830-AF56-09B3EFB4B9B8}" srcOrd="3" destOrd="0" presId="urn:microsoft.com/office/officeart/2005/8/layout/orgChart1"/>
    <dgm:cxn modelId="{DE84CA68-A874-4A80-9583-5D58FEF6C1F1}" type="presParOf" srcId="{6ABD7F26-CE57-4830-AF56-09B3EFB4B9B8}" destId="{4D548890-9701-4334-BF21-A13A0623052B}" srcOrd="0" destOrd="0" presId="urn:microsoft.com/office/officeart/2005/8/layout/orgChart1"/>
    <dgm:cxn modelId="{C563C96B-C326-408A-A2F3-044BD3DDA5FE}" type="presParOf" srcId="{4D548890-9701-4334-BF21-A13A0623052B}" destId="{79191E6A-205E-4025-8FC8-6842CCE26387}" srcOrd="0" destOrd="0" presId="urn:microsoft.com/office/officeart/2005/8/layout/orgChart1"/>
    <dgm:cxn modelId="{D2E7935E-E2C7-4F54-96C5-A5D93CAC4EB2}" type="presParOf" srcId="{4D548890-9701-4334-BF21-A13A0623052B}" destId="{ECA71E69-1AFA-4B92-AC33-AA3F33C11740}" srcOrd="1" destOrd="0" presId="urn:microsoft.com/office/officeart/2005/8/layout/orgChart1"/>
    <dgm:cxn modelId="{EFE01ED0-70F3-436D-A758-619FF0AE4D59}" type="presParOf" srcId="{6ABD7F26-CE57-4830-AF56-09B3EFB4B9B8}" destId="{D522E254-2D19-414E-9D6D-14570B192950}" srcOrd="1" destOrd="0" presId="urn:microsoft.com/office/officeart/2005/8/layout/orgChart1"/>
    <dgm:cxn modelId="{EFD7E93B-706D-49C7-9C21-98A3B28517AF}" type="presParOf" srcId="{D522E254-2D19-414E-9D6D-14570B192950}" destId="{8C6B65AC-D759-4731-BDB9-19ABAC68B5A9}" srcOrd="0" destOrd="0" presId="urn:microsoft.com/office/officeart/2005/8/layout/orgChart1"/>
    <dgm:cxn modelId="{7D594EC5-7E31-45DF-BDA5-480D2522ED45}" type="presParOf" srcId="{D522E254-2D19-414E-9D6D-14570B192950}" destId="{99D13FF7-F105-460E-9D62-85BCFE3F184F}" srcOrd="1" destOrd="0" presId="urn:microsoft.com/office/officeart/2005/8/layout/orgChart1"/>
    <dgm:cxn modelId="{DB4F02A4-C09C-4D58-98B1-EC03F7FA3F83}" type="presParOf" srcId="{99D13FF7-F105-460E-9D62-85BCFE3F184F}" destId="{2F291EE7-C20E-4DFA-ADCA-529A057A418E}" srcOrd="0" destOrd="0" presId="urn:microsoft.com/office/officeart/2005/8/layout/orgChart1"/>
    <dgm:cxn modelId="{20821DB9-FC70-45E1-AB47-48A09FEAF1D7}" type="presParOf" srcId="{2F291EE7-C20E-4DFA-ADCA-529A057A418E}" destId="{A3F39D15-FA4B-40E0-BF99-958F611D0248}" srcOrd="0" destOrd="0" presId="urn:microsoft.com/office/officeart/2005/8/layout/orgChart1"/>
    <dgm:cxn modelId="{0749F94B-4CDA-4638-ADC2-11E6B9DBDBBA}" type="presParOf" srcId="{2F291EE7-C20E-4DFA-ADCA-529A057A418E}" destId="{76EC28C7-8B26-438C-998C-8F00DF7498FB}" srcOrd="1" destOrd="0" presId="urn:microsoft.com/office/officeart/2005/8/layout/orgChart1"/>
    <dgm:cxn modelId="{9EA7D5BD-6A23-48C8-887E-14119E5E1A6D}" type="presParOf" srcId="{99D13FF7-F105-460E-9D62-85BCFE3F184F}" destId="{BF1072D6-3009-40F8-9DCF-81E59B1BB061}" srcOrd="1" destOrd="0" presId="urn:microsoft.com/office/officeart/2005/8/layout/orgChart1"/>
    <dgm:cxn modelId="{274372F9-6AD0-44F3-A7C8-BE9D00C832B3}" type="presParOf" srcId="{99D13FF7-F105-460E-9D62-85BCFE3F184F}" destId="{19661AB7-4FC5-4388-8846-F8E81B3D091B}" srcOrd="2" destOrd="0" presId="urn:microsoft.com/office/officeart/2005/8/layout/orgChart1"/>
    <dgm:cxn modelId="{ADEDBE39-7F72-454F-A6E1-ABB572A570B3}" type="presParOf" srcId="{D522E254-2D19-414E-9D6D-14570B192950}" destId="{4591FDF6-33D4-42F6-8B3A-8088E20D2E48}" srcOrd="2" destOrd="0" presId="urn:microsoft.com/office/officeart/2005/8/layout/orgChart1"/>
    <dgm:cxn modelId="{0F6C18A6-C6A7-4A1B-89BD-260723C17722}" type="presParOf" srcId="{D522E254-2D19-414E-9D6D-14570B192950}" destId="{CD4D4BB8-A6A8-4A24-BCD5-DB13DBCC5722}" srcOrd="3" destOrd="0" presId="urn:microsoft.com/office/officeart/2005/8/layout/orgChart1"/>
    <dgm:cxn modelId="{04BF7E0A-EF99-4A8B-B1B6-97C40E44AA9C}" type="presParOf" srcId="{CD4D4BB8-A6A8-4A24-BCD5-DB13DBCC5722}" destId="{56A078F3-043D-47C9-9B32-E7D446E4FB85}" srcOrd="0" destOrd="0" presId="urn:microsoft.com/office/officeart/2005/8/layout/orgChart1"/>
    <dgm:cxn modelId="{1397ABAD-19FD-4CF2-A97B-DAE7D8DF4533}" type="presParOf" srcId="{56A078F3-043D-47C9-9B32-E7D446E4FB85}" destId="{C7A96B4F-EEF6-4A09-AE97-18B257CB85A7}" srcOrd="0" destOrd="0" presId="urn:microsoft.com/office/officeart/2005/8/layout/orgChart1"/>
    <dgm:cxn modelId="{3EB424BC-4220-4D59-8F45-4C2D6CE301AB}" type="presParOf" srcId="{56A078F3-043D-47C9-9B32-E7D446E4FB85}" destId="{D304D1A3-28A9-40E6-BC15-5F216CB89386}" srcOrd="1" destOrd="0" presId="urn:microsoft.com/office/officeart/2005/8/layout/orgChart1"/>
    <dgm:cxn modelId="{8AA435CD-1976-4948-8CA8-07D810E32F08}" type="presParOf" srcId="{CD4D4BB8-A6A8-4A24-BCD5-DB13DBCC5722}" destId="{E1E7946E-8DC4-4FB9-8FAD-D9C0ACBBE9D1}" srcOrd="1" destOrd="0" presId="urn:microsoft.com/office/officeart/2005/8/layout/orgChart1"/>
    <dgm:cxn modelId="{2CBB4FAE-33E9-451D-B134-21D4983F012E}" type="presParOf" srcId="{CD4D4BB8-A6A8-4A24-BCD5-DB13DBCC5722}" destId="{DBC23406-15F2-4E4D-BD16-B32685EBFA7D}" srcOrd="2" destOrd="0" presId="urn:microsoft.com/office/officeart/2005/8/layout/orgChart1"/>
    <dgm:cxn modelId="{0CE27385-F73B-4653-B8B7-151DC49C10B1}" type="presParOf" srcId="{6ABD7F26-CE57-4830-AF56-09B3EFB4B9B8}" destId="{204A94AD-39AF-437A-A739-32C21077B075}" srcOrd="2" destOrd="0" presId="urn:microsoft.com/office/officeart/2005/8/layout/orgChart1"/>
    <dgm:cxn modelId="{2A4C5714-DF82-4A2C-8486-28B0A536EA15}" type="presParOf" srcId="{887C64AB-B3F1-4CFA-B357-FC95D9E6588A}" destId="{DB6C24E8-496D-42BD-9DFE-63E4D4E26B5B}" srcOrd="2" destOrd="0" presId="urn:microsoft.com/office/officeart/2005/8/layout/orgChart1"/>
    <dgm:cxn modelId="{4F787F56-519E-492B-B402-4485F992590E}" type="presParOf" srcId="{50618F1E-DB48-4AE2-8B8C-2BE4CD5E685A}" destId="{2CE997CD-6962-44A2-A8C3-3F7E2002B4EA}"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BC16AD3-3174-4975-B634-750AB0C84A4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57586F84-0861-49F7-AB2E-9E4DAAB9DF85}">
      <dgm:prSet phldrT="[Text]" custT="1"/>
      <dgm:spPr/>
      <dgm:t>
        <a:bodyPr/>
        <a:lstStyle/>
        <a:p>
          <a:r>
            <a:rPr lang="cs-CZ" sz="2400" dirty="0"/>
            <a:t>doporučení školského poradenského zařízení</a:t>
          </a:r>
        </a:p>
      </dgm:t>
    </dgm:pt>
    <dgm:pt modelId="{4C9B4352-68BB-4F15-9C95-5D55E63FF16A}" type="parTrans" cxnId="{A672CF08-856C-467B-ADBB-E956CFBD82F1}">
      <dgm:prSet/>
      <dgm:spPr/>
      <dgm:t>
        <a:bodyPr/>
        <a:lstStyle/>
        <a:p>
          <a:endParaRPr lang="cs-CZ"/>
        </a:p>
      </dgm:t>
    </dgm:pt>
    <dgm:pt modelId="{CCC29BD3-A2A5-4061-809C-5AFD7865107B}" type="sibTrans" cxnId="{A672CF08-856C-467B-ADBB-E956CFBD82F1}">
      <dgm:prSet/>
      <dgm:spPr/>
      <dgm:t>
        <a:bodyPr/>
        <a:lstStyle/>
        <a:p>
          <a:endParaRPr lang="cs-CZ"/>
        </a:p>
      </dgm:t>
    </dgm:pt>
    <dgm:pt modelId="{C2A72A76-6256-4351-A5C0-5743CD9F686E}">
      <dgm:prSet phldrT="[Text]" custT="1"/>
      <dgm:spPr/>
      <dgm:t>
        <a:bodyPr/>
        <a:lstStyle/>
        <a:p>
          <a:pPr>
            <a:spcAft>
              <a:spcPts val="0"/>
            </a:spcAft>
          </a:pPr>
          <a:r>
            <a:rPr lang="cs-CZ" sz="2400" dirty="0"/>
            <a:t>informovaný souhlas udělen </a:t>
          </a:r>
        </a:p>
        <a:p>
          <a:pPr>
            <a:spcAft>
              <a:spcPts val="0"/>
            </a:spcAft>
          </a:pPr>
          <a:r>
            <a:rPr lang="cs-CZ" sz="2400" b="1" dirty="0"/>
            <a:t>ve školském poradenském zařízení</a:t>
          </a:r>
        </a:p>
      </dgm:t>
    </dgm:pt>
    <dgm:pt modelId="{A532BAEF-246A-4FB2-B2B8-D97EB0DBF015}" type="parTrans" cxnId="{558ECCFC-49D2-4835-A879-3AA43BDF9886}">
      <dgm:prSet/>
      <dgm:spPr/>
      <dgm:t>
        <a:bodyPr/>
        <a:lstStyle/>
        <a:p>
          <a:endParaRPr lang="cs-CZ"/>
        </a:p>
      </dgm:t>
    </dgm:pt>
    <dgm:pt modelId="{DCCA1386-C7C5-4B31-88D0-D92E7EE8B405}" type="sibTrans" cxnId="{558ECCFC-49D2-4835-A879-3AA43BDF9886}">
      <dgm:prSet/>
      <dgm:spPr/>
      <dgm:t>
        <a:bodyPr/>
        <a:lstStyle/>
        <a:p>
          <a:endParaRPr lang="cs-CZ"/>
        </a:p>
      </dgm:t>
    </dgm:pt>
    <dgm:pt modelId="{A133274A-E425-463B-B2A6-011BB44D67CB}">
      <dgm:prSet phldrT="[Text]"/>
      <dgm:spPr/>
      <dgm:t>
        <a:bodyPr/>
        <a:lstStyle/>
        <a:p>
          <a:r>
            <a:rPr lang="cs-CZ" dirty="0"/>
            <a:t>informovaný souhlas udělen ve škole</a:t>
          </a:r>
        </a:p>
      </dgm:t>
    </dgm:pt>
    <dgm:pt modelId="{E94FF272-F2F9-458E-9284-1142AD71EB14}" type="parTrans" cxnId="{82A3C2EB-1329-4E74-BD45-7AA1FC479FC0}">
      <dgm:prSet/>
      <dgm:spPr/>
      <dgm:t>
        <a:bodyPr/>
        <a:lstStyle/>
        <a:p>
          <a:endParaRPr lang="cs-CZ"/>
        </a:p>
      </dgm:t>
    </dgm:pt>
    <dgm:pt modelId="{AFFB2C89-C1B3-41A0-8D83-397C65B84E5A}" type="sibTrans" cxnId="{82A3C2EB-1329-4E74-BD45-7AA1FC479FC0}">
      <dgm:prSet/>
      <dgm:spPr/>
      <dgm:t>
        <a:bodyPr/>
        <a:lstStyle/>
        <a:p>
          <a:endParaRPr lang="cs-CZ"/>
        </a:p>
      </dgm:t>
    </dgm:pt>
    <dgm:pt modelId="{E0F40146-6321-4A56-9409-802AC2A30489}">
      <dgm:prSet custT="1"/>
      <dgm:spPr/>
      <dgm:t>
        <a:bodyPr/>
        <a:lstStyle/>
        <a:p>
          <a:r>
            <a:rPr lang="cs-CZ" sz="2400" dirty="0"/>
            <a:t>doporučení je součástí přihlášky </a:t>
          </a:r>
        </a:p>
      </dgm:t>
    </dgm:pt>
    <dgm:pt modelId="{146AF4F4-C5E5-4535-B25C-16D020BA90A4}" type="parTrans" cxnId="{C48DE4B7-BAF4-46F8-B840-68B5B58A5252}">
      <dgm:prSet/>
      <dgm:spPr/>
      <dgm:t>
        <a:bodyPr/>
        <a:lstStyle/>
        <a:p>
          <a:endParaRPr lang="cs-CZ"/>
        </a:p>
      </dgm:t>
    </dgm:pt>
    <dgm:pt modelId="{2ED5C353-330F-451B-BC13-327DD603A32F}" type="sibTrans" cxnId="{C48DE4B7-BAF4-46F8-B840-68B5B58A5252}">
      <dgm:prSet/>
      <dgm:spPr/>
      <dgm:t>
        <a:bodyPr/>
        <a:lstStyle/>
        <a:p>
          <a:endParaRPr lang="cs-CZ"/>
        </a:p>
      </dgm:t>
    </dgm:pt>
    <dgm:pt modelId="{2D445D2F-44C4-4348-9C0E-3456354FDFEB}">
      <dgm:prSet custT="1"/>
      <dgm:spPr/>
      <dgm:t>
        <a:bodyPr/>
        <a:lstStyle/>
        <a:p>
          <a:r>
            <a:rPr lang="cs-CZ" sz="2400" dirty="0"/>
            <a:t>doručení přihlášky</a:t>
          </a:r>
        </a:p>
      </dgm:t>
    </dgm:pt>
    <dgm:pt modelId="{F0A7A657-AF2A-40EB-8E33-CB0A47E1DA4E}" type="parTrans" cxnId="{1DC4D88B-8B6D-466E-9129-6809699FED0C}">
      <dgm:prSet/>
      <dgm:spPr/>
      <dgm:t>
        <a:bodyPr/>
        <a:lstStyle/>
        <a:p>
          <a:endParaRPr lang="cs-CZ"/>
        </a:p>
      </dgm:t>
    </dgm:pt>
    <dgm:pt modelId="{D2221561-874C-4AFD-BEEE-95DF65A2BF38}" type="sibTrans" cxnId="{1DC4D88B-8B6D-466E-9129-6809699FED0C}">
      <dgm:prSet/>
      <dgm:spPr/>
      <dgm:t>
        <a:bodyPr/>
        <a:lstStyle/>
        <a:p>
          <a:endParaRPr lang="cs-CZ"/>
        </a:p>
      </dgm:t>
    </dgm:pt>
    <dgm:pt modelId="{DC1184F9-07A2-414D-966A-C685076ADB19}">
      <dgm:prSet custT="1"/>
      <dgm:spPr/>
      <dgm:t>
        <a:bodyPr/>
        <a:lstStyle/>
        <a:p>
          <a:pPr>
            <a:spcAft>
              <a:spcPts val="0"/>
            </a:spcAft>
          </a:pPr>
          <a:r>
            <a:rPr lang="cs-CZ" sz="2400" b="1" dirty="0"/>
            <a:t>úprava podmínek podmínky přijímacího řízení </a:t>
          </a:r>
        </a:p>
        <a:p>
          <a:pPr>
            <a:spcAft>
              <a:spcPts val="0"/>
            </a:spcAft>
          </a:pPr>
          <a:r>
            <a:rPr lang="cs-CZ" sz="2400" b="1" dirty="0"/>
            <a:t>a uzpůsobení konání jednotné zkoušky </a:t>
          </a:r>
        </a:p>
      </dgm:t>
    </dgm:pt>
    <dgm:pt modelId="{7C5BA271-8C5B-4DF5-B303-169B49EAC43D}" type="parTrans" cxnId="{1244AF88-2617-4EDF-B4B8-E335932C0A00}">
      <dgm:prSet/>
      <dgm:spPr/>
      <dgm:t>
        <a:bodyPr/>
        <a:lstStyle/>
        <a:p>
          <a:endParaRPr lang="cs-CZ"/>
        </a:p>
      </dgm:t>
    </dgm:pt>
    <dgm:pt modelId="{DA98D718-CC9E-4844-915D-F37608DB7934}" type="sibTrans" cxnId="{1244AF88-2617-4EDF-B4B8-E335932C0A00}">
      <dgm:prSet/>
      <dgm:spPr/>
      <dgm:t>
        <a:bodyPr/>
        <a:lstStyle/>
        <a:p>
          <a:endParaRPr lang="cs-CZ"/>
        </a:p>
      </dgm:t>
    </dgm:pt>
    <dgm:pt modelId="{2D3239CD-66DA-42A0-8103-6D9A9A829E13}" type="pres">
      <dgm:prSet presAssocID="{EBC16AD3-3174-4975-B634-750AB0C84A4B}" presName="hierChild1" presStyleCnt="0">
        <dgm:presLayoutVars>
          <dgm:orgChart val="1"/>
          <dgm:chPref val="1"/>
          <dgm:dir/>
          <dgm:animOne val="branch"/>
          <dgm:animLvl val="lvl"/>
          <dgm:resizeHandles/>
        </dgm:presLayoutVars>
      </dgm:prSet>
      <dgm:spPr/>
    </dgm:pt>
    <dgm:pt modelId="{CC4A60A2-F78E-4572-A9CF-7C74B8CAD61F}" type="pres">
      <dgm:prSet presAssocID="{57586F84-0861-49F7-AB2E-9E4DAAB9DF85}" presName="hierRoot1" presStyleCnt="0">
        <dgm:presLayoutVars>
          <dgm:hierBranch val="init"/>
        </dgm:presLayoutVars>
      </dgm:prSet>
      <dgm:spPr/>
    </dgm:pt>
    <dgm:pt modelId="{511574A2-A046-45DF-9F2F-07A14DEDEE5D}" type="pres">
      <dgm:prSet presAssocID="{57586F84-0861-49F7-AB2E-9E4DAAB9DF85}" presName="rootComposite1" presStyleCnt="0"/>
      <dgm:spPr/>
    </dgm:pt>
    <dgm:pt modelId="{93F89226-DA62-4883-8BCF-72AC071925CA}" type="pres">
      <dgm:prSet presAssocID="{57586F84-0861-49F7-AB2E-9E4DAAB9DF85}" presName="rootText1" presStyleLbl="node0" presStyleIdx="0" presStyleCnt="1" custScaleX="454323">
        <dgm:presLayoutVars>
          <dgm:chPref val="3"/>
        </dgm:presLayoutVars>
      </dgm:prSet>
      <dgm:spPr/>
    </dgm:pt>
    <dgm:pt modelId="{54E71B66-3D5E-4500-BAAB-6278C9D54384}" type="pres">
      <dgm:prSet presAssocID="{57586F84-0861-49F7-AB2E-9E4DAAB9DF85}" presName="rootConnector1" presStyleLbl="node1" presStyleIdx="0" presStyleCnt="0"/>
      <dgm:spPr/>
    </dgm:pt>
    <dgm:pt modelId="{CCC55576-FCB3-4F3A-8587-3EA82DE24EC4}" type="pres">
      <dgm:prSet presAssocID="{57586F84-0861-49F7-AB2E-9E4DAAB9DF85}" presName="hierChild2" presStyleCnt="0"/>
      <dgm:spPr/>
    </dgm:pt>
    <dgm:pt modelId="{ACE2FC5B-4FBE-460D-BB8F-73515ACECC0C}" type="pres">
      <dgm:prSet presAssocID="{A532BAEF-246A-4FB2-B2B8-D97EB0DBF015}" presName="Name37" presStyleLbl="parChTrans1D2" presStyleIdx="0" presStyleCnt="2"/>
      <dgm:spPr/>
    </dgm:pt>
    <dgm:pt modelId="{5D968051-6555-4B34-8721-F8EF1E535BFF}" type="pres">
      <dgm:prSet presAssocID="{C2A72A76-6256-4351-A5C0-5743CD9F686E}" presName="hierRoot2" presStyleCnt="0">
        <dgm:presLayoutVars>
          <dgm:hierBranch/>
        </dgm:presLayoutVars>
      </dgm:prSet>
      <dgm:spPr/>
    </dgm:pt>
    <dgm:pt modelId="{5A37A96D-0C47-4768-B260-0D9E30B808AF}" type="pres">
      <dgm:prSet presAssocID="{C2A72A76-6256-4351-A5C0-5743CD9F686E}" presName="rootComposite" presStyleCnt="0"/>
      <dgm:spPr/>
    </dgm:pt>
    <dgm:pt modelId="{6EE73F26-B889-4C57-AB7F-90436A449AAC}" type="pres">
      <dgm:prSet presAssocID="{C2A72A76-6256-4351-A5C0-5743CD9F686E}" presName="rootText" presStyleLbl="node2" presStyleIdx="0" presStyleCnt="2" custScaleX="357476">
        <dgm:presLayoutVars>
          <dgm:chPref val="3"/>
        </dgm:presLayoutVars>
      </dgm:prSet>
      <dgm:spPr/>
    </dgm:pt>
    <dgm:pt modelId="{1DD3C9E5-B1A7-4F6E-BBA4-15E0EF2945E4}" type="pres">
      <dgm:prSet presAssocID="{C2A72A76-6256-4351-A5C0-5743CD9F686E}" presName="rootConnector" presStyleLbl="node2" presStyleIdx="0" presStyleCnt="2"/>
      <dgm:spPr/>
    </dgm:pt>
    <dgm:pt modelId="{C864EF01-DE05-474F-A77B-99EDFC48D91A}" type="pres">
      <dgm:prSet presAssocID="{C2A72A76-6256-4351-A5C0-5743CD9F686E}" presName="hierChild4" presStyleCnt="0"/>
      <dgm:spPr/>
    </dgm:pt>
    <dgm:pt modelId="{120780B9-19F1-449A-B4D4-8EBDD8BDDEF4}" type="pres">
      <dgm:prSet presAssocID="{146AF4F4-C5E5-4535-B25C-16D020BA90A4}" presName="Name35" presStyleLbl="parChTrans1D3" presStyleIdx="0" presStyleCnt="1"/>
      <dgm:spPr/>
    </dgm:pt>
    <dgm:pt modelId="{096FF2FC-1013-4511-BB84-277C94B73C2F}" type="pres">
      <dgm:prSet presAssocID="{E0F40146-6321-4A56-9409-802AC2A30489}" presName="hierRoot2" presStyleCnt="0">
        <dgm:presLayoutVars>
          <dgm:hierBranch/>
        </dgm:presLayoutVars>
      </dgm:prSet>
      <dgm:spPr/>
    </dgm:pt>
    <dgm:pt modelId="{697AE74B-B681-495A-82CF-0634A62D4929}" type="pres">
      <dgm:prSet presAssocID="{E0F40146-6321-4A56-9409-802AC2A30489}" presName="rootComposite" presStyleCnt="0"/>
      <dgm:spPr/>
    </dgm:pt>
    <dgm:pt modelId="{01EA9E66-D75C-4A3C-85D8-D10C36463777}" type="pres">
      <dgm:prSet presAssocID="{E0F40146-6321-4A56-9409-802AC2A30489}" presName="rootText" presStyleLbl="node3" presStyleIdx="0" presStyleCnt="1" custScaleX="366733">
        <dgm:presLayoutVars>
          <dgm:chPref val="3"/>
        </dgm:presLayoutVars>
      </dgm:prSet>
      <dgm:spPr/>
    </dgm:pt>
    <dgm:pt modelId="{3EF02D17-DED2-46B3-B702-377E4B3B9E1E}" type="pres">
      <dgm:prSet presAssocID="{E0F40146-6321-4A56-9409-802AC2A30489}" presName="rootConnector" presStyleLbl="node3" presStyleIdx="0" presStyleCnt="1"/>
      <dgm:spPr/>
    </dgm:pt>
    <dgm:pt modelId="{049315C0-45F8-4816-9C55-1B5C9DDEFF83}" type="pres">
      <dgm:prSet presAssocID="{E0F40146-6321-4A56-9409-802AC2A30489}" presName="hierChild4" presStyleCnt="0"/>
      <dgm:spPr/>
    </dgm:pt>
    <dgm:pt modelId="{DA030810-A95B-4BDA-8545-1DBE7B2650ED}" type="pres">
      <dgm:prSet presAssocID="{F0A7A657-AF2A-40EB-8E33-CB0A47E1DA4E}" presName="Name35" presStyleLbl="parChTrans1D4" presStyleIdx="0" presStyleCnt="2"/>
      <dgm:spPr/>
    </dgm:pt>
    <dgm:pt modelId="{61C65F95-9F7F-4B57-A967-F6AEA59F18B7}" type="pres">
      <dgm:prSet presAssocID="{2D445D2F-44C4-4348-9C0E-3456354FDFEB}" presName="hierRoot2" presStyleCnt="0">
        <dgm:presLayoutVars>
          <dgm:hierBranch/>
        </dgm:presLayoutVars>
      </dgm:prSet>
      <dgm:spPr/>
    </dgm:pt>
    <dgm:pt modelId="{E62697C7-30D3-479A-B92A-E8ED94D33BA9}" type="pres">
      <dgm:prSet presAssocID="{2D445D2F-44C4-4348-9C0E-3456354FDFEB}" presName="rootComposite" presStyleCnt="0"/>
      <dgm:spPr/>
    </dgm:pt>
    <dgm:pt modelId="{2FD2B6C7-4A1C-4914-98E0-3BBD2C54F51D}" type="pres">
      <dgm:prSet presAssocID="{2D445D2F-44C4-4348-9C0E-3456354FDFEB}" presName="rootText" presStyleLbl="node4" presStyleIdx="0" presStyleCnt="2" custScaleX="197552">
        <dgm:presLayoutVars>
          <dgm:chPref val="3"/>
        </dgm:presLayoutVars>
      </dgm:prSet>
      <dgm:spPr/>
    </dgm:pt>
    <dgm:pt modelId="{FA37520E-1844-4ACC-8796-0A6794AF2197}" type="pres">
      <dgm:prSet presAssocID="{2D445D2F-44C4-4348-9C0E-3456354FDFEB}" presName="rootConnector" presStyleLbl="node4" presStyleIdx="0" presStyleCnt="2"/>
      <dgm:spPr/>
    </dgm:pt>
    <dgm:pt modelId="{775227C0-6B25-46BE-863D-3EB842BE63B6}" type="pres">
      <dgm:prSet presAssocID="{2D445D2F-44C4-4348-9C0E-3456354FDFEB}" presName="hierChild4" presStyleCnt="0"/>
      <dgm:spPr/>
    </dgm:pt>
    <dgm:pt modelId="{D59C0C26-5B34-495C-95ED-53CCE7B2FD6B}" type="pres">
      <dgm:prSet presAssocID="{7C5BA271-8C5B-4DF5-B303-169B49EAC43D}" presName="Name35" presStyleLbl="parChTrans1D4" presStyleIdx="1" presStyleCnt="2"/>
      <dgm:spPr/>
    </dgm:pt>
    <dgm:pt modelId="{30E4CFC8-2CD1-4D9F-890A-31F2849FCB65}" type="pres">
      <dgm:prSet presAssocID="{DC1184F9-07A2-414D-966A-C685076ADB19}" presName="hierRoot2" presStyleCnt="0">
        <dgm:presLayoutVars>
          <dgm:hierBranch val="init"/>
        </dgm:presLayoutVars>
      </dgm:prSet>
      <dgm:spPr/>
    </dgm:pt>
    <dgm:pt modelId="{751014E7-E1D9-4766-9B69-8FE73047D531}" type="pres">
      <dgm:prSet presAssocID="{DC1184F9-07A2-414D-966A-C685076ADB19}" presName="rootComposite" presStyleCnt="0"/>
      <dgm:spPr/>
    </dgm:pt>
    <dgm:pt modelId="{07477209-C33F-4C84-B0C6-9AD7B9432E2A}" type="pres">
      <dgm:prSet presAssocID="{DC1184F9-07A2-414D-966A-C685076ADB19}" presName="rootText" presStyleLbl="node4" presStyleIdx="1" presStyleCnt="2" custScaleX="456773" custScaleY="123304">
        <dgm:presLayoutVars>
          <dgm:chPref val="3"/>
        </dgm:presLayoutVars>
      </dgm:prSet>
      <dgm:spPr/>
    </dgm:pt>
    <dgm:pt modelId="{6077C16A-810D-4E05-95D3-F82DDFAE91C1}" type="pres">
      <dgm:prSet presAssocID="{DC1184F9-07A2-414D-966A-C685076ADB19}" presName="rootConnector" presStyleLbl="node4" presStyleIdx="1" presStyleCnt="2"/>
      <dgm:spPr/>
    </dgm:pt>
    <dgm:pt modelId="{3070F67C-DC53-421B-ABA3-A8AC93FEC978}" type="pres">
      <dgm:prSet presAssocID="{DC1184F9-07A2-414D-966A-C685076ADB19}" presName="hierChild4" presStyleCnt="0"/>
      <dgm:spPr/>
    </dgm:pt>
    <dgm:pt modelId="{BA3B5818-028A-4EF2-BB59-CE3394DC0310}" type="pres">
      <dgm:prSet presAssocID="{DC1184F9-07A2-414D-966A-C685076ADB19}" presName="hierChild5" presStyleCnt="0"/>
      <dgm:spPr/>
    </dgm:pt>
    <dgm:pt modelId="{1E41716A-E6CB-4DE6-8002-BC52FEDA4501}" type="pres">
      <dgm:prSet presAssocID="{2D445D2F-44C4-4348-9C0E-3456354FDFEB}" presName="hierChild5" presStyleCnt="0"/>
      <dgm:spPr/>
    </dgm:pt>
    <dgm:pt modelId="{E360E841-DFD4-4C56-A986-292F46ACB7D1}" type="pres">
      <dgm:prSet presAssocID="{E0F40146-6321-4A56-9409-802AC2A30489}" presName="hierChild5" presStyleCnt="0"/>
      <dgm:spPr/>
    </dgm:pt>
    <dgm:pt modelId="{72615FA6-04A0-4F81-81B9-3F3BBA4BC7FB}" type="pres">
      <dgm:prSet presAssocID="{C2A72A76-6256-4351-A5C0-5743CD9F686E}" presName="hierChild5" presStyleCnt="0"/>
      <dgm:spPr/>
    </dgm:pt>
    <dgm:pt modelId="{A172DD5E-8238-46A5-A2C7-09240CCCFBD7}" type="pres">
      <dgm:prSet presAssocID="{E94FF272-F2F9-458E-9284-1142AD71EB14}" presName="Name37" presStyleLbl="parChTrans1D2" presStyleIdx="1" presStyleCnt="2"/>
      <dgm:spPr/>
    </dgm:pt>
    <dgm:pt modelId="{172A7797-6A3B-44EA-B118-B8F9AFC814BB}" type="pres">
      <dgm:prSet presAssocID="{A133274A-E425-463B-B2A6-011BB44D67CB}" presName="hierRoot2" presStyleCnt="0">
        <dgm:presLayoutVars>
          <dgm:hierBranch val="init"/>
        </dgm:presLayoutVars>
      </dgm:prSet>
      <dgm:spPr/>
    </dgm:pt>
    <dgm:pt modelId="{9BB8DFF4-A43A-4DB2-9FAE-9120F8660E4F}" type="pres">
      <dgm:prSet presAssocID="{A133274A-E425-463B-B2A6-011BB44D67CB}" presName="rootComposite" presStyleCnt="0"/>
      <dgm:spPr/>
    </dgm:pt>
    <dgm:pt modelId="{D17AA3EF-7F3C-4EB0-B30A-85285D64CD41}" type="pres">
      <dgm:prSet presAssocID="{A133274A-E425-463B-B2A6-011BB44D67CB}" presName="rootText" presStyleLbl="node2" presStyleIdx="1" presStyleCnt="2" custScaleX="242223">
        <dgm:presLayoutVars>
          <dgm:chPref val="3"/>
        </dgm:presLayoutVars>
      </dgm:prSet>
      <dgm:spPr/>
    </dgm:pt>
    <dgm:pt modelId="{D2EA72FF-5596-472F-B080-BDE256FA3820}" type="pres">
      <dgm:prSet presAssocID="{A133274A-E425-463B-B2A6-011BB44D67CB}" presName="rootConnector" presStyleLbl="node2" presStyleIdx="1" presStyleCnt="2"/>
      <dgm:spPr/>
    </dgm:pt>
    <dgm:pt modelId="{126B01D3-A9A0-4786-B0AA-6EDBDC76B6EA}" type="pres">
      <dgm:prSet presAssocID="{A133274A-E425-463B-B2A6-011BB44D67CB}" presName="hierChild4" presStyleCnt="0"/>
      <dgm:spPr/>
    </dgm:pt>
    <dgm:pt modelId="{00CC6CEB-38B6-4B87-A724-55917EE3041E}" type="pres">
      <dgm:prSet presAssocID="{A133274A-E425-463B-B2A6-011BB44D67CB}" presName="hierChild5" presStyleCnt="0"/>
      <dgm:spPr/>
    </dgm:pt>
    <dgm:pt modelId="{4C290B8B-A480-42C1-8ECF-FAF1DFECF16A}" type="pres">
      <dgm:prSet presAssocID="{57586F84-0861-49F7-AB2E-9E4DAAB9DF85}" presName="hierChild3" presStyleCnt="0"/>
      <dgm:spPr/>
    </dgm:pt>
  </dgm:ptLst>
  <dgm:cxnLst>
    <dgm:cxn modelId="{A672CF08-856C-467B-ADBB-E956CFBD82F1}" srcId="{EBC16AD3-3174-4975-B634-750AB0C84A4B}" destId="{57586F84-0861-49F7-AB2E-9E4DAAB9DF85}" srcOrd="0" destOrd="0" parTransId="{4C9B4352-68BB-4F15-9C95-5D55E63FF16A}" sibTransId="{CCC29BD3-A2A5-4061-809C-5AFD7865107B}"/>
    <dgm:cxn modelId="{25384C11-5BE8-4C91-8CFA-987A5F155CB0}" type="presOf" srcId="{E94FF272-F2F9-458E-9284-1142AD71EB14}" destId="{A172DD5E-8238-46A5-A2C7-09240CCCFBD7}" srcOrd="0" destOrd="0" presId="urn:microsoft.com/office/officeart/2005/8/layout/orgChart1"/>
    <dgm:cxn modelId="{3BBD281D-8181-4B1E-9230-22979FF70BE7}" type="presOf" srcId="{57586F84-0861-49F7-AB2E-9E4DAAB9DF85}" destId="{93F89226-DA62-4883-8BCF-72AC071925CA}" srcOrd="0" destOrd="0" presId="urn:microsoft.com/office/officeart/2005/8/layout/orgChart1"/>
    <dgm:cxn modelId="{62550031-EA27-424C-BCC6-3CE3523205B8}" type="presOf" srcId="{2D445D2F-44C4-4348-9C0E-3456354FDFEB}" destId="{FA37520E-1844-4ACC-8796-0A6794AF2197}" srcOrd="1" destOrd="0" presId="urn:microsoft.com/office/officeart/2005/8/layout/orgChart1"/>
    <dgm:cxn modelId="{48D5F236-AFCA-4A3C-A73B-169739F30DB8}" type="presOf" srcId="{F0A7A657-AF2A-40EB-8E33-CB0A47E1DA4E}" destId="{DA030810-A95B-4BDA-8545-1DBE7B2650ED}" srcOrd="0" destOrd="0" presId="urn:microsoft.com/office/officeart/2005/8/layout/orgChart1"/>
    <dgm:cxn modelId="{21053C37-B987-440C-99BA-A79F3C189C5B}" type="presOf" srcId="{A133274A-E425-463B-B2A6-011BB44D67CB}" destId="{D17AA3EF-7F3C-4EB0-B30A-85285D64CD41}" srcOrd="0" destOrd="0" presId="urn:microsoft.com/office/officeart/2005/8/layout/orgChart1"/>
    <dgm:cxn modelId="{FD32A53D-C5A3-4C8B-A9BC-8CFD44939AB7}" type="presOf" srcId="{146AF4F4-C5E5-4535-B25C-16D020BA90A4}" destId="{120780B9-19F1-449A-B4D4-8EBDD8BDDEF4}" srcOrd="0" destOrd="0" presId="urn:microsoft.com/office/officeart/2005/8/layout/orgChart1"/>
    <dgm:cxn modelId="{45D0894C-F12F-4A19-B823-3C8D7C539651}" type="presOf" srcId="{2D445D2F-44C4-4348-9C0E-3456354FDFEB}" destId="{2FD2B6C7-4A1C-4914-98E0-3BBD2C54F51D}" srcOrd="0" destOrd="0" presId="urn:microsoft.com/office/officeart/2005/8/layout/orgChart1"/>
    <dgm:cxn modelId="{84673C50-C7C8-4AA5-8832-131AAC56AB7C}" type="presOf" srcId="{C2A72A76-6256-4351-A5C0-5743CD9F686E}" destId="{1DD3C9E5-B1A7-4F6E-BBA4-15E0EF2945E4}" srcOrd="1" destOrd="0" presId="urn:microsoft.com/office/officeart/2005/8/layout/orgChart1"/>
    <dgm:cxn modelId="{CDDB5477-2692-4C33-BEFD-0297BDA62217}" type="presOf" srcId="{A532BAEF-246A-4FB2-B2B8-D97EB0DBF015}" destId="{ACE2FC5B-4FBE-460D-BB8F-73515ACECC0C}" srcOrd="0" destOrd="0" presId="urn:microsoft.com/office/officeart/2005/8/layout/orgChart1"/>
    <dgm:cxn modelId="{23801986-1283-41B0-B7AE-2632A6E398A4}" type="presOf" srcId="{DC1184F9-07A2-414D-966A-C685076ADB19}" destId="{6077C16A-810D-4E05-95D3-F82DDFAE91C1}" srcOrd="1" destOrd="0" presId="urn:microsoft.com/office/officeart/2005/8/layout/orgChart1"/>
    <dgm:cxn modelId="{1244AF88-2617-4EDF-B4B8-E335932C0A00}" srcId="{2D445D2F-44C4-4348-9C0E-3456354FDFEB}" destId="{DC1184F9-07A2-414D-966A-C685076ADB19}" srcOrd="0" destOrd="0" parTransId="{7C5BA271-8C5B-4DF5-B303-169B49EAC43D}" sibTransId="{DA98D718-CC9E-4844-915D-F37608DB7934}"/>
    <dgm:cxn modelId="{1DC4D88B-8B6D-466E-9129-6809699FED0C}" srcId="{E0F40146-6321-4A56-9409-802AC2A30489}" destId="{2D445D2F-44C4-4348-9C0E-3456354FDFEB}" srcOrd="0" destOrd="0" parTransId="{F0A7A657-AF2A-40EB-8E33-CB0A47E1DA4E}" sibTransId="{D2221561-874C-4AFD-BEEE-95DF65A2BF38}"/>
    <dgm:cxn modelId="{B99AFB9B-FC09-42C1-A36C-D7D3198F98EE}" type="presOf" srcId="{57586F84-0861-49F7-AB2E-9E4DAAB9DF85}" destId="{54E71B66-3D5E-4500-BAAB-6278C9D54384}" srcOrd="1" destOrd="0" presId="urn:microsoft.com/office/officeart/2005/8/layout/orgChart1"/>
    <dgm:cxn modelId="{0329BAA4-98B4-4C1F-8873-7BB48BB275FD}" type="presOf" srcId="{EBC16AD3-3174-4975-B634-750AB0C84A4B}" destId="{2D3239CD-66DA-42A0-8103-6D9A9A829E13}" srcOrd="0" destOrd="0" presId="urn:microsoft.com/office/officeart/2005/8/layout/orgChart1"/>
    <dgm:cxn modelId="{373354B7-67EC-40E7-82F7-55011C64F021}" type="presOf" srcId="{7C5BA271-8C5B-4DF5-B303-169B49EAC43D}" destId="{D59C0C26-5B34-495C-95ED-53CCE7B2FD6B}" srcOrd="0" destOrd="0" presId="urn:microsoft.com/office/officeart/2005/8/layout/orgChart1"/>
    <dgm:cxn modelId="{C48DE4B7-BAF4-46F8-B840-68B5B58A5252}" srcId="{C2A72A76-6256-4351-A5C0-5743CD9F686E}" destId="{E0F40146-6321-4A56-9409-802AC2A30489}" srcOrd="0" destOrd="0" parTransId="{146AF4F4-C5E5-4535-B25C-16D020BA90A4}" sibTransId="{2ED5C353-330F-451B-BC13-327DD603A32F}"/>
    <dgm:cxn modelId="{5899C5BE-6567-40A4-B1FE-B662DEA5EF81}" type="presOf" srcId="{E0F40146-6321-4A56-9409-802AC2A30489}" destId="{01EA9E66-D75C-4A3C-85D8-D10C36463777}" srcOrd="0" destOrd="0" presId="urn:microsoft.com/office/officeart/2005/8/layout/orgChart1"/>
    <dgm:cxn modelId="{D4FDC6C4-AF6C-4561-A529-9DAA05207D7A}" type="presOf" srcId="{A133274A-E425-463B-B2A6-011BB44D67CB}" destId="{D2EA72FF-5596-472F-B080-BDE256FA3820}" srcOrd="1" destOrd="0" presId="urn:microsoft.com/office/officeart/2005/8/layout/orgChart1"/>
    <dgm:cxn modelId="{59268AD5-986E-4653-AA82-D187E8721136}" type="presOf" srcId="{DC1184F9-07A2-414D-966A-C685076ADB19}" destId="{07477209-C33F-4C84-B0C6-9AD7B9432E2A}" srcOrd="0" destOrd="0" presId="urn:microsoft.com/office/officeart/2005/8/layout/orgChart1"/>
    <dgm:cxn modelId="{0EA5E9DF-3BEE-43E4-8911-8F0625CBCFA7}" type="presOf" srcId="{C2A72A76-6256-4351-A5C0-5743CD9F686E}" destId="{6EE73F26-B889-4C57-AB7F-90436A449AAC}" srcOrd="0" destOrd="0" presId="urn:microsoft.com/office/officeart/2005/8/layout/orgChart1"/>
    <dgm:cxn modelId="{A45851E5-0B1D-4EAA-B67B-71E37A83D837}" type="presOf" srcId="{E0F40146-6321-4A56-9409-802AC2A30489}" destId="{3EF02D17-DED2-46B3-B702-377E4B3B9E1E}" srcOrd="1" destOrd="0" presId="urn:microsoft.com/office/officeart/2005/8/layout/orgChart1"/>
    <dgm:cxn modelId="{82A3C2EB-1329-4E74-BD45-7AA1FC479FC0}" srcId="{57586F84-0861-49F7-AB2E-9E4DAAB9DF85}" destId="{A133274A-E425-463B-B2A6-011BB44D67CB}" srcOrd="1" destOrd="0" parTransId="{E94FF272-F2F9-458E-9284-1142AD71EB14}" sibTransId="{AFFB2C89-C1B3-41A0-8D83-397C65B84E5A}"/>
    <dgm:cxn modelId="{558ECCFC-49D2-4835-A879-3AA43BDF9886}" srcId="{57586F84-0861-49F7-AB2E-9E4DAAB9DF85}" destId="{C2A72A76-6256-4351-A5C0-5743CD9F686E}" srcOrd="0" destOrd="0" parTransId="{A532BAEF-246A-4FB2-B2B8-D97EB0DBF015}" sibTransId="{DCCA1386-C7C5-4B31-88D0-D92E7EE8B405}"/>
    <dgm:cxn modelId="{6DF0AF9D-4C85-456B-BDBD-70ED88773344}" type="presParOf" srcId="{2D3239CD-66DA-42A0-8103-6D9A9A829E13}" destId="{CC4A60A2-F78E-4572-A9CF-7C74B8CAD61F}" srcOrd="0" destOrd="0" presId="urn:microsoft.com/office/officeart/2005/8/layout/orgChart1"/>
    <dgm:cxn modelId="{D0CA50CD-5321-47F1-BA60-B6CCFBAA1769}" type="presParOf" srcId="{CC4A60A2-F78E-4572-A9CF-7C74B8CAD61F}" destId="{511574A2-A046-45DF-9F2F-07A14DEDEE5D}" srcOrd="0" destOrd="0" presId="urn:microsoft.com/office/officeart/2005/8/layout/orgChart1"/>
    <dgm:cxn modelId="{E7DC121C-8B39-430B-883A-EF0816115685}" type="presParOf" srcId="{511574A2-A046-45DF-9F2F-07A14DEDEE5D}" destId="{93F89226-DA62-4883-8BCF-72AC071925CA}" srcOrd="0" destOrd="0" presId="urn:microsoft.com/office/officeart/2005/8/layout/orgChart1"/>
    <dgm:cxn modelId="{2409E3FD-8012-4F37-A90E-C09D99FCE0FC}" type="presParOf" srcId="{511574A2-A046-45DF-9F2F-07A14DEDEE5D}" destId="{54E71B66-3D5E-4500-BAAB-6278C9D54384}" srcOrd="1" destOrd="0" presId="urn:microsoft.com/office/officeart/2005/8/layout/orgChart1"/>
    <dgm:cxn modelId="{F120149D-6A68-403E-9C13-FA74CD4DA7A0}" type="presParOf" srcId="{CC4A60A2-F78E-4572-A9CF-7C74B8CAD61F}" destId="{CCC55576-FCB3-4F3A-8587-3EA82DE24EC4}" srcOrd="1" destOrd="0" presId="urn:microsoft.com/office/officeart/2005/8/layout/orgChart1"/>
    <dgm:cxn modelId="{B30FF9DB-74CF-4A33-9820-AA2DD9E3F93E}" type="presParOf" srcId="{CCC55576-FCB3-4F3A-8587-3EA82DE24EC4}" destId="{ACE2FC5B-4FBE-460D-BB8F-73515ACECC0C}" srcOrd="0" destOrd="0" presId="urn:microsoft.com/office/officeart/2005/8/layout/orgChart1"/>
    <dgm:cxn modelId="{DBC82401-49D9-4325-8485-5ADF8AED4EEE}" type="presParOf" srcId="{CCC55576-FCB3-4F3A-8587-3EA82DE24EC4}" destId="{5D968051-6555-4B34-8721-F8EF1E535BFF}" srcOrd="1" destOrd="0" presId="urn:microsoft.com/office/officeart/2005/8/layout/orgChart1"/>
    <dgm:cxn modelId="{447FC337-6939-4CC3-8E58-2627A6669ABD}" type="presParOf" srcId="{5D968051-6555-4B34-8721-F8EF1E535BFF}" destId="{5A37A96D-0C47-4768-B260-0D9E30B808AF}" srcOrd="0" destOrd="0" presId="urn:microsoft.com/office/officeart/2005/8/layout/orgChart1"/>
    <dgm:cxn modelId="{D99C7DC8-DC25-41AD-963F-20C334D4D410}" type="presParOf" srcId="{5A37A96D-0C47-4768-B260-0D9E30B808AF}" destId="{6EE73F26-B889-4C57-AB7F-90436A449AAC}" srcOrd="0" destOrd="0" presId="urn:microsoft.com/office/officeart/2005/8/layout/orgChart1"/>
    <dgm:cxn modelId="{F164D356-BE1E-4212-BB1D-69F13896677C}" type="presParOf" srcId="{5A37A96D-0C47-4768-B260-0D9E30B808AF}" destId="{1DD3C9E5-B1A7-4F6E-BBA4-15E0EF2945E4}" srcOrd="1" destOrd="0" presId="urn:microsoft.com/office/officeart/2005/8/layout/orgChart1"/>
    <dgm:cxn modelId="{736DB238-38BD-422D-A584-BEF1E88EBE39}" type="presParOf" srcId="{5D968051-6555-4B34-8721-F8EF1E535BFF}" destId="{C864EF01-DE05-474F-A77B-99EDFC48D91A}" srcOrd="1" destOrd="0" presId="urn:microsoft.com/office/officeart/2005/8/layout/orgChart1"/>
    <dgm:cxn modelId="{40706403-9F6E-4F3C-802B-D08D1E6B91E2}" type="presParOf" srcId="{C864EF01-DE05-474F-A77B-99EDFC48D91A}" destId="{120780B9-19F1-449A-B4D4-8EBDD8BDDEF4}" srcOrd="0" destOrd="0" presId="urn:microsoft.com/office/officeart/2005/8/layout/orgChart1"/>
    <dgm:cxn modelId="{09090008-A26F-498F-9731-4A360A8E1BC8}" type="presParOf" srcId="{C864EF01-DE05-474F-A77B-99EDFC48D91A}" destId="{096FF2FC-1013-4511-BB84-277C94B73C2F}" srcOrd="1" destOrd="0" presId="urn:microsoft.com/office/officeart/2005/8/layout/orgChart1"/>
    <dgm:cxn modelId="{EAE91AD9-A4FC-434B-A4F8-4BA4ACFDC445}" type="presParOf" srcId="{096FF2FC-1013-4511-BB84-277C94B73C2F}" destId="{697AE74B-B681-495A-82CF-0634A62D4929}" srcOrd="0" destOrd="0" presId="urn:microsoft.com/office/officeart/2005/8/layout/orgChart1"/>
    <dgm:cxn modelId="{81479180-5ED1-4275-A0AA-CED74C02C3F3}" type="presParOf" srcId="{697AE74B-B681-495A-82CF-0634A62D4929}" destId="{01EA9E66-D75C-4A3C-85D8-D10C36463777}" srcOrd="0" destOrd="0" presId="urn:microsoft.com/office/officeart/2005/8/layout/orgChart1"/>
    <dgm:cxn modelId="{5B6EB4B0-02EF-439D-85CC-4E9523AC55F2}" type="presParOf" srcId="{697AE74B-B681-495A-82CF-0634A62D4929}" destId="{3EF02D17-DED2-46B3-B702-377E4B3B9E1E}" srcOrd="1" destOrd="0" presId="urn:microsoft.com/office/officeart/2005/8/layout/orgChart1"/>
    <dgm:cxn modelId="{E3387DE6-7AFB-452B-A2FA-5DAA57A689EA}" type="presParOf" srcId="{096FF2FC-1013-4511-BB84-277C94B73C2F}" destId="{049315C0-45F8-4816-9C55-1B5C9DDEFF83}" srcOrd="1" destOrd="0" presId="urn:microsoft.com/office/officeart/2005/8/layout/orgChart1"/>
    <dgm:cxn modelId="{1C9B13A1-83A8-4964-BDE5-8E98B109775C}" type="presParOf" srcId="{049315C0-45F8-4816-9C55-1B5C9DDEFF83}" destId="{DA030810-A95B-4BDA-8545-1DBE7B2650ED}" srcOrd="0" destOrd="0" presId="urn:microsoft.com/office/officeart/2005/8/layout/orgChart1"/>
    <dgm:cxn modelId="{F8AA2EC0-A0C2-44DC-8E3C-E6A806FB9459}" type="presParOf" srcId="{049315C0-45F8-4816-9C55-1B5C9DDEFF83}" destId="{61C65F95-9F7F-4B57-A967-F6AEA59F18B7}" srcOrd="1" destOrd="0" presId="urn:microsoft.com/office/officeart/2005/8/layout/orgChart1"/>
    <dgm:cxn modelId="{A16E85CA-9534-4034-B194-C839B654802D}" type="presParOf" srcId="{61C65F95-9F7F-4B57-A967-F6AEA59F18B7}" destId="{E62697C7-30D3-479A-B92A-E8ED94D33BA9}" srcOrd="0" destOrd="0" presId="urn:microsoft.com/office/officeart/2005/8/layout/orgChart1"/>
    <dgm:cxn modelId="{3C92E59A-26E8-4BD6-9D20-9496AC8DFF61}" type="presParOf" srcId="{E62697C7-30D3-479A-B92A-E8ED94D33BA9}" destId="{2FD2B6C7-4A1C-4914-98E0-3BBD2C54F51D}" srcOrd="0" destOrd="0" presId="urn:microsoft.com/office/officeart/2005/8/layout/orgChart1"/>
    <dgm:cxn modelId="{C38A0351-7A6D-48F5-BAFA-0BEFCBC7F144}" type="presParOf" srcId="{E62697C7-30D3-479A-B92A-E8ED94D33BA9}" destId="{FA37520E-1844-4ACC-8796-0A6794AF2197}" srcOrd="1" destOrd="0" presId="urn:microsoft.com/office/officeart/2005/8/layout/orgChart1"/>
    <dgm:cxn modelId="{2F140AC0-12AD-4FA4-94B2-2067030668C5}" type="presParOf" srcId="{61C65F95-9F7F-4B57-A967-F6AEA59F18B7}" destId="{775227C0-6B25-46BE-863D-3EB842BE63B6}" srcOrd="1" destOrd="0" presId="urn:microsoft.com/office/officeart/2005/8/layout/orgChart1"/>
    <dgm:cxn modelId="{761D220D-1912-4918-8188-5258A231A745}" type="presParOf" srcId="{775227C0-6B25-46BE-863D-3EB842BE63B6}" destId="{D59C0C26-5B34-495C-95ED-53CCE7B2FD6B}" srcOrd="0" destOrd="0" presId="urn:microsoft.com/office/officeart/2005/8/layout/orgChart1"/>
    <dgm:cxn modelId="{113EC91A-79FF-4071-B0A6-6877C6DDA89D}" type="presParOf" srcId="{775227C0-6B25-46BE-863D-3EB842BE63B6}" destId="{30E4CFC8-2CD1-4D9F-890A-31F2849FCB65}" srcOrd="1" destOrd="0" presId="urn:microsoft.com/office/officeart/2005/8/layout/orgChart1"/>
    <dgm:cxn modelId="{90FBFFD6-40BB-499E-AE88-2B4FA7356960}" type="presParOf" srcId="{30E4CFC8-2CD1-4D9F-890A-31F2849FCB65}" destId="{751014E7-E1D9-4766-9B69-8FE73047D531}" srcOrd="0" destOrd="0" presId="urn:microsoft.com/office/officeart/2005/8/layout/orgChart1"/>
    <dgm:cxn modelId="{6FF40863-C6A5-46C4-BA76-345A001AF98E}" type="presParOf" srcId="{751014E7-E1D9-4766-9B69-8FE73047D531}" destId="{07477209-C33F-4C84-B0C6-9AD7B9432E2A}" srcOrd="0" destOrd="0" presId="urn:microsoft.com/office/officeart/2005/8/layout/orgChart1"/>
    <dgm:cxn modelId="{64E289D0-E647-4910-A92E-AA2A7780D4A9}" type="presParOf" srcId="{751014E7-E1D9-4766-9B69-8FE73047D531}" destId="{6077C16A-810D-4E05-95D3-F82DDFAE91C1}" srcOrd="1" destOrd="0" presId="urn:microsoft.com/office/officeart/2005/8/layout/orgChart1"/>
    <dgm:cxn modelId="{1F81B9D4-BC40-4F32-8EFD-D0DC4FC37A25}" type="presParOf" srcId="{30E4CFC8-2CD1-4D9F-890A-31F2849FCB65}" destId="{3070F67C-DC53-421B-ABA3-A8AC93FEC978}" srcOrd="1" destOrd="0" presId="urn:microsoft.com/office/officeart/2005/8/layout/orgChart1"/>
    <dgm:cxn modelId="{3B355041-ABE7-4FC5-9119-C17964168692}" type="presParOf" srcId="{30E4CFC8-2CD1-4D9F-890A-31F2849FCB65}" destId="{BA3B5818-028A-4EF2-BB59-CE3394DC0310}" srcOrd="2" destOrd="0" presId="urn:microsoft.com/office/officeart/2005/8/layout/orgChart1"/>
    <dgm:cxn modelId="{A6D63A26-074A-4A9D-A563-E734C7F38F0C}" type="presParOf" srcId="{61C65F95-9F7F-4B57-A967-F6AEA59F18B7}" destId="{1E41716A-E6CB-4DE6-8002-BC52FEDA4501}" srcOrd="2" destOrd="0" presId="urn:microsoft.com/office/officeart/2005/8/layout/orgChart1"/>
    <dgm:cxn modelId="{05E332EE-6DA0-4A52-ADEB-F824D0C91FC8}" type="presParOf" srcId="{096FF2FC-1013-4511-BB84-277C94B73C2F}" destId="{E360E841-DFD4-4C56-A986-292F46ACB7D1}" srcOrd="2" destOrd="0" presId="urn:microsoft.com/office/officeart/2005/8/layout/orgChart1"/>
    <dgm:cxn modelId="{423009B1-0EB1-4BB0-82C8-C9DFB5AB1D7D}" type="presParOf" srcId="{5D968051-6555-4B34-8721-F8EF1E535BFF}" destId="{72615FA6-04A0-4F81-81B9-3F3BBA4BC7FB}" srcOrd="2" destOrd="0" presId="urn:microsoft.com/office/officeart/2005/8/layout/orgChart1"/>
    <dgm:cxn modelId="{1F1EF70B-B4E7-4146-8CD4-A5D9BFE16FE0}" type="presParOf" srcId="{CCC55576-FCB3-4F3A-8587-3EA82DE24EC4}" destId="{A172DD5E-8238-46A5-A2C7-09240CCCFBD7}" srcOrd="2" destOrd="0" presId="urn:microsoft.com/office/officeart/2005/8/layout/orgChart1"/>
    <dgm:cxn modelId="{BF605FA2-7951-4BFF-8747-53DEC0B497D1}" type="presParOf" srcId="{CCC55576-FCB3-4F3A-8587-3EA82DE24EC4}" destId="{172A7797-6A3B-44EA-B118-B8F9AFC814BB}" srcOrd="3" destOrd="0" presId="urn:microsoft.com/office/officeart/2005/8/layout/orgChart1"/>
    <dgm:cxn modelId="{BEDE0FA0-54D2-43B1-80CB-6933E65130AA}" type="presParOf" srcId="{172A7797-6A3B-44EA-B118-B8F9AFC814BB}" destId="{9BB8DFF4-A43A-4DB2-9FAE-9120F8660E4F}" srcOrd="0" destOrd="0" presId="urn:microsoft.com/office/officeart/2005/8/layout/orgChart1"/>
    <dgm:cxn modelId="{54DBEE94-E430-401D-AAB2-928C22ABCCB1}" type="presParOf" srcId="{9BB8DFF4-A43A-4DB2-9FAE-9120F8660E4F}" destId="{D17AA3EF-7F3C-4EB0-B30A-85285D64CD41}" srcOrd="0" destOrd="0" presId="urn:microsoft.com/office/officeart/2005/8/layout/orgChart1"/>
    <dgm:cxn modelId="{E9A40682-B339-48E9-AE95-41D69FBA3931}" type="presParOf" srcId="{9BB8DFF4-A43A-4DB2-9FAE-9120F8660E4F}" destId="{D2EA72FF-5596-472F-B080-BDE256FA3820}" srcOrd="1" destOrd="0" presId="urn:microsoft.com/office/officeart/2005/8/layout/orgChart1"/>
    <dgm:cxn modelId="{CD51BE2D-4931-4A31-A3B4-66D2DD5A0080}" type="presParOf" srcId="{172A7797-6A3B-44EA-B118-B8F9AFC814BB}" destId="{126B01D3-A9A0-4786-B0AA-6EDBDC76B6EA}" srcOrd="1" destOrd="0" presId="urn:microsoft.com/office/officeart/2005/8/layout/orgChart1"/>
    <dgm:cxn modelId="{CA04A571-0987-4B4A-98D7-20A3456DBB78}" type="presParOf" srcId="{172A7797-6A3B-44EA-B118-B8F9AFC814BB}" destId="{00CC6CEB-38B6-4B87-A724-55917EE3041E}" srcOrd="2" destOrd="0" presId="urn:microsoft.com/office/officeart/2005/8/layout/orgChart1"/>
    <dgm:cxn modelId="{1FD40AD4-19A3-4F40-9667-903AD59095F1}" type="presParOf" srcId="{CC4A60A2-F78E-4572-A9CF-7C74B8CAD61F}" destId="{4C290B8B-A480-42C1-8ECF-FAF1DFECF16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BC16AD3-3174-4975-B634-750AB0C84A4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57586F84-0861-49F7-AB2E-9E4DAAB9DF85}">
      <dgm:prSet phldrT="[Text]" custT="1"/>
      <dgm:spPr/>
      <dgm:t>
        <a:bodyPr/>
        <a:lstStyle/>
        <a:p>
          <a:r>
            <a:rPr lang="cs-CZ" sz="2400" dirty="0"/>
            <a:t>doporučení školského poradenského zařízení</a:t>
          </a:r>
        </a:p>
      </dgm:t>
    </dgm:pt>
    <dgm:pt modelId="{4C9B4352-68BB-4F15-9C95-5D55E63FF16A}" type="parTrans" cxnId="{A672CF08-856C-467B-ADBB-E956CFBD82F1}">
      <dgm:prSet/>
      <dgm:spPr/>
      <dgm:t>
        <a:bodyPr/>
        <a:lstStyle/>
        <a:p>
          <a:endParaRPr lang="cs-CZ"/>
        </a:p>
      </dgm:t>
    </dgm:pt>
    <dgm:pt modelId="{CCC29BD3-A2A5-4061-809C-5AFD7865107B}" type="sibTrans" cxnId="{A672CF08-856C-467B-ADBB-E956CFBD82F1}">
      <dgm:prSet/>
      <dgm:spPr/>
      <dgm:t>
        <a:bodyPr/>
        <a:lstStyle/>
        <a:p>
          <a:endParaRPr lang="cs-CZ"/>
        </a:p>
      </dgm:t>
    </dgm:pt>
    <dgm:pt modelId="{C2A72A76-6256-4351-A5C0-5743CD9F686E}">
      <dgm:prSet phldrT="[Text]" custT="1"/>
      <dgm:spPr/>
      <dgm:t>
        <a:bodyPr/>
        <a:lstStyle/>
        <a:p>
          <a:pPr>
            <a:spcAft>
              <a:spcPts val="0"/>
            </a:spcAft>
          </a:pPr>
          <a:r>
            <a:rPr lang="cs-CZ" sz="2400" dirty="0"/>
            <a:t>informovaný souhlas udělen </a:t>
          </a:r>
        </a:p>
        <a:p>
          <a:pPr>
            <a:spcAft>
              <a:spcPts val="0"/>
            </a:spcAft>
          </a:pPr>
          <a:r>
            <a:rPr lang="cs-CZ" sz="2400" b="0" dirty="0"/>
            <a:t>ve školském poradenském zařízení</a:t>
          </a:r>
        </a:p>
      </dgm:t>
    </dgm:pt>
    <dgm:pt modelId="{A532BAEF-246A-4FB2-B2B8-D97EB0DBF015}" type="parTrans" cxnId="{558ECCFC-49D2-4835-A879-3AA43BDF9886}">
      <dgm:prSet/>
      <dgm:spPr/>
      <dgm:t>
        <a:bodyPr/>
        <a:lstStyle/>
        <a:p>
          <a:endParaRPr lang="cs-CZ"/>
        </a:p>
      </dgm:t>
    </dgm:pt>
    <dgm:pt modelId="{DCCA1386-C7C5-4B31-88D0-D92E7EE8B405}" type="sibTrans" cxnId="{558ECCFC-49D2-4835-A879-3AA43BDF9886}">
      <dgm:prSet/>
      <dgm:spPr/>
      <dgm:t>
        <a:bodyPr/>
        <a:lstStyle/>
        <a:p>
          <a:endParaRPr lang="cs-CZ"/>
        </a:p>
      </dgm:t>
    </dgm:pt>
    <dgm:pt modelId="{A133274A-E425-463B-B2A6-011BB44D67CB}">
      <dgm:prSet phldrT="[Text]" custT="1"/>
      <dgm:spPr/>
      <dgm:t>
        <a:bodyPr/>
        <a:lstStyle/>
        <a:p>
          <a:r>
            <a:rPr lang="cs-CZ" sz="2400" dirty="0"/>
            <a:t>informovaný souhlas </a:t>
          </a:r>
        </a:p>
        <a:p>
          <a:r>
            <a:rPr lang="cs-CZ" sz="2400" b="1" dirty="0"/>
            <a:t>udělen ve škole</a:t>
          </a:r>
        </a:p>
      </dgm:t>
    </dgm:pt>
    <dgm:pt modelId="{E94FF272-F2F9-458E-9284-1142AD71EB14}" type="parTrans" cxnId="{82A3C2EB-1329-4E74-BD45-7AA1FC479FC0}">
      <dgm:prSet/>
      <dgm:spPr/>
      <dgm:t>
        <a:bodyPr/>
        <a:lstStyle/>
        <a:p>
          <a:endParaRPr lang="cs-CZ"/>
        </a:p>
      </dgm:t>
    </dgm:pt>
    <dgm:pt modelId="{AFFB2C89-C1B3-41A0-8D83-397C65B84E5A}" type="sibTrans" cxnId="{82A3C2EB-1329-4E74-BD45-7AA1FC479FC0}">
      <dgm:prSet/>
      <dgm:spPr/>
      <dgm:t>
        <a:bodyPr/>
        <a:lstStyle/>
        <a:p>
          <a:endParaRPr lang="cs-CZ"/>
        </a:p>
      </dgm:t>
    </dgm:pt>
    <dgm:pt modelId="{680F15B7-4EC1-4700-885B-9CA1FAFF553A}">
      <dgm:prSet custT="1"/>
      <dgm:spPr/>
      <dgm:t>
        <a:bodyPr/>
        <a:lstStyle/>
        <a:p>
          <a:r>
            <a:rPr lang="cs-CZ" sz="2400" dirty="0"/>
            <a:t>přihláška doručena osobně</a:t>
          </a:r>
        </a:p>
      </dgm:t>
    </dgm:pt>
    <dgm:pt modelId="{9E16B56F-4146-493C-8FF7-BB2328B3647A}" type="parTrans" cxnId="{94901D94-224A-431D-BB9C-496FDB867DD3}">
      <dgm:prSet/>
      <dgm:spPr/>
      <dgm:t>
        <a:bodyPr/>
        <a:lstStyle/>
        <a:p>
          <a:endParaRPr lang="cs-CZ"/>
        </a:p>
      </dgm:t>
    </dgm:pt>
    <dgm:pt modelId="{A7227CC6-5AC9-4CD2-B318-AB39433A7929}" type="sibTrans" cxnId="{94901D94-224A-431D-BB9C-496FDB867DD3}">
      <dgm:prSet/>
      <dgm:spPr/>
      <dgm:t>
        <a:bodyPr/>
        <a:lstStyle/>
        <a:p>
          <a:endParaRPr lang="cs-CZ"/>
        </a:p>
      </dgm:t>
    </dgm:pt>
    <dgm:pt modelId="{2BF341D5-5433-4232-B2FE-EF0E34AD5FDF}">
      <dgm:prSet custT="1"/>
      <dgm:spPr/>
      <dgm:t>
        <a:bodyPr/>
        <a:lstStyle/>
        <a:p>
          <a:r>
            <a:rPr lang="cs-CZ" sz="2400" dirty="0"/>
            <a:t>přihláška doručena poštou</a:t>
          </a:r>
        </a:p>
      </dgm:t>
    </dgm:pt>
    <dgm:pt modelId="{5B356A5B-FFA3-4E3D-B7CB-8664093FB58A}" type="parTrans" cxnId="{DD5AD580-E7CA-488E-B54F-A4F791D45F3A}">
      <dgm:prSet/>
      <dgm:spPr/>
      <dgm:t>
        <a:bodyPr/>
        <a:lstStyle/>
        <a:p>
          <a:endParaRPr lang="cs-CZ"/>
        </a:p>
      </dgm:t>
    </dgm:pt>
    <dgm:pt modelId="{D528A692-537F-4C35-9A29-D88C344C2D8C}" type="sibTrans" cxnId="{DD5AD580-E7CA-488E-B54F-A4F791D45F3A}">
      <dgm:prSet/>
      <dgm:spPr/>
      <dgm:t>
        <a:bodyPr/>
        <a:lstStyle/>
        <a:p>
          <a:endParaRPr lang="cs-CZ"/>
        </a:p>
      </dgm:t>
    </dgm:pt>
    <dgm:pt modelId="{5865528A-B3F4-4225-9FCA-EDC892F236EB}">
      <dgm:prSet custT="1"/>
      <dgm:spPr/>
      <dgm:t>
        <a:bodyPr/>
        <a:lstStyle/>
        <a:p>
          <a:r>
            <a:rPr lang="cs-CZ" sz="2400" dirty="0"/>
            <a:t>bezprostředně následuje projednání a udělení informovaného souhlasu</a:t>
          </a:r>
        </a:p>
      </dgm:t>
    </dgm:pt>
    <dgm:pt modelId="{FDEDCBA9-7861-4BA2-A9D6-0C8730100826}" type="parTrans" cxnId="{AC1F8C81-C912-4166-90D4-EA6C901EA8F5}">
      <dgm:prSet/>
      <dgm:spPr/>
      <dgm:t>
        <a:bodyPr/>
        <a:lstStyle/>
        <a:p>
          <a:endParaRPr lang="cs-CZ"/>
        </a:p>
      </dgm:t>
    </dgm:pt>
    <dgm:pt modelId="{F2467207-9900-4042-AFB1-90E60E6BF8FE}" type="sibTrans" cxnId="{AC1F8C81-C912-4166-90D4-EA6C901EA8F5}">
      <dgm:prSet/>
      <dgm:spPr/>
      <dgm:t>
        <a:bodyPr/>
        <a:lstStyle/>
        <a:p>
          <a:endParaRPr lang="cs-CZ"/>
        </a:p>
      </dgm:t>
    </dgm:pt>
    <dgm:pt modelId="{014995D0-6392-48BC-89D4-18C5BECDA13E}">
      <dgm:prSet custT="1"/>
      <dgm:spPr/>
      <dgm:t>
        <a:bodyPr/>
        <a:lstStyle/>
        <a:p>
          <a:pPr>
            <a:spcAft>
              <a:spcPts val="0"/>
            </a:spcAft>
          </a:pPr>
          <a:r>
            <a:rPr lang="cs-CZ" sz="2400" b="1" dirty="0"/>
            <a:t>úprava podmínek přijímacího řízení </a:t>
          </a:r>
        </a:p>
        <a:p>
          <a:pPr>
            <a:spcAft>
              <a:spcPts val="0"/>
            </a:spcAft>
          </a:pPr>
          <a:r>
            <a:rPr lang="cs-CZ" sz="2400" b="1" dirty="0"/>
            <a:t>a uzpůsobení konání jednotné zkoušky </a:t>
          </a:r>
        </a:p>
      </dgm:t>
    </dgm:pt>
    <dgm:pt modelId="{4EDC6038-4BD3-4B83-99D1-A650109B7E5B}" type="parTrans" cxnId="{5A89A0BE-B771-44EA-BAA6-7D138760370E}">
      <dgm:prSet/>
      <dgm:spPr/>
      <dgm:t>
        <a:bodyPr/>
        <a:lstStyle/>
        <a:p>
          <a:endParaRPr lang="cs-CZ"/>
        </a:p>
      </dgm:t>
    </dgm:pt>
    <dgm:pt modelId="{358A090F-B58E-4954-AECF-5FED60A43721}" type="sibTrans" cxnId="{5A89A0BE-B771-44EA-BAA6-7D138760370E}">
      <dgm:prSet/>
      <dgm:spPr/>
      <dgm:t>
        <a:bodyPr/>
        <a:lstStyle/>
        <a:p>
          <a:endParaRPr lang="cs-CZ"/>
        </a:p>
      </dgm:t>
    </dgm:pt>
    <dgm:pt modelId="{71CC8F23-11CD-4B44-8420-CB120925203C}">
      <dgm:prSet custT="1"/>
      <dgm:spPr/>
      <dgm:t>
        <a:bodyPr/>
        <a:lstStyle/>
        <a:p>
          <a:r>
            <a:rPr lang="cs-CZ" sz="2400" dirty="0"/>
            <a:t>uchazeč a jeho zákonný zástupce se musí dostavit do školy</a:t>
          </a:r>
        </a:p>
      </dgm:t>
    </dgm:pt>
    <dgm:pt modelId="{6FA8D703-8B38-4D14-B52B-3E9EFECEB6F4}" type="parTrans" cxnId="{DB2AEBB3-3AA4-4EA5-B3DF-0C181C221351}">
      <dgm:prSet/>
      <dgm:spPr/>
      <dgm:t>
        <a:bodyPr/>
        <a:lstStyle/>
        <a:p>
          <a:endParaRPr lang="cs-CZ"/>
        </a:p>
      </dgm:t>
    </dgm:pt>
    <dgm:pt modelId="{9426376D-27FF-45B4-BEE3-E3A5816F7359}" type="sibTrans" cxnId="{DB2AEBB3-3AA4-4EA5-B3DF-0C181C221351}">
      <dgm:prSet/>
      <dgm:spPr/>
      <dgm:t>
        <a:bodyPr/>
        <a:lstStyle/>
        <a:p>
          <a:endParaRPr lang="cs-CZ"/>
        </a:p>
      </dgm:t>
    </dgm:pt>
    <dgm:pt modelId="{2D3239CD-66DA-42A0-8103-6D9A9A829E13}" type="pres">
      <dgm:prSet presAssocID="{EBC16AD3-3174-4975-B634-750AB0C84A4B}" presName="hierChild1" presStyleCnt="0">
        <dgm:presLayoutVars>
          <dgm:orgChart val="1"/>
          <dgm:chPref val="1"/>
          <dgm:dir/>
          <dgm:animOne val="branch"/>
          <dgm:animLvl val="lvl"/>
          <dgm:resizeHandles/>
        </dgm:presLayoutVars>
      </dgm:prSet>
      <dgm:spPr/>
    </dgm:pt>
    <dgm:pt modelId="{CC4A60A2-F78E-4572-A9CF-7C74B8CAD61F}" type="pres">
      <dgm:prSet presAssocID="{57586F84-0861-49F7-AB2E-9E4DAAB9DF85}" presName="hierRoot1" presStyleCnt="0">
        <dgm:presLayoutVars>
          <dgm:hierBranch val="init"/>
        </dgm:presLayoutVars>
      </dgm:prSet>
      <dgm:spPr/>
    </dgm:pt>
    <dgm:pt modelId="{511574A2-A046-45DF-9F2F-07A14DEDEE5D}" type="pres">
      <dgm:prSet presAssocID="{57586F84-0861-49F7-AB2E-9E4DAAB9DF85}" presName="rootComposite1" presStyleCnt="0"/>
      <dgm:spPr/>
    </dgm:pt>
    <dgm:pt modelId="{93F89226-DA62-4883-8BCF-72AC071925CA}" type="pres">
      <dgm:prSet presAssocID="{57586F84-0861-49F7-AB2E-9E4DAAB9DF85}" presName="rootText1" presStyleLbl="node0" presStyleIdx="0" presStyleCnt="1" custScaleX="488993">
        <dgm:presLayoutVars>
          <dgm:chPref val="3"/>
        </dgm:presLayoutVars>
      </dgm:prSet>
      <dgm:spPr/>
    </dgm:pt>
    <dgm:pt modelId="{54E71B66-3D5E-4500-BAAB-6278C9D54384}" type="pres">
      <dgm:prSet presAssocID="{57586F84-0861-49F7-AB2E-9E4DAAB9DF85}" presName="rootConnector1" presStyleLbl="node1" presStyleIdx="0" presStyleCnt="0"/>
      <dgm:spPr/>
    </dgm:pt>
    <dgm:pt modelId="{CCC55576-FCB3-4F3A-8587-3EA82DE24EC4}" type="pres">
      <dgm:prSet presAssocID="{57586F84-0861-49F7-AB2E-9E4DAAB9DF85}" presName="hierChild2" presStyleCnt="0"/>
      <dgm:spPr/>
    </dgm:pt>
    <dgm:pt modelId="{ACE2FC5B-4FBE-460D-BB8F-73515ACECC0C}" type="pres">
      <dgm:prSet presAssocID="{A532BAEF-246A-4FB2-B2B8-D97EB0DBF015}" presName="Name37" presStyleLbl="parChTrans1D2" presStyleIdx="0" presStyleCnt="2"/>
      <dgm:spPr/>
    </dgm:pt>
    <dgm:pt modelId="{5D968051-6555-4B34-8721-F8EF1E535BFF}" type="pres">
      <dgm:prSet presAssocID="{C2A72A76-6256-4351-A5C0-5743CD9F686E}" presName="hierRoot2" presStyleCnt="0">
        <dgm:presLayoutVars>
          <dgm:hierBranch/>
        </dgm:presLayoutVars>
      </dgm:prSet>
      <dgm:spPr/>
    </dgm:pt>
    <dgm:pt modelId="{5A37A96D-0C47-4768-B260-0D9E30B808AF}" type="pres">
      <dgm:prSet presAssocID="{C2A72A76-6256-4351-A5C0-5743CD9F686E}" presName="rootComposite" presStyleCnt="0"/>
      <dgm:spPr/>
    </dgm:pt>
    <dgm:pt modelId="{6EE73F26-B889-4C57-AB7F-90436A449AAC}" type="pres">
      <dgm:prSet presAssocID="{C2A72A76-6256-4351-A5C0-5743CD9F686E}" presName="rootText" presStyleLbl="node2" presStyleIdx="0" presStyleCnt="2" custScaleX="201461" custScaleY="250325">
        <dgm:presLayoutVars>
          <dgm:chPref val="3"/>
        </dgm:presLayoutVars>
      </dgm:prSet>
      <dgm:spPr/>
    </dgm:pt>
    <dgm:pt modelId="{1DD3C9E5-B1A7-4F6E-BBA4-15E0EF2945E4}" type="pres">
      <dgm:prSet presAssocID="{C2A72A76-6256-4351-A5C0-5743CD9F686E}" presName="rootConnector" presStyleLbl="node2" presStyleIdx="0" presStyleCnt="2"/>
      <dgm:spPr/>
    </dgm:pt>
    <dgm:pt modelId="{C864EF01-DE05-474F-A77B-99EDFC48D91A}" type="pres">
      <dgm:prSet presAssocID="{C2A72A76-6256-4351-A5C0-5743CD9F686E}" presName="hierChild4" presStyleCnt="0"/>
      <dgm:spPr/>
    </dgm:pt>
    <dgm:pt modelId="{72615FA6-04A0-4F81-81B9-3F3BBA4BC7FB}" type="pres">
      <dgm:prSet presAssocID="{C2A72A76-6256-4351-A5C0-5743CD9F686E}" presName="hierChild5" presStyleCnt="0"/>
      <dgm:spPr/>
    </dgm:pt>
    <dgm:pt modelId="{A172DD5E-8238-46A5-A2C7-09240CCCFBD7}" type="pres">
      <dgm:prSet presAssocID="{E94FF272-F2F9-458E-9284-1142AD71EB14}" presName="Name37" presStyleLbl="parChTrans1D2" presStyleIdx="1" presStyleCnt="2"/>
      <dgm:spPr/>
    </dgm:pt>
    <dgm:pt modelId="{172A7797-6A3B-44EA-B118-B8F9AFC814BB}" type="pres">
      <dgm:prSet presAssocID="{A133274A-E425-463B-B2A6-011BB44D67CB}" presName="hierRoot2" presStyleCnt="0">
        <dgm:presLayoutVars>
          <dgm:hierBranch/>
        </dgm:presLayoutVars>
      </dgm:prSet>
      <dgm:spPr/>
    </dgm:pt>
    <dgm:pt modelId="{9BB8DFF4-A43A-4DB2-9FAE-9120F8660E4F}" type="pres">
      <dgm:prSet presAssocID="{A133274A-E425-463B-B2A6-011BB44D67CB}" presName="rootComposite" presStyleCnt="0"/>
      <dgm:spPr/>
    </dgm:pt>
    <dgm:pt modelId="{D17AA3EF-7F3C-4EB0-B30A-85285D64CD41}" type="pres">
      <dgm:prSet presAssocID="{A133274A-E425-463B-B2A6-011BB44D67CB}" presName="rootText" presStyleLbl="node2" presStyleIdx="1" presStyleCnt="2" custScaleX="311788">
        <dgm:presLayoutVars>
          <dgm:chPref val="3"/>
        </dgm:presLayoutVars>
      </dgm:prSet>
      <dgm:spPr/>
    </dgm:pt>
    <dgm:pt modelId="{D2EA72FF-5596-472F-B080-BDE256FA3820}" type="pres">
      <dgm:prSet presAssocID="{A133274A-E425-463B-B2A6-011BB44D67CB}" presName="rootConnector" presStyleLbl="node2" presStyleIdx="1" presStyleCnt="2"/>
      <dgm:spPr/>
    </dgm:pt>
    <dgm:pt modelId="{126B01D3-A9A0-4786-B0AA-6EDBDC76B6EA}" type="pres">
      <dgm:prSet presAssocID="{A133274A-E425-463B-B2A6-011BB44D67CB}" presName="hierChild4" presStyleCnt="0"/>
      <dgm:spPr/>
    </dgm:pt>
    <dgm:pt modelId="{5D6E6D8F-0A0B-43D4-A0AD-26A3C4E56DC8}" type="pres">
      <dgm:prSet presAssocID="{9E16B56F-4146-493C-8FF7-BB2328B3647A}" presName="Name35" presStyleLbl="parChTrans1D3" presStyleIdx="0" presStyleCnt="2"/>
      <dgm:spPr/>
    </dgm:pt>
    <dgm:pt modelId="{38718A83-B7BC-4827-883E-C6B978CB62F8}" type="pres">
      <dgm:prSet presAssocID="{680F15B7-4EC1-4700-885B-9CA1FAFF553A}" presName="hierRoot2" presStyleCnt="0">
        <dgm:presLayoutVars>
          <dgm:hierBranch/>
        </dgm:presLayoutVars>
      </dgm:prSet>
      <dgm:spPr/>
    </dgm:pt>
    <dgm:pt modelId="{33FB3180-F47A-496B-8669-333B19673BCD}" type="pres">
      <dgm:prSet presAssocID="{680F15B7-4EC1-4700-885B-9CA1FAFF553A}" presName="rootComposite" presStyleCnt="0"/>
      <dgm:spPr/>
    </dgm:pt>
    <dgm:pt modelId="{20D4E14C-BA92-41DF-8F50-55D6A7CCE73C}" type="pres">
      <dgm:prSet presAssocID="{680F15B7-4EC1-4700-885B-9CA1FAFF553A}" presName="rootText" presStyleLbl="node3" presStyleIdx="0" presStyleCnt="2" custScaleX="205374" custScaleY="120679">
        <dgm:presLayoutVars>
          <dgm:chPref val="3"/>
        </dgm:presLayoutVars>
      </dgm:prSet>
      <dgm:spPr/>
    </dgm:pt>
    <dgm:pt modelId="{57AE58E7-4CBF-44AF-A165-EFA6C76134D7}" type="pres">
      <dgm:prSet presAssocID="{680F15B7-4EC1-4700-885B-9CA1FAFF553A}" presName="rootConnector" presStyleLbl="node3" presStyleIdx="0" presStyleCnt="2"/>
      <dgm:spPr/>
    </dgm:pt>
    <dgm:pt modelId="{CFF27A74-6605-4B5F-92AF-AE56E1C4CBA8}" type="pres">
      <dgm:prSet presAssocID="{680F15B7-4EC1-4700-885B-9CA1FAFF553A}" presName="hierChild4" presStyleCnt="0"/>
      <dgm:spPr/>
    </dgm:pt>
    <dgm:pt modelId="{15AFC1D3-356A-4947-9510-B45134597C5A}" type="pres">
      <dgm:prSet presAssocID="{FDEDCBA9-7861-4BA2-A9D6-0C8730100826}" presName="Name35" presStyleLbl="parChTrans1D4" presStyleIdx="0" presStyleCnt="3"/>
      <dgm:spPr/>
    </dgm:pt>
    <dgm:pt modelId="{B7E0FFB3-5C00-491B-9CDA-36348AC215CC}" type="pres">
      <dgm:prSet presAssocID="{5865528A-B3F4-4225-9FCA-EDC892F236EB}" presName="hierRoot2" presStyleCnt="0">
        <dgm:presLayoutVars>
          <dgm:hierBranch/>
        </dgm:presLayoutVars>
      </dgm:prSet>
      <dgm:spPr/>
    </dgm:pt>
    <dgm:pt modelId="{A56007E6-D738-41CD-9A0B-BD1511918D95}" type="pres">
      <dgm:prSet presAssocID="{5865528A-B3F4-4225-9FCA-EDC892F236EB}" presName="rootComposite" presStyleCnt="0"/>
      <dgm:spPr/>
    </dgm:pt>
    <dgm:pt modelId="{EC6BA5D3-6690-4C9E-9E51-7F438A415214}" type="pres">
      <dgm:prSet presAssocID="{5865528A-B3F4-4225-9FCA-EDC892F236EB}" presName="rootText" presStyleLbl="node4" presStyleIdx="0" presStyleCnt="3" custScaleX="355674">
        <dgm:presLayoutVars>
          <dgm:chPref val="3"/>
        </dgm:presLayoutVars>
      </dgm:prSet>
      <dgm:spPr/>
    </dgm:pt>
    <dgm:pt modelId="{F4A6A167-CE1D-4839-973D-FA5C468936E6}" type="pres">
      <dgm:prSet presAssocID="{5865528A-B3F4-4225-9FCA-EDC892F236EB}" presName="rootConnector" presStyleLbl="node4" presStyleIdx="0" presStyleCnt="3"/>
      <dgm:spPr/>
    </dgm:pt>
    <dgm:pt modelId="{F45685E4-38D5-49A2-A20B-9A755E0F1D2B}" type="pres">
      <dgm:prSet presAssocID="{5865528A-B3F4-4225-9FCA-EDC892F236EB}" presName="hierChild4" presStyleCnt="0"/>
      <dgm:spPr/>
    </dgm:pt>
    <dgm:pt modelId="{60F26D1C-BE9D-4008-A8E3-B3F0A4C670BF}" type="pres">
      <dgm:prSet presAssocID="{4EDC6038-4BD3-4B83-99D1-A650109B7E5B}" presName="Name35" presStyleLbl="parChTrans1D4" presStyleIdx="1" presStyleCnt="3"/>
      <dgm:spPr/>
    </dgm:pt>
    <dgm:pt modelId="{C4A5687D-53E7-4F1E-B89D-B15717AAB0CA}" type="pres">
      <dgm:prSet presAssocID="{014995D0-6392-48BC-89D4-18C5BECDA13E}" presName="hierRoot2" presStyleCnt="0">
        <dgm:presLayoutVars>
          <dgm:hierBranch val="init"/>
        </dgm:presLayoutVars>
      </dgm:prSet>
      <dgm:spPr/>
    </dgm:pt>
    <dgm:pt modelId="{DA16EA16-B8C0-4F68-9118-144054F29171}" type="pres">
      <dgm:prSet presAssocID="{014995D0-6392-48BC-89D4-18C5BECDA13E}" presName="rootComposite" presStyleCnt="0"/>
      <dgm:spPr/>
    </dgm:pt>
    <dgm:pt modelId="{1AFCED0E-8A2B-4974-9921-0EE3D3FE9254}" type="pres">
      <dgm:prSet presAssocID="{014995D0-6392-48BC-89D4-18C5BECDA13E}" presName="rootText" presStyleLbl="node4" presStyleIdx="1" presStyleCnt="3" custScaleX="338217" custScaleY="185533">
        <dgm:presLayoutVars>
          <dgm:chPref val="3"/>
        </dgm:presLayoutVars>
      </dgm:prSet>
      <dgm:spPr/>
    </dgm:pt>
    <dgm:pt modelId="{251B4896-51E3-4668-8A5E-56A80D990221}" type="pres">
      <dgm:prSet presAssocID="{014995D0-6392-48BC-89D4-18C5BECDA13E}" presName="rootConnector" presStyleLbl="node4" presStyleIdx="1" presStyleCnt="3"/>
      <dgm:spPr/>
    </dgm:pt>
    <dgm:pt modelId="{4892CA01-4480-4BD9-971E-D6D0CCE79CA6}" type="pres">
      <dgm:prSet presAssocID="{014995D0-6392-48BC-89D4-18C5BECDA13E}" presName="hierChild4" presStyleCnt="0"/>
      <dgm:spPr/>
    </dgm:pt>
    <dgm:pt modelId="{25B66506-E3B4-451C-AF44-092A9B7C7BDB}" type="pres">
      <dgm:prSet presAssocID="{014995D0-6392-48BC-89D4-18C5BECDA13E}" presName="hierChild5" presStyleCnt="0"/>
      <dgm:spPr/>
    </dgm:pt>
    <dgm:pt modelId="{2BD14897-0D82-4B43-BF45-0EF91709E59D}" type="pres">
      <dgm:prSet presAssocID="{5865528A-B3F4-4225-9FCA-EDC892F236EB}" presName="hierChild5" presStyleCnt="0"/>
      <dgm:spPr/>
    </dgm:pt>
    <dgm:pt modelId="{73BE5388-617D-4B14-AEF8-302735EA847F}" type="pres">
      <dgm:prSet presAssocID="{680F15B7-4EC1-4700-885B-9CA1FAFF553A}" presName="hierChild5" presStyleCnt="0"/>
      <dgm:spPr/>
    </dgm:pt>
    <dgm:pt modelId="{8AA98180-C31C-4CCD-A296-06EECD7BBB41}" type="pres">
      <dgm:prSet presAssocID="{5B356A5B-FFA3-4E3D-B7CB-8664093FB58A}" presName="Name35" presStyleLbl="parChTrans1D3" presStyleIdx="1" presStyleCnt="2"/>
      <dgm:spPr/>
    </dgm:pt>
    <dgm:pt modelId="{F854A313-30F2-4924-9C1D-FEA216A28C0B}" type="pres">
      <dgm:prSet presAssocID="{2BF341D5-5433-4232-B2FE-EF0E34AD5FDF}" presName="hierRoot2" presStyleCnt="0">
        <dgm:presLayoutVars>
          <dgm:hierBranch/>
        </dgm:presLayoutVars>
      </dgm:prSet>
      <dgm:spPr/>
    </dgm:pt>
    <dgm:pt modelId="{1903DCFF-5303-4755-A5F2-75878C92892C}" type="pres">
      <dgm:prSet presAssocID="{2BF341D5-5433-4232-B2FE-EF0E34AD5FDF}" presName="rootComposite" presStyleCnt="0"/>
      <dgm:spPr/>
    </dgm:pt>
    <dgm:pt modelId="{EC6502A6-6255-430A-A9D8-6B3DEA0812DE}" type="pres">
      <dgm:prSet presAssocID="{2BF341D5-5433-4232-B2FE-EF0E34AD5FDF}" presName="rootText" presStyleLbl="node3" presStyleIdx="1" presStyleCnt="2" custScaleX="208290">
        <dgm:presLayoutVars>
          <dgm:chPref val="3"/>
        </dgm:presLayoutVars>
      </dgm:prSet>
      <dgm:spPr/>
    </dgm:pt>
    <dgm:pt modelId="{4593F8D2-E498-49E8-B7FF-C89EC2D9E82D}" type="pres">
      <dgm:prSet presAssocID="{2BF341D5-5433-4232-B2FE-EF0E34AD5FDF}" presName="rootConnector" presStyleLbl="node3" presStyleIdx="1" presStyleCnt="2"/>
      <dgm:spPr/>
    </dgm:pt>
    <dgm:pt modelId="{01E93A52-B936-49F8-A97D-906151BE0AF9}" type="pres">
      <dgm:prSet presAssocID="{2BF341D5-5433-4232-B2FE-EF0E34AD5FDF}" presName="hierChild4" presStyleCnt="0"/>
      <dgm:spPr/>
    </dgm:pt>
    <dgm:pt modelId="{CAF7957B-77D5-4014-989E-71F593A013ED}" type="pres">
      <dgm:prSet presAssocID="{6FA8D703-8B38-4D14-B52B-3E9EFECEB6F4}" presName="Name35" presStyleLbl="parChTrans1D4" presStyleIdx="2" presStyleCnt="3"/>
      <dgm:spPr/>
    </dgm:pt>
    <dgm:pt modelId="{291B012B-58E0-4A5F-AFB9-109A214B7BF6}" type="pres">
      <dgm:prSet presAssocID="{71CC8F23-11CD-4B44-8420-CB120925203C}" presName="hierRoot2" presStyleCnt="0">
        <dgm:presLayoutVars>
          <dgm:hierBranch val="init"/>
        </dgm:presLayoutVars>
      </dgm:prSet>
      <dgm:spPr/>
    </dgm:pt>
    <dgm:pt modelId="{172F71FE-74C5-4778-B93A-E435BB866014}" type="pres">
      <dgm:prSet presAssocID="{71CC8F23-11CD-4B44-8420-CB120925203C}" presName="rootComposite" presStyleCnt="0"/>
      <dgm:spPr/>
    </dgm:pt>
    <dgm:pt modelId="{CD587658-607D-4CF6-B28B-869DCE16C578}" type="pres">
      <dgm:prSet presAssocID="{71CC8F23-11CD-4B44-8420-CB120925203C}" presName="rootText" presStyleLbl="node4" presStyleIdx="2" presStyleCnt="3" custScaleX="228443" custScaleY="162465">
        <dgm:presLayoutVars>
          <dgm:chPref val="3"/>
        </dgm:presLayoutVars>
      </dgm:prSet>
      <dgm:spPr/>
    </dgm:pt>
    <dgm:pt modelId="{3ECEEFF3-D062-4CB5-A7E7-B570E8E697BA}" type="pres">
      <dgm:prSet presAssocID="{71CC8F23-11CD-4B44-8420-CB120925203C}" presName="rootConnector" presStyleLbl="node4" presStyleIdx="2" presStyleCnt="3"/>
      <dgm:spPr/>
    </dgm:pt>
    <dgm:pt modelId="{E4BEB570-4945-457A-902E-65FA5BD7DC5B}" type="pres">
      <dgm:prSet presAssocID="{71CC8F23-11CD-4B44-8420-CB120925203C}" presName="hierChild4" presStyleCnt="0"/>
      <dgm:spPr/>
    </dgm:pt>
    <dgm:pt modelId="{ABECE686-8B5B-4C72-B2AA-097EE769AC4D}" type="pres">
      <dgm:prSet presAssocID="{71CC8F23-11CD-4B44-8420-CB120925203C}" presName="hierChild5" presStyleCnt="0"/>
      <dgm:spPr/>
    </dgm:pt>
    <dgm:pt modelId="{F4165C8A-548A-46B9-8C75-E8E7A8324AA2}" type="pres">
      <dgm:prSet presAssocID="{2BF341D5-5433-4232-B2FE-EF0E34AD5FDF}" presName="hierChild5" presStyleCnt="0"/>
      <dgm:spPr/>
    </dgm:pt>
    <dgm:pt modelId="{00CC6CEB-38B6-4B87-A724-55917EE3041E}" type="pres">
      <dgm:prSet presAssocID="{A133274A-E425-463B-B2A6-011BB44D67CB}" presName="hierChild5" presStyleCnt="0"/>
      <dgm:spPr/>
    </dgm:pt>
    <dgm:pt modelId="{4C290B8B-A480-42C1-8ECF-FAF1DFECF16A}" type="pres">
      <dgm:prSet presAssocID="{57586F84-0861-49F7-AB2E-9E4DAAB9DF85}" presName="hierChild3" presStyleCnt="0"/>
      <dgm:spPr/>
    </dgm:pt>
  </dgm:ptLst>
  <dgm:cxnLst>
    <dgm:cxn modelId="{8760F100-5A55-4427-B46D-1BCDCD90FDCF}" type="presOf" srcId="{71CC8F23-11CD-4B44-8420-CB120925203C}" destId="{3ECEEFF3-D062-4CB5-A7E7-B570E8E697BA}" srcOrd="1" destOrd="0" presId="urn:microsoft.com/office/officeart/2005/8/layout/orgChart1"/>
    <dgm:cxn modelId="{A672CF08-856C-467B-ADBB-E956CFBD82F1}" srcId="{EBC16AD3-3174-4975-B634-750AB0C84A4B}" destId="{57586F84-0861-49F7-AB2E-9E4DAAB9DF85}" srcOrd="0" destOrd="0" parTransId="{4C9B4352-68BB-4F15-9C95-5D55E63FF16A}" sibTransId="{CCC29BD3-A2A5-4061-809C-5AFD7865107B}"/>
    <dgm:cxn modelId="{6AFE7A0F-6F0C-4A7E-AC6D-F68C2E308E39}" type="presOf" srcId="{6FA8D703-8B38-4D14-B52B-3E9EFECEB6F4}" destId="{CAF7957B-77D5-4014-989E-71F593A013ED}" srcOrd="0" destOrd="0" presId="urn:microsoft.com/office/officeart/2005/8/layout/orgChart1"/>
    <dgm:cxn modelId="{25384C11-5BE8-4C91-8CFA-987A5F155CB0}" type="presOf" srcId="{E94FF272-F2F9-458E-9284-1142AD71EB14}" destId="{A172DD5E-8238-46A5-A2C7-09240CCCFBD7}" srcOrd="0" destOrd="0" presId="urn:microsoft.com/office/officeart/2005/8/layout/orgChart1"/>
    <dgm:cxn modelId="{3BBD281D-8181-4B1E-9230-22979FF70BE7}" type="presOf" srcId="{57586F84-0861-49F7-AB2E-9E4DAAB9DF85}" destId="{93F89226-DA62-4883-8BCF-72AC071925CA}" srcOrd="0" destOrd="0" presId="urn:microsoft.com/office/officeart/2005/8/layout/orgChart1"/>
    <dgm:cxn modelId="{AF457A23-A4EC-4EF8-9DBC-F816A8B9525C}" type="presOf" srcId="{014995D0-6392-48BC-89D4-18C5BECDA13E}" destId="{1AFCED0E-8A2B-4974-9921-0EE3D3FE9254}" srcOrd="0" destOrd="0" presId="urn:microsoft.com/office/officeart/2005/8/layout/orgChart1"/>
    <dgm:cxn modelId="{39F20633-FA73-4A36-89AB-A2B807A4A3EA}" type="presOf" srcId="{71CC8F23-11CD-4B44-8420-CB120925203C}" destId="{CD587658-607D-4CF6-B28B-869DCE16C578}" srcOrd="0" destOrd="0" presId="urn:microsoft.com/office/officeart/2005/8/layout/orgChart1"/>
    <dgm:cxn modelId="{21053C37-B987-440C-99BA-A79F3C189C5B}" type="presOf" srcId="{A133274A-E425-463B-B2A6-011BB44D67CB}" destId="{D17AA3EF-7F3C-4EB0-B30A-85285D64CD41}" srcOrd="0" destOrd="0" presId="urn:microsoft.com/office/officeart/2005/8/layout/orgChart1"/>
    <dgm:cxn modelId="{5689CB66-4DCD-4575-BCE2-24BBA4A94D84}" type="presOf" srcId="{2BF341D5-5433-4232-B2FE-EF0E34AD5FDF}" destId="{EC6502A6-6255-430A-A9D8-6B3DEA0812DE}" srcOrd="0" destOrd="0" presId="urn:microsoft.com/office/officeart/2005/8/layout/orgChart1"/>
    <dgm:cxn modelId="{84673C50-C7C8-4AA5-8832-131AAC56AB7C}" type="presOf" srcId="{C2A72A76-6256-4351-A5C0-5743CD9F686E}" destId="{1DD3C9E5-B1A7-4F6E-BBA4-15E0EF2945E4}" srcOrd="1" destOrd="0" presId="urn:microsoft.com/office/officeart/2005/8/layout/orgChart1"/>
    <dgm:cxn modelId="{CDDB5477-2692-4C33-BEFD-0297BDA62217}" type="presOf" srcId="{A532BAEF-246A-4FB2-B2B8-D97EB0DBF015}" destId="{ACE2FC5B-4FBE-460D-BB8F-73515ACECC0C}" srcOrd="0" destOrd="0" presId="urn:microsoft.com/office/officeart/2005/8/layout/orgChart1"/>
    <dgm:cxn modelId="{DD5AD580-E7CA-488E-B54F-A4F791D45F3A}" srcId="{A133274A-E425-463B-B2A6-011BB44D67CB}" destId="{2BF341D5-5433-4232-B2FE-EF0E34AD5FDF}" srcOrd="1" destOrd="0" parTransId="{5B356A5B-FFA3-4E3D-B7CB-8664093FB58A}" sibTransId="{D528A692-537F-4C35-9A29-D88C344C2D8C}"/>
    <dgm:cxn modelId="{AC1F8C81-C912-4166-90D4-EA6C901EA8F5}" srcId="{680F15B7-4EC1-4700-885B-9CA1FAFF553A}" destId="{5865528A-B3F4-4225-9FCA-EDC892F236EB}" srcOrd="0" destOrd="0" parTransId="{FDEDCBA9-7861-4BA2-A9D6-0C8730100826}" sibTransId="{F2467207-9900-4042-AFB1-90E60E6BF8FE}"/>
    <dgm:cxn modelId="{13203D87-C0E9-4F80-948A-CE7C52E6A20D}" type="presOf" srcId="{014995D0-6392-48BC-89D4-18C5BECDA13E}" destId="{251B4896-51E3-4668-8A5E-56A80D990221}" srcOrd="1" destOrd="0" presId="urn:microsoft.com/office/officeart/2005/8/layout/orgChart1"/>
    <dgm:cxn modelId="{94901D94-224A-431D-BB9C-496FDB867DD3}" srcId="{A133274A-E425-463B-B2A6-011BB44D67CB}" destId="{680F15B7-4EC1-4700-885B-9CA1FAFF553A}" srcOrd="0" destOrd="0" parTransId="{9E16B56F-4146-493C-8FF7-BB2328B3647A}" sibTransId="{A7227CC6-5AC9-4CD2-B318-AB39433A7929}"/>
    <dgm:cxn modelId="{B99AFB9B-FC09-42C1-A36C-D7D3198F98EE}" type="presOf" srcId="{57586F84-0861-49F7-AB2E-9E4DAAB9DF85}" destId="{54E71B66-3D5E-4500-BAAB-6278C9D54384}" srcOrd="1" destOrd="0" presId="urn:microsoft.com/office/officeart/2005/8/layout/orgChart1"/>
    <dgm:cxn modelId="{0329BAA4-98B4-4C1F-8873-7BB48BB275FD}" type="presOf" srcId="{EBC16AD3-3174-4975-B634-750AB0C84A4B}" destId="{2D3239CD-66DA-42A0-8103-6D9A9A829E13}" srcOrd="0" destOrd="0" presId="urn:microsoft.com/office/officeart/2005/8/layout/orgChart1"/>
    <dgm:cxn modelId="{D9A1C6AE-5D53-49D6-893B-0AE43C02CE92}" type="presOf" srcId="{680F15B7-4EC1-4700-885B-9CA1FAFF553A}" destId="{20D4E14C-BA92-41DF-8F50-55D6A7CCE73C}" srcOrd="0" destOrd="0" presId="urn:microsoft.com/office/officeart/2005/8/layout/orgChart1"/>
    <dgm:cxn modelId="{DB2AEBB3-3AA4-4EA5-B3DF-0C181C221351}" srcId="{2BF341D5-5433-4232-B2FE-EF0E34AD5FDF}" destId="{71CC8F23-11CD-4B44-8420-CB120925203C}" srcOrd="0" destOrd="0" parTransId="{6FA8D703-8B38-4D14-B52B-3E9EFECEB6F4}" sibTransId="{9426376D-27FF-45B4-BEE3-E3A5816F7359}"/>
    <dgm:cxn modelId="{93EE1DB8-C622-4791-9E0B-91E7BA41B77D}" type="presOf" srcId="{FDEDCBA9-7861-4BA2-A9D6-0C8730100826}" destId="{15AFC1D3-356A-4947-9510-B45134597C5A}" srcOrd="0" destOrd="0" presId="urn:microsoft.com/office/officeart/2005/8/layout/orgChart1"/>
    <dgm:cxn modelId="{0D3CEBBD-AB36-4372-A9C4-27173F9B7BD8}" type="presOf" srcId="{4EDC6038-4BD3-4B83-99D1-A650109B7E5B}" destId="{60F26D1C-BE9D-4008-A8E3-B3F0A4C670BF}" srcOrd="0" destOrd="0" presId="urn:microsoft.com/office/officeart/2005/8/layout/orgChart1"/>
    <dgm:cxn modelId="{5A89A0BE-B771-44EA-BAA6-7D138760370E}" srcId="{5865528A-B3F4-4225-9FCA-EDC892F236EB}" destId="{014995D0-6392-48BC-89D4-18C5BECDA13E}" srcOrd="0" destOrd="0" parTransId="{4EDC6038-4BD3-4B83-99D1-A650109B7E5B}" sibTransId="{358A090F-B58E-4954-AECF-5FED60A43721}"/>
    <dgm:cxn modelId="{BFFAB4C1-72AA-4CFB-BB8F-F5750A31DFA8}" type="presOf" srcId="{2BF341D5-5433-4232-B2FE-EF0E34AD5FDF}" destId="{4593F8D2-E498-49E8-B7FF-C89EC2D9E82D}" srcOrd="1" destOrd="0" presId="urn:microsoft.com/office/officeart/2005/8/layout/orgChart1"/>
    <dgm:cxn modelId="{35CE0EC4-2D7E-478C-8B03-3E929EF51049}" type="presOf" srcId="{9E16B56F-4146-493C-8FF7-BB2328B3647A}" destId="{5D6E6D8F-0A0B-43D4-A0AD-26A3C4E56DC8}" srcOrd="0" destOrd="0" presId="urn:microsoft.com/office/officeart/2005/8/layout/orgChart1"/>
    <dgm:cxn modelId="{D4FDC6C4-AF6C-4561-A529-9DAA05207D7A}" type="presOf" srcId="{A133274A-E425-463B-B2A6-011BB44D67CB}" destId="{D2EA72FF-5596-472F-B080-BDE256FA3820}" srcOrd="1" destOrd="0" presId="urn:microsoft.com/office/officeart/2005/8/layout/orgChart1"/>
    <dgm:cxn modelId="{3182D2C9-7AB4-4E91-8532-DC7136AB3D49}" type="presOf" srcId="{680F15B7-4EC1-4700-885B-9CA1FAFF553A}" destId="{57AE58E7-4CBF-44AF-A165-EFA6C76134D7}" srcOrd="1" destOrd="0" presId="urn:microsoft.com/office/officeart/2005/8/layout/orgChart1"/>
    <dgm:cxn modelId="{0EA5E9DF-3BEE-43E4-8911-8F0625CBCFA7}" type="presOf" srcId="{C2A72A76-6256-4351-A5C0-5743CD9F686E}" destId="{6EE73F26-B889-4C57-AB7F-90436A449AAC}" srcOrd="0" destOrd="0" presId="urn:microsoft.com/office/officeart/2005/8/layout/orgChart1"/>
    <dgm:cxn modelId="{57C1CCE0-D494-44C8-A1E8-C9AA1239D66D}" type="presOf" srcId="{5B356A5B-FFA3-4E3D-B7CB-8664093FB58A}" destId="{8AA98180-C31C-4CCD-A296-06EECD7BBB41}" srcOrd="0" destOrd="0" presId="urn:microsoft.com/office/officeart/2005/8/layout/orgChart1"/>
    <dgm:cxn modelId="{4A9FD6E6-C6AD-4A2A-9948-1E3C84089886}" type="presOf" srcId="{5865528A-B3F4-4225-9FCA-EDC892F236EB}" destId="{EC6BA5D3-6690-4C9E-9E51-7F438A415214}" srcOrd="0" destOrd="0" presId="urn:microsoft.com/office/officeart/2005/8/layout/orgChart1"/>
    <dgm:cxn modelId="{82A3C2EB-1329-4E74-BD45-7AA1FC479FC0}" srcId="{57586F84-0861-49F7-AB2E-9E4DAAB9DF85}" destId="{A133274A-E425-463B-B2A6-011BB44D67CB}" srcOrd="1" destOrd="0" parTransId="{E94FF272-F2F9-458E-9284-1142AD71EB14}" sibTransId="{AFFB2C89-C1B3-41A0-8D83-397C65B84E5A}"/>
    <dgm:cxn modelId="{558ECCFC-49D2-4835-A879-3AA43BDF9886}" srcId="{57586F84-0861-49F7-AB2E-9E4DAAB9DF85}" destId="{C2A72A76-6256-4351-A5C0-5743CD9F686E}" srcOrd="0" destOrd="0" parTransId="{A532BAEF-246A-4FB2-B2B8-D97EB0DBF015}" sibTransId="{DCCA1386-C7C5-4B31-88D0-D92E7EE8B405}"/>
    <dgm:cxn modelId="{44D902FD-0699-4E7A-9965-297A44FAB50D}" type="presOf" srcId="{5865528A-B3F4-4225-9FCA-EDC892F236EB}" destId="{F4A6A167-CE1D-4839-973D-FA5C468936E6}" srcOrd="1" destOrd="0" presId="urn:microsoft.com/office/officeart/2005/8/layout/orgChart1"/>
    <dgm:cxn modelId="{6DF0AF9D-4C85-456B-BDBD-70ED88773344}" type="presParOf" srcId="{2D3239CD-66DA-42A0-8103-6D9A9A829E13}" destId="{CC4A60A2-F78E-4572-A9CF-7C74B8CAD61F}" srcOrd="0" destOrd="0" presId="urn:microsoft.com/office/officeart/2005/8/layout/orgChart1"/>
    <dgm:cxn modelId="{D0CA50CD-5321-47F1-BA60-B6CCFBAA1769}" type="presParOf" srcId="{CC4A60A2-F78E-4572-A9CF-7C74B8CAD61F}" destId="{511574A2-A046-45DF-9F2F-07A14DEDEE5D}" srcOrd="0" destOrd="0" presId="urn:microsoft.com/office/officeart/2005/8/layout/orgChart1"/>
    <dgm:cxn modelId="{E7DC121C-8B39-430B-883A-EF0816115685}" type="presParOf" srcId="{511574A2-A046-45DF-9F2F-07A14DEDEE5D}" destId="{93F89226-DA62-4883-8BCF-72AC071925CA}" srcOrd="0" destOrd="0" presId="urn:microsoft.com/office/officeart/2005/8/layout/orgChart1"/>
    <dgm:cxn modelId="{2409E3FD-8012-4F37-A90E-C09D99FCE0FC}" type="presParOf" srcId="{511574A2-A046-45DF-9F2F-07A14DEDEE5D}" destId="{54E71B66-3D5E-4500-BAAB-6278C9D54384}" srcOrd="1" destOrd="0" presId="urn:microsoft.com/office/officeart/2005/8/layout/orgChart1"/>
    <dgm:cxn modelId="{F120149D-6A68-403E-9C13-FA74CD4DA7A0}" type="presParOf" srcId="{CC4A60A2-F78E-4572-A9CF-7C74B8CAD61F}" destId="{CCC55576-FCB3-4F3A-8587-3EA82DE24EC4}" srcOrd="1" destOrd="0" presId="urn:microsoft.com/office/officeart/2005/8/layout/orgChart1"/>
    <dgm:cxn modelId="{B30FF9DB-74CF-4A33-9820-AA2DD9E3F93E}" type="presParOf" srcId="{CCC55576-FCB3-4F3A-8587-3EA82DE24EC4}" destId="{ACE2FC5B-4FBE-460D-BB8F-73515ACECC0C}" srcOrd="0" destOrd="0" presId="urn:microsoft.com/office/officeart/2005/8/layout/orgChart1"/>
    <dgm:cxn modelId="{DBC82401-49D9-4325-8485-5ADF8AED4EEE}" type="presParOf" srcId="{CCC55576-FCB3-4F3A-8587-3EA82DE24EC4}" destId="{5D968051-6555-4B34-8721-F8EF1E535BFF}" srcOrd="1" destOrd="0" presId="urn:microsoft.com/office/officeart/2005/8/layout/orgChart1"/>
    <dgm:cxn modelId="{447FC337-6939-4CC3-8E58-2627A6669ABD}" type="presParOf" srcId="{5D968051-6555-4B34-8721-F8EF1E535BFF}" destId="{5A37A96D-0C47-4768-B260-0D9E30B808AF}" srcOrd="0" destOrd="0" presId="urn:microsoft.com/office/officeart/2005/8/layout/orgChart1"/>
    <dgm:cxn modelId="{D99C7DC8-DC25-41AD-963F-20C334D4D410}" type="presParOf" srcId="{5A37A96D-0C47-4768-B260-0D9E30B808AF}" destId="{6EE73F26-B889-4C57-AB7F-90436A449AAC}" srcOrd="0" destOrd="0" presId="urn:microsoft.com/office/officeart/2005/8/layout/orgChart1"/>
    <dgm:cxn modelId="{F164D356-BE1E-4212-BB1D-69F13896677C}" type="presParOf" srcId="{5A37A96D-0C47-4768-B260-0D9E30B808AF}" destId="{1DD3C9E5-B1A7-4F6E-BBA4-15E0EF2945E4}" srcOrd="1" destOrd="0" presId="urn:microsoft.com/office/officeart/2005/8/layout/orgChart1"/>
    <dgm:cxn modelId="{736DB238-38BD-422D-A584-BEF1E88EBE39}" type="presParOf" srcId="{5D968051-6555-4B34-8721-F8EF1E535BFF}" destId="{C864EF01-DE05-474F-A77B-99EDFC48D91A}" srcOrd="1" destOrd="0" presId="urn:microsoft.com/office/officeart/2005/8/layout/orgChart1"/>
    <dgm:cxn modelId="{423009B1-0EB1-4BB0-82C8-C9DFB5AB1D7D}" type="presParOf" srcId="{5D968051-6555-4B34-8721-F8EF1E535BFF}" destId="{72615FA6-04A0-4F81-81B9-3F3BBA4BC7FB}" srcOrd="2" destOrd="0" presId="urn:microsoft.com/office/officeart/2005/8/layout/orgChart1"/>
    <dgm:cxn modelId="{1F1EF70B-B4E7-4146-8CD4-A5D9BFE16FE0}" type="presParOf" srcId="{CCC55576-FCB3-4F3A-8587-3EA82DE24EC4}" destId="{A172DD5E-8238-46A5-A2C7-09240CCCFBD7}" srcOrd="2" destOrd="0" presId="urn:microsoft.com/office/officeart/2005/8/layout/orgChart1"/>
    <dgm:cxn modelId="{BF605FA2-7951-4BFF-8747-53DEC0B497D1}" type="presParOf" srcId="{CCC55576-FCB3-4F3A-8587-3EA82DE24EC4}" destId="{172A7797-6A3B-44EA-B118-B8F9AFC814BB}" srcOrd="3" destOrd="0" presId="urn:microsoft.com/office/officeart/2005/8/layout/orgChart1"/>
    <dgm:cxn modelId="{BEDE0FA0-54D2-43B1-80CB-6933E65130AA}" type="presParOf" srcId="{172A7797-6A3B-44EA-B118-B8F9AFC814BB}" destId="{9BB8DFF4-A43A-4DB2-9FAE-9120F8660E4F}" srcOrd="0" destOrd="0" presId="urn:microsoft.com/office/officeart/2005/8/layout/orgChart1"/>
    <dgm:cxn modelId="{54DBEE94-E430-401D-AAB2-928C22ABCCB1}" type="presParOf" srcId="{9BB8DFF4-A43A-4DB2-9FAE-9120F8660E4F}" destId="{D17AA3EF-7F3C-4EB0-B30A-85285D64CD41}" srcOrd="0" destOrd="0" presId="urn:microsoft.com/office/officeart/2005/8/layout/orgChart1"/>
    <dgm:cxn modelId="{E9A40682-B339-48E9-AE95-41D69FBA3931}" type="presParOf" srcId="{9BB8DFF4-A43A-4DB2-9FAE-9120F8660E4F}" destId="{D2EA72FF-5596-472F-B080-BDE256FA3820}" srcOrd="1" destOrd="0" presId="urn:microsoft.com/office/officeart/2005/8/layout/orgChart1"/>
    <dgm:cxn modelId="{CD51BE2D-4931-4A31-A3B4-66D2DD5A0080}" type="presParOf" srcId="{172A7797-6A3B-44EA-B118-B8F9AFC814BB}" destId="{126B01D3-A9A0-4786-B0AA-6EDBDC76B6EA}" srcOrd="1" destOrd="0" presId="urn:microsoft.com/office/officeart/2005/8/layout/orgChart1"/>
    <dgm:cxn modelId="{D3779392-3885-4254-A279-1F7C234A7305}" type="presParOf" srcId="{126B01D3-A9A0-4786-B0AA-6EDBDC76B6EA}" destId="{5D6E6D8F-0A0B-43D4-A0AD-26A3C4E56DC8}" srcOrd="0" destOrd="0" presId="urn:microsoft.com/office/officeart/2005/8/layout/orgChart1"/>
    <dgm:cxn modelId="{81556F35-C96B-46EB-BF78-6056C8ECA64E}" type="presParOf" srcId="{126B01D3-A9A0-4786-B0AA-6EDBDC76B6EA}" destId="{38718A83-B7BC-4827-883E-C6B978CB62F8}" srcOrd="1" destOrd="0" presId="urn:microsoft.com/office/officeart/2005/8/layout/orgChart1"/>
    <dgm:cxn modelId="{C724F48D-A6D2-4258-9103-9862F10055DD}" type="presParOf" srcId="{38718A83-B7BC-4827-883E-C6B978CB62F8}" destId="{33FB3180-F47A-496B-8669-333B19673BCD}" srcOrd="0" destOrd="0" presId="urn:microsoft.com/office/officeart/2005/8/layout/orgChart1"/>
    <dgm:cxn modelId="{DA8111D1-77BA-49C3-B9B1-9883A71A0B9C}" type="presParOf" srcId="{33FB3180-F47A-496B-8669-333B19673BCD}" destId="{20D4E14C-BA92-41DF-8F50-55D6A7CCE73C}" srcOrd="0" destOrd="0" presId="urn:microsoft.com/office/officeart/2005/8/layout/orgChart1"/>
    <dgm:cxn modelId="{94B5AF52-DFE3-4D02-A259-4437753EBDE7}" type="presParOf" srcId="{33FB3180-F47A-496B-8669-333B19673BCD}" destId="{57AE58E7-4CBF-44AF-A165-EFA6C76134D7}" srcOrd="1" destOrd="0" presId="urn:microsoft.com/office/officeart/2005/8/layout/orgChart1"/>
    <dgm:cxn modelId="{9414BB38-2719-47BE-B061-6F0659A0C19A}" type="presParOf" srcId="{38718A83-B7BC-4827-883E-C6B978CB62F8}" destId="{CFF27A74-6605-4B5F-92AF-AE56E1C4CBA8}" srcOrd="1" destOrd="0" presId="urn:microsoft.com/office/officeart/2005/8/layout/orgChart1"/>
    <dgm:cxn modelId="{185AB595-D444-4A1B-9CE0-D45E42652DAE}" type="presParOf" srcId="{CFF27A74-6605-4B5F-92AF-AE56E1C4CBA8}" destId="{15AFC1D3-356A-4947-9510-B45134597C5A}" srcOrd="0" destOrd="0" presId="urn:microsoft.com/office/officeart/2005/8/layout/orgChart1"/>
    <dgm:cxn modelId="{E9ACE6BF-B5FB-480B-9CE7-F0AA15AEC4C7}" type="presParOf" srcId="{CFF27A74-6605-4B5F-92AF-AE56E1C4CBA8}" destId="{B7E0FFB3-5C00-491B-9CDA-36348AC215CC}" srcOrd="1" destOrd="0" presId="urn:microsoft.com/office/officeart/2005/8/layout/orgChart1"/>
    <dgm:cxn modelId="{20CD212B-392C-48D2-8A51-46D2C8984FA4}" type="presParOf" srcId="{B7E0FFB3-5C00-491B-9CDA-36348AC215CC}" destId="{A56007E6-D738-41CD-9A0B-BD1511918D95}" srcOrd="0" destOrd="0" presId="urn:microsoft.com/office/officeart/2005/8/layout/orgChart1"/>
    <dgm:cxn modelId="{CEA034EA-30A9-4BEE-A202-D3892581A8D6}" type="presParOf" srcId="{A56007E6-D738-41CD-9A0B-BD1511918D95}" destId="{EC6BA5D3-6690-4C9E-9E51-7F438A415214}" srcOrd="0" destOrd="0" presId="urn:microsoft.com/office/officeart/2005/8/layout/orgChart1"/>
    <dgm:cxn modelId="{5A97C57D-9D32-4CB7-AB79-BFA2E7409535}" type="presParOf" srcId="{A56007E6-D738-41CD-9A0B-BD1511918D95}" destId="{F4A6A167-CE1D-4839-973D-FA5C468936E6}" srcOrd="1" destOrd="0" presId="urn:microsoft.com/office/officeart/2005/8/layout/orgChart1"/>
    <dgm:cxn modelId="{890C0B9E-F506-4D33-924D-FAC09BD2205E}" type="presParOf" srcId="{B7E0FFB3-5C00-491B-9CDA-36348AC215CC}" destId="{F45685E4-38D5-49A2-A20B-9A755E0F1D2B}" srcOrd="1" destOrd="0" presId="urn:microsoft.com/office/officeart/2005/8/layout/orgChart1"/>
    <dgm:cxn modelId="{BF70830B-E6C5-4542-AEEC-339F004BD6CC}" type="presParOf" srcId="{F45685E4-38D5-49A2-A20B-9A755E0F1D2B}" destId="{60F26D1C-BE9D-4008-A8E3-B3F0A4C670BF}" srcOrd="0" destOrd="0" presId="urn:microsoft.com/office/officeart/2005/8/layout/orgChart1"/>
    <dgm:cxn modelId="{2927AAF1-EAB2-4FB6-BF68-889256B34746}" type="presParOf" srcId="{F45685E4-38D5-49A2-A20B-9A755E0F1D2B}" destId="{C4A5687D-53E7-4F1E-B89D-B15717AAB0CA}" srcOrd="1" destOrd="0" presId="urn:microsoft.com/office/officeart/2005/8/layout/orgChart1"/>
    <dgm:cxn modelId="{36BE37C0-C76D-4BD2-B401-39E340BDF29E}" type="presParOf" srcId="{C4A5687D-53E7-4F1E-B89D-B15717AAB0CA}" destId="{DA16EA16-B8C0-4F68-9118-144054F29171}" srcOrd="0" destOrd="0" presId="urn:microsoft.com/office/officeart/2005/8/layout/orgChart1"/>
    <dgm:cxn modelId="{A0E82B49-CEAE-48BB-A3BD-D33DBCBF74AD}" type="presParOf" srcId="{DA16EA16-B8C0-4F68-9118-144054F29171}" destId="{1AFCED0E-8A2B-4974-9921-0EE3D3FE9254}" srcOrd="0" destOrd="0" presId="urn:microsoft.com/office/officeart/2005/8/layout/orgChart1"/>
    <dgm:cxn modelId="{359FBBBA-6FAF-4EE5-9055-6AC5E68F1FA4}" type="presParOf" srcId="{DA16EA16-B8C0-4F68-9118-144054F29171}" destId="{251B4896-51E3-4668-8A5E-56A80D990221}" srcOrd="1" destOrd="0" presId="urn:microsoft.com/office/officeart/2005/8/layout/orgChart1"/>
    <dgm:cxn modelId="{9C34F280-5CF5-49D2-BA45-BF8260B12561}" type="presParOf" srcId="{C4A5687D-53E7-4F1E-B89D-B15717AAB0CA}" destId="{4892CA01-4480-4BD9-971E-D6D0CCE79CA6}" srcOrd="1" destOrd="0" presId="urn:microsoft.com/office/officeart/2005/8/layout/orgChart1"/>
    <dgm:cxn modelId="{145D1744-7FA8-4E67-9082-4BD6214C316B}" type="presParOf" srcId="{C4A5687D-53E7-4F1E-B89D-B15717AAB0CA}" destId="{25B66506-E3B4-451C-AF44-092A9B7C7BDB}" srcOrd="2" destOrd="0" presId="urn:microsoft.com/office/officeart/2005/8/layout/orgChart1"/>
    <dgm:cxn modelId="{2E747B44-5C1B-48B5-AA76-2A825FDAF504}" type="presParOf" srcId="{B7E0FFB3-5C00-491B-9CDA-36348AC215CC}" destId="{2BD14897-0D82-4B43-BF45-0EF91709E59D}" srcOrd="2" destOrd="0" presId="urn:microsoft.com/office/officeart/2005/8/layout/orgChart1"/>
    <dgm:cxn modelId="{18FFAFFC-9C45-4D14-8700-437F5630A848}" type="presParOf" srcId="{38718A83-B7BC-4827-883E-C6B978CB62F8}" destId="{73BE5388-617D-4B14-AEF8-302735EA847F}" srcOrd="2" destOrd="0" presId="urn:microsoft.com/office/officeart/2005/8/layout/orgChart1"/>
    <dgm:cxn modelId="{AA82B733-23CA-4E05-93C6-F4A397F9E4D5}" type="presParOf" srcId="{126B01D3-A9A0-4786-B0AA-6EDBDC76B6EA}" destId="{8AA98180-C31C-4CCD-A296-06EECD7BBB41}" srcOrd="2" destOrd="0" presId="urn:microsoft.com/office/officeart/2005/8/layout/orgChart1"/>
    <dgm:cxn modelId="{ED3FDD5B-E472-4615-995A-F253815081A7}" type="presParOf" srcId="{126B01D3-A9A0-4786-B0AA-6EDBDC76B6EA}" destId="{F854A313-30F2-4924-9C1D-FEA216A28C0B}" srcOrd="3" destOrd="0" presId="urn:microsoft.com/office/officeart/2005/8/layout/orgChart1"/>
    <dgm:cxn modelId="{A6FF9885-F79B-4DD0-8C91-C04C3801488D}" type="presParOf" srcId="{F854A313-30F2-4924-9C1D-FEA216A28C0B}" destId="{1903DCFF-5303-4755-A5F2-75878C92892C}" srcOrd="0" destOrd="0" presId="urn:microsoft.com/office/officeart/2005/8/layout/orgChart1"/>
    <dgm:cxn modelId="{71959749-807B-4F78-BEC1-6350A2AFE19C}" type="presParOf" srcId="{1903DCFF-5303-4755-A5F2-75878C92892C}" destId="{EC6502A6-6255-430A-A9D8-6B3DEA0812DE}" srcOrd="0" destOrd="0" presId="urn:microsoft.com/office/officeart/2005/8/layout/orgChart1"/>
    <dgm:cxn modelId="{9BEA9A14-F4EA-4FED-8706-DE6B27091846}" type="presParOf" srcId="{1903DCFF-5303-4755-A5F2-75878C92892C}" destId="{4593F8D2-E498-49E8-B7FF-C89EC2D9E82D}" srcOrd="1" destOrd="0" presId="urn:microsoft.com/office/officeart/2005/8/layout/orgChart1"/>
    <dgm:cxn modelId="{C4C6F476-95FA-4953-9567-C727B0E4C752}" type="presParOf" srcId="{F854A313-30F2-4924-9C1D-FEA216A28C0B}" destId="{01E93A52-B936-49F8-A97D-906151BE0AF9}" srcOrd="1" destOrd="0" presId="urn:microsoft.com/office/officeart/2005/8/layout/orgChart1"/>
    <dgm:cxn modelId="{8FECDC51-6B94-4D71-9B20-32D6B77853B0}" type="presParOf" srcId="{01E93A52-B936-49F8-A97D-906151BE0AF9}" destId="{CAF7957B-77D5-4014-989E-71F593A013ED}" srcOrd="0" destOrd="0" presId="urn:microsoft.com/office/officeart/2005/8/layout/orgChart1"/>
    <dgm:cxn modelId="{6FBD780C-5713-4595-987E-FE6E69205642}" type="presParOf" srcId="{01E93A52-B936-49F8-A97D-906151BE0AF9}" destId="{291B012B-58E0-4A5F-AFB9-109A214B7BF6}" srcOrd="1" destOrd="0" presId="urn:microsoft.com/office/officeart/2005/8/layout/orgChart1"/>
    <dgm:cxn modelId="{CE586F43-F150-4D42-B8D9-08127C46CC16}" type="presParOf" srcId="{291B012B-58E0-4A5F-AFB9-109A214B7BF6}" destId="{172F71FE-74C5-4778-B93A-E435BB866014}" srcOrd="0" destOrd="0" presId="urn:microsoft.com/office/officeart/2005/8/layout/orgChart1"/>
    <dgm:cxn modelId="{DDDCD3F1-AF00-4EA6-9C71-0F74CAA191A7}" type="presParOf" srcId="{172F71FE-74C5-4778-B93A-E435BB866014}" destId="{CD587658-607D-4CF6-B28B-869DCE16C578}" srcOrd="0" destOrd="0" presId="urn:microsoft.com/office/officeart/2005/8/layout/orgChart1"/>
    <dgm:cxn modelId="{7540B62E-12EF-486A-9566-617B69D01037}" type="presParOf" srcId="{172F71FE-74C5-4778-B93A-E435BB866014}" destId="{3ECEEFF3-D062-4CB5-A7E7-B570E8E697BA}" srcOrd="1" destOrd="0" presId="urn:microsoft.com/office/officeart/2005/8/layout/orgChart1"/>
    <dgm:cxn modelId="{891A8C03-642A-4705-BD8A-A370E5ABA3C6}" type="presParOf" srcId="{291B012B-58E0-4A5F-AFB9-109A214B7BF6}" destId="{E4BEB570-4945-457A-902E-65FA5BD7DC5B}" srcOrd="1" destOrd="0" presId="urn:microsoft.com/office/officeart/2005/8/layout/orgChart1"/>
    <dgm:cxn modelId="{5F9C4DE4-1FB2-4BE4-9289-9A15E4C2F06B}" type="presParOf" srcId="{291B012B-58E0-4A5F-AFB9-109A214B7BF6}" destId="{ABECE686-8B5B-4C72-B2AA-097EE769AC4D}" srcOrd="2" destOrd="0" presId="urn:microsoft.com/office/officeart/2005/8/layout/orgChart1"/>
    <dgm:cxn modelId="{D4F5859F-6C4B-4E5E-82B7-A1012AB34904}" type="presParOf" srcId="{F854A313-30F2-4924-9C1D-FEA216A28C0B}" destId="{F4165C8A-548A-46B9-8C75-E8E7A8324AA2}" srcOrd="2" destOrd="0" presId="urn:microsoft.com/office/officeart/2005/8/layout/orgChart1"/>
    <dgm:cxn modelId="{CA04A571-0987-4B4A-98D7-20A3456DBB78}" type="presParOf" srcId="{172A7797-6A3B-44EA-B118-B8F9AFC814BB}" destId="{00CC6CEB-38B6-4B87-A724-55917EE3041E}" srcOrd="2" destOrd="0" presId="urn:microsoft.com/office/officeart/2005/8/layout/orgChart1"/>
    <dgm:cxn modelId="{1FD40AD4-19A3-4F40-9667-903AD59095F1}" type="presParOf" srcId="{CC4A60A2-F78E-4572-A9CF-7C74B8CAD61F}" destId="{4C290B8B-A480-42C1-8ECF-FAF1DFECF16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0CC2BC9-8F59-4E52-A08F-78D2EBE5FD10}"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cs-CZ"/>
        </a:p>
      </dgm:t>
    </dgm:pt>
    <dgm:pt modelId="{FB07FC47-F952-4DCE-8FBA-499FA76A7C3D}">
      <dgm:prSet phldrT="[Text]"/>
      <dgm:spPr/>
      <dgm:t>
        <a:bodyPr/>
        <a:lstStyle/>
        <a:p>
          <a:r>
            <a:rPr lang="cs-CZ" dirty="0"/>
            <a:t>ZŠ</a:t>
          </a:r>
        </a:p>
      </dgm:t>
    </dgm:pt>
    <dgm:pt modelId="{E5B7F0C0-3184-459A-B00C-AB1F9ED615DE}" type="parTrans" cxnId="{3E65D158-2979-4B13-B4F1-B205A9CE5C17}">
      <dgm:prSet/>
      <dgm:spPr/>
      <dgm:t>
        <a:bodyPr/>
        <a:lstStyle/>
        <a:p>
          <a:endParaRPr lang="cs-CZ"/>
        </a:p>
      </dgm:t>
    </dgm:pt>
    <dgm:pt modelId="{CA42FE62-4566-4512-97F2-019AE464809F}" type="sibTrans" cxnId="{3E65D158-2979-4B13-B4F1-B205A9CE5C17}">
      <dgm:prSet/>
      <dgm:spPr/>
      <dgm:t>
        <a:bodyPr/>
        <a:lstStyle/>
        <a:p>
          <a:endParaRPr lang="cs-CZ"/>
        </a:p>
      </dgm:t>
    </dgm:pt>
    <dgm:pt modelId="{614ED6EB-4C7F-48AB-8737-DF8C26BDAA22}">
      <dgm:prSet phldrT="[Text]"/>
      <dgm:spPr/>
      <dgm:t>
        <a:bodyPr/>
        <a:lstStyle/>
        <a:p>
          <a:r>
            <a:rPr lang="cs-CZ" dirty="0"/>
            <a:t>mají být použity kompenzační pomůcky ve vlastnictví ZŠ</a:t>
          </a:r>
        </a:p>
      </dgm:t>
    </dgm:pt>
    <dgm:pt modelId="{584443E3-9968-4E21-AECF-4DFE417FC169}" type="parTrans" cxnId="{CD2B01ED-285B-4055-AA80-DDA6FAB0360D}">
      <dgm:prSet/>
      <dgm:spPr/>
      <dgm:t>
        <a:bodyPr/>
        <a:lstStyle/>
        <a:p>
          <a:endParaRPr lang="cs-CZ"/>
        </a:p>
      </dgm:t>
    </dgm:pt>
    <dgm:pt modelId="{474DC5EC-4188-4401-BC74-DB66B7A859C6}" type="sibTrans" cxnId="{CD2B01ED-285B-4055-AA80-DDA6FAB0360D}">
      <dgm:prSet/>
      <dgm:spPr/>
      <dgm:t>
        <a:bodyPr/>
        <a:lstStyle/>
        <a:p>
          <a:endParaRPr lang="cs-CZ"/>
        </a:p>
      </dgm:t>
    </dgm:pt>
    <dgm:pt modelId="{D56B98E0-A0DC-4374-8136-043B9D8F2A03}">
      <dgm:prSet phldrT="[Text]"/>
      <dgm:spPr/>
      <dgm:t>
        <a:bodyPr/>
        <a:lstStyle/>
        <a:p>
          <a:r>
            <a:rPr lang="cs-CZ" dirty="0"/>
            <a:t>projednání: ZŠ - SŠ</a:t>
          </a:r>
        </a:p>
      </dgm:t>
    </dgm:pt>
    <dgm:pt modelId="{51AF0CF7-61A5-4435-8081-6075F9763FB3}" type="parTrans" cxnId="{2BD9EFE8-886F-45FA-A648-07F06CC266DF}">
      <dgm:prSet/>
      <dgm:spPr/>
      <dgm:t>
        <a:bodyPr/>
        <a:lstStyle/>
        <a:p>
          <a:endParaRPr lang="cs-CZ"/>
        </a:p>
      </dgm:t>
    </dgm:pt>
    <dgm:pt modelId="{87A90FD9-F974-43C2-89FC-A989C65C7C11}" type="sibTrans" cxnId="{2BD9EFE8-886F-45FA-A648-07F06CC266DF}">
      <dgm:prSet/>
      <dgm:spPr/>
      <dgm:t>
        <a:bodyPr/>
        <a:lstStyle/>
        <a:p>
          <a:endParaRPr lang="cs-CZ"/>
        </a:p>
      </dgm:t>
    </dgm:pt>
    <dgm:pt modelId="{50140B75-6176-4D4E-A022-AA8C09F81D06}">
      <dgm:prSet phldrT="[Text]"/>
      <dgm:spPr/>
      <dgm:t>
        <a:bodyPr/>
        <a:lstStyle/>
        <a:p>
          <a:r>
            <a:rPr lang="cs-CZ" dirty="0"/>
            <a:t>výchovný poradce</a:t>
          </a:r>
        </a:p>
      </dgm:t>
    </dgm:pt>
    <dgm:pt modelId="{1D7F2834-2615-4021-B9FB-9555094B1025}" type="parTrans" cxnId="{DC671604-D7F5-4A47-BB46-0B5F29AA7C4A}">
      <dgm:prSet/>
      <dgm:spPr/>
      <dgm:t>
        <a:bodyPr/>
        <a:lstStyle/>
        <a:p>
          <a:endParaRPr lang="cs-CZ"/>
        </a:p>
      </dgm:t>
    </dgm:pt>
    <dgm:pt modelId="{A3D2FF5C-D900-4A7D-923A-0933C17ED4E2}" type="sibTrans" cxnId="{DC671604-D7F5-4A47-BB46-0B5F29AA7C4A}">
      <dgm:prSet/>
      <dgm:spPr/>
      <dgm:t>
        <a:bodyPr/>
        <a:lstStyle/>
        <a:p>
          <a:endParaRPr lang="cs-CZ"/>
        </a:p>
      </dgm:t>
    </dgm:pt>
    <dgm:pt modelId="{10A96A1A-DEAD-40C6-9FE6-BDD0E20BD2C5}">
      <dgm:prSet phldrT="[Text]"/>
      <dgm:spPr/>
      <dgm:t>
        <a:bodyPr/>
        <a:lstStyle/>
        <a:p>
          <a:r>
            <a:rPr lang="cs-CZ" dirty="0"/>
            <a:t>doporučení se připojuje k přihlášce</a:t>
          </a:r>
        </a:p>
      </dgm:t>
    </dgm:pt>
    <dgm:pt modelId="{8FEB2DC1-89F0-4E9F-9932-66A04332FC70}" type="parTrans" cxnId="{95640462-D8AD-4B0E-8179-0870C9484D5E}">
      <dgm:prSet/>
      <dgm:spPr/>
      <dgm:t>
        <a:bodyPr/>
        <a:lstStyle/>
        <a:p>
          <a:endParaRPr lang="cs-CZ"/>
        </a:p>
      </dgm:t>
    </dgm:pt>
    <dgm:pt modelId="{F8489C57-ED53-4ADF-A060-715C1F451061}" type="sibTrans" cxnId="{95640462-D8AD-4B0E-8179-0870C9484D5E}">
      <dgm:prSet/>
      <dgm:spPr/>
      <dgm:t>
        <a:bodyPr/>
        <a:lstStyle/>
        <a:p>
          <a:endParaRPr lang="cs-CZ"/>
        </a:p>
      </dgm:t>
    </dgm:pt>
    <dgm:pt modelId="{6760E115-9DF6-4B2F-9840-BE410C2C0AC3}">
      <dgm:prSet phldrT="[Text]"/>
      <dgm:spPr/>
      <dgm:t>
        <a:bodyPr/>
        <a:lstStyle/>
        <a:p>
          <a:r>
            <a:rPr lang="cs-CZ" dirty="0"/>
            <a:t>přijímací řízení 2018/2019: lze využít i platné doporučení na tiskopisu podle dříve platné právní úpravy (originál, úředně ověřená kopie)</a:t>
          </a:r>
        </a:p>
      </dgm:t>
    </dgm:pt>
    <dgm:pt modelId="{BCC0BFC0-0709-4F80-B234-FD90DD34CC6E}" type="parTrans" cxnId="{3541A65A-BFED-4A82-AB83-BA396B296056}">
      <dgm:prSet/>
      <dgm:spPr/>
      <dgm:t>
        <a:bodyPr/>
        <a:lstStyle/>
        <a:p>
          <a:endParaRPr lang="cs-CZ"/>
        </a:p>
      </dgm:t>
    </dgm:pt>
    <dgm:pt modelId="{BC35E1A2-2BCC-4ED8-8B89-F13D9267DDBE}" type="sibTrans" cxnId="{3541A65A-BFED-4A82-AB83-BA396B296056}">
      <dgm:prSet/>
      <dgm:spPr/>
      <dgm:t>
        <a:bodyPr/>
        <a:lstStyle/>
        <a:p>
          <a:endParaRPr lang="cs-CZ"/>
        </a:p>
      </dgm:t>
    </dgm:pt>
    <dgm:pt modelId="{EAEB668D-DF09-453F-B544-7C00A486AB71}">
      <dgm:prSet phldrT="[Text]"/>
      <dgm:spPr/>
      <dgm:t>
        <a:bodyPr/>
        <a:lstStyle/>
        <a:p>
          <a:endParaRPr lang="cs-CZ" dirty="0"/>
        </a:p>
      </dgm:t>
    </dgm:pt>
    <dgm:pt modelId="{7040C628-89A6-46BC-B4B4-2F349126106C}" type="parTrans" cxnId="{3D4173EB-9C28-43E9-9136-E4D8BA26224D}">
      <dgm:prSet/>
      <dgm:spPr/>
      <dgm:t>
        <a:bodyPr/>
        <a:lstStyle/>
        <a:p>
          <a:endParaRPr lang="cs-CZ"/>
        </a:p>
      </dgm:t>
    </dgm:pt>
    <dgm:pt modelId="{22E953D8-6924-476B-B2A7-8A68BE7345C0}" type="sibTrans" cxnId="{3D4173EB-9C28-43E9-9136-E4D8BA26224D}">
      <dgm:prSet/>
      <dgm:spPr/>
      <dgm:t>
        <a:bodyPr/>
        <a:lstStyle/>
        <a:p>
          <a:endParaRPr lang="cs-CZ"/>
        </a:p>
      </dgm:t>
    </dgm:pt>
    <dgm:pt modelId="{3370FFFD-D230-4887-823A-5128B3CC3EA5}">
      <dgm:prSet phldrT="[Text]"/>
      <dgm:spPr/>
      <dgm:t>
        <a:bodyPr/>
        <a:lstStyle/>
        <a:p>
          <a:endParaRPr lang="cs-CZ" dirty="0"/>
        </a:p>
      </dgm:t>
    </dgm:pt>
    <dgm:pt modelId="{068DC7A2-3B36-4513-BC0C-C5519B176801}" type="parTrans" cxnId="{38A23E31-30CB-4638-B5D1-13F253C22E17}">
      <dgm:prSet/>
      <dgm:spPr/>
      <dgm:t>
        <a:bodyPr/>
        <a:lstStyle/>
        <a:p>
          <a:endParaRPr lang="cs-CZ"/>
        </a:p>
      </dgm:t>
    </dgm:pt>
    <dgm:pt modelId="{34FD1A79-8047-47F4-879E-85AB823A4260}" type="sibTrans" cxnId="{38A23E31-30CB-4638-B5D1-13F253C22E17}">
      <dgm:prSet/>
      <dgm:spPr/>
      <dgm:t>
        <a:bodyPr/>
        <a:lstStyle/>
        <a:p>
          <a:endParaRPr lang="cs-CZ"/>
        </a:p>
      </dgm:t>
    </dgm:pt>
    <dgm:pt modelId="{AF57CA61-D12C-4B1D-B076-2D8F4A933DDF}">
      <dgm:prSet phldrT="[Text]"/>
      <dgm:spPr/>
      <dgm:t>
        <a:bodyPr/>
        <a:lstStyle/>
        <a:p>
          <a:r>
            <a:rPr lang="cs-CZ" dirty="0"/>
            <a:t>přihláška na 2 SŠ: ředitelé SŠ mají postupovat ve vzájemné shodě</a:t>
          </a:r>
        </a:p>
      </dgm:t>
    </dgm:pt>
    <dgm:pt modelId="{F9A0EDBF-9F0A-4C0F-8121-EF517CF41047}" type="parTrans" cxnId="{E555BF15-6249-4A48-933B-6412199B21D8}">
      <dgm:prSet/>
      <dgm:spPr/>
      <dgm:t>
        <a:bodyPr/>
        <a:lstStyle/>
        <a:p>
          <a:endParaRPr lang="cs-CZ"/>
        </a:p>
      </dgm:t>
    </dgm:pt>
    <dgm:pt modelId="{F7D8934F-DEE5-47A1-B794-79C6827A1F9C}" type="sibTrans" cxnId="{E555BF15-6249-4A48-933B-6412199B21D8}">
      <dgm:prSet/>
      <dgm:spPr/>
      <dgm:t>
        <a:bodyPr/>
        <a:lstStyle/>
        <a:p>
          <a:endParaRPr lang="cs-CZ"/>
        </a:p>
      </dgm:t>
    </dgm:pt>
    <dgm:pt modelId="{E596D9AD-8BB0-40AA-9729-AFC70C99C5A3}">
      <dgm:prSet phldrT="[Text]"/>
      <dgm:spPr/>
      <dgm:t>
        <a:bodyPr/>
        <a:lstStyle/>
        <a:p>
          <a:r>
            <a:rPr lang="cs-CZ" dirty="0"/>
            <a:t>2 vyhotovení doporučení (přihláška + originál, přihláška + originál): v případě potřeby dalších originálů – žádost o dotisk originálu adresovaná PPP, SPC nebo úředně ověřená kopie doporučení</a:t>
          </a:r>
        </a:p>
      </dgm:t>
    </dgm:pt>
    <dgm:pt modelId="{5B469107-4B25-445E-B57E-DC87BDFD69C7}" type="parTrans" cxnId="{79DFA7EF-A574-4355-BCDD-6CB712DB0FA9}">
      <dgm:prSet/>
      <dgm:spPr/>
      <dgm:t>
        <a:bodyPr/>
        <a:lstStyle/>
        <a:p>
          <a:endParaRPr lang="cs-CZ"/>
        </a:p>
      </dgm:t>
    </dgm:pt>
    <dgm:pt modelId="{60D52E58-2EE3-4023-A907-8E5812FA7CC8}" type="sibTrans" cxnId="{79DFA7EF-A574-4355-BCDD-6CB712DB0FA9}">
      <dgm:prSet/>
      <dgm:spPr/>
      <dgm:t>
        <a:bodyPr/>
        <a:lstStyle/>
        <a:p>
          <a:endParaRPr lang="cs-CZ"/>
        </a:p>
      </dgm:t>
    </dgm:pt>
    <dgm:pt modelId="{FAFFA1DC-DC88-4E99-B108-751695AC9C32}">
      <dgm:prSet phldrT="[Text]"/>
      <dgm:spPr/>
      <dgm:t>
        <a:bodyPr/>
        <a:lstStyle/>
        <a:p>
          <a:r>
            <a:rPr lang="cs-CZ" dirty="0"/>
            <a:t>případy udělení informovaného souhlasu ve SŠ</a:t>
          </a:r>
        </a:p>
      </dgm:t>
    </dgm:pt>
    <dgm:pt modelId="{7F141E38-795B-4057-A8D8-F86D4777136C}" type="parTrans" cxnId="{A93A7B94-73EB-4818-87D5-BAC8333F135E}">
      <dgm:prSet/>
      <dgm:spPr/>
    </dgm:pt>
    <dgm:pt modelId="{8ACEB49B-541B-4167-9934-5F6A0B9F0824}" type="sibTrans" cxnId="{A93A7B94-73EB-4818-87D5-BAC8333F135E}">
      <dgm:prSet/>
      <dgm:spPr/>
    </dgm:pt>
    <dgm:pt modelId="{4501B782-86DE-43A4-A250-EC59608541F2}" type="pres">
      <dgm:prSet presAssocID="{90CC2BC9-8F59-4E52-A08F-78D2EBE5FD10}" presName="Name0" presStyleCnt="0">
        <dgm:presLayoutVars>
          <dgm:dir/>
          <dgm:animLvl val="lvl"/>
          <dgm:resizeHandles val="exact"/>
        </dgm:presLayoutVars>
      </dgm:prSet>
      <dgm:spPr/>
    </dgm:pt>
    <dgm:pt modelId="{88CD97BA-0ADB-4887-9E87-D819A1A2F1AE}" type="pres">
      <dgm:prSet presAssocID="{FB07FC47-F952-4DCE-8FBA-499FA76A7C3D}" presName="composite" presStyleCnt="0"/>
      <dgm:spPr/>
    </dgm:pt>
    <dgm:pt modelId="{F826FCD7-250D-4743-8F37-D4E8BD013AFE}" type="pres">
      <dgm:prSet presAssocID="{FB07FC47-F952-4DCE-8FBA-499FA76A7C3D}" presName="parTx" presStyleLbl="alignNode1" presStyleIdx="0" presStyleCnt="2" custScaleX="70900">
        <dgm:presLayoutVars>
          <dgm:chMax val="0"/>
          <dgm:chPref val="0"/>
          <dgm:bulletEnabled val="1"/>
        </dgm:presLayoutVars>
      </dgm:prSet>
      <dgm:spPr/>
    </dgm:pt>
    <dgm:pt modelId="{60444657-E1EF-4C7C-B9F4-0B1914BCCC58}" type="pres">
      <dgm:prSet presAssocID="{FB07FC47-F952-4DCE-8FBA-499FA76A7C3D}" presName="desTx" presStyleLbl="alignAccFollowNode1" presStyleIdx="0" presStyleCnt="2" custScaleX="70579">
        <dgm:presLayoutVars>
          <dgm:bulletEnabled val="1"/>
        </dgm:presLayoutVars>
      </dgm:prSet>
      <dgm:spPr/>
    </dgm:pt>
    <dgm:pt modelId="{0C7C17A9-1371-422E-9E9A-E30187021763}" type="pres">
      <dgm:prSet presAssocID="{CA42FE62-4566-4512-97F2-019AE464809F}" presName="space" presStyleCnt="0"/>
      <dgm:spPr/>
    </dgm:pt>
    <dgm:pt modelId="{3BD22854-5614-4DA5-BA9F-178BF0F919D6}" type="pres">
      <dgm:prSet presAssocID="{50140B75-6176-4D4E-A022-AA8C09F81D06}" presName="composite" presStyleCnt="0"/>
      <dgm:spPr/>
    </dgm:pt>
    <dgm:pt modelId="{5FF1DB50-C818-46D4-B20D-4E9722563C44}" type="pres">
      <dgm:prSet presAssocID="{50140B75-6176-4D4E-A022-AA8C09F81D06}" presName="parTx" presStyleLbl="alignNode1" presStyleIdx="1" presStyleCnt="2" custScaleX="114512">
        <dgm:presLayoutVars>
          <dgm:chMax val="0"/>
          <dgm:chPref val="0"/>
          <dgm:bulletEnabled val="1"/>
        </dgm:presLayoutVars>
      </dgm:prSet>
      <dgm:spPr/>
    </dgm:pt>
    <dgm:pt modelId="{B1FCBF85-8D84-4BB4-BAB5-521B7D151BD9}" type="pres">
      <dgm:prSet presAssocID="{50140B75-6176-4D4E-A022-AA8C09F81D06}" presName="desTx" presStyleLbl="alignAccFollowNode1" presStyleIdx="1" presStyleCnt="2" custScaleX="113865">
        <dgm:presLayoutVars>
          <dgm:bulletEnabled val="1"/>
        </dgm:presLayoutVars>
      </dgm:prSet>
      <dgm:spPr/>
    </dgm:pt>
  </dgm:ptLst>
  <dgm:cxnLst>
    <dgm:cxn modelId="{DC671604-D7F5-4A47-BB46-0B5F29AA7C4A}" srcId="{90CC2BC9-8F59-4E52-A08F-78D2EBE5FD10}" destId="{50140B75-6176-4D4E-A022-AA8C09F81D06}" srcOrd="1" destOrd="0" parTransId="{1D7F2834-2615-4021-B9FB-9555094B1025}" sibTransId="{A3D2FF5C-D900-4A7D-923A-0933C17ED4E2}"/>
    <dgm:cxn modelId="{E555BF15-6249-4A48-933B-6412199B21D8}" srcId="{50140B75-6176-4D4E-A022-AA8C09F81D06}" destId="{AF57CA61-D12C-4B1D-B076-2D8F4A933DDF}" srcOrd="3" destOrd="0" parTransId="{F9A0EDBF-9F0A-4C0F-8121-EF517CF41047}" sibTransId="{F7D8934F-DEE5-47A1-B794-79C6827A1F9C}"/>
    <dgm:cxn modelId="{9DD3B91D-F998-4EDA-8298-32300205081B}" type="presOf" srcId="{50140B75-6176-4D4E-A022-AA8C09F81D06}" destId="{5FF1DB50-C818-46D4-B20D-4E9722563C44}" srcOrd="0" destOrd="0" presId="urn:microsoft.com/office/officeart/2005/8/layout/hList1"/>
    <dgm:cxn modelId="{38A23E31-30CB-4638-B5D1-13F253C22E17}" srcId="{50140B75-6176-4D4E-A022-AA8C09F81D06}" destId="{3370FFFD-D230-4887-823A-5128B3CC3EA5}" srcOrd="5" destOrd="0" parTransId="{068DC7A2-3B36-4513-BC0C-C5519B176801}" sibTransId="{34FD1A79-8047-47F4-879E-85AB823A4260}"/>
    <dgm:cxn modelId="{92BB2739-546C-4247-A7CD-864D2DA2DD3F}" type="presOf" srcId="{FAFFA1DC-DC88-4E99-B108-751695AC9C32}" destId="{B1FCBF85-8D84-4BB4-BAB5-521B7D151BD9}" srcOrd="0" destOrd="1" presId="urn:microsoft.com/office/officeart/2005/8/layout/hList1"/>
    <dgm:cxn modelId="{C96AC45D-6D6B-4680-8657-11070B09E2DA}" type="presOf" srcId="{90CC2BC9-8F59-4E52-A08F-78D2EBE5FD10}" destId="{4501B782-86DE-43A4-A250-EC59608541F2}" srcOrd="0" destOrd="0" presId="urn:microsoft.com/office/officeart/2005/8/layout/hList1"/>
    <dgm:cxn modelId="{F31A375F-0D08-401C-9C3F-75D4F91E677A}" type="presOf" srcId="{D56B98E0-A0DC-4374-8136-043B9D8F2A03}" destId="{60444657-E1EF-4C7C-B9F4-0B1914BCCC58}" srcOrd="0" destOrd="1" presId="urn:microsoft.com/office/officeart/2005/8/layout/hList1"/>
    <dgm:cxn modelId="{95640462-D8AD-4B0E-8179-0870C9484D5E}" srcId="{50140B75-6176-4D4E-A022-AA8C09F81D06}" destId="{10A96A1A-DEAD-40C6-9FE6-BDD0E20BD2C5}" srcOrd="0" destOrd="0" parTransId="{8FEB2DC1-89F0-4E9F-9932-66A04332FC70}" sibTransId="{F8489C57-ED53-4ADF-A060-715C1F451061}"/>
    <dgm:cxn modelId="{4EDD6E6B-25F8-4A7B-A353-053B4B86B68A}" type="presOf" srcId="{614ED6EB-4C7F-48AB-8737-DF8C26BDAA22}" destId="{60444657-E1EF-4C7C-B9F4-0B1914BCCC58}" srcOrd="0" destOrd="0" presId="urn:microsoft.com/office/officeart/2005/8/layout/hList1"/>
    <dgm:cxn modelId="{05C3894F-9C74-4D2D-9FCB-F9FCDD82CAF7}" type="presOf" srcId="{6760E115-9DF6-4B2F-9840-BE410C2C0AC3}" destId="{B1FCBF85-8D84-4BB4-BAB5-521B7D151BD9}" srcOrd="0" destOrd="2" presId="urn:microsoft.com/office/officeart/2005/8/layout/hList1"/>
    <dgm:cxn modelId="{572A1D51-4576-4233-A728-3515D6CC5A62}" type="presOf" srcId="{3370FFFD-D230-4887-823A-5128B3CC3EA5}" destId="{B1FCBF85-8D84-4BB4-BAB5-521B7D151BD9}" srcOrd="0" destOrd="5" presId="urn:microsoft.com/office/officeart/2005/8/layout/hList1"/>
    <dgm:cxn modelId="{847B4F71-6E7F-4511-B04E-76425225DD41}" type="presOf" srcId="{EAEB668D-DF09-453F-B544-7C00A486AB71}" destId="{B1FCBF85-8D84-4BB4-BAB5-521B7D151BD9}" srcOrd="0" destOrd="6" presId="urn:microsoft.com/office/officeart/2005/8/layout/hList1"/>
    <dgm:cxn modelId="{3E65D158-2979-4B13-B4F1-B205A9CE5C17}" srcId="{90CC2BC9-8F59-4E52-A08F-78D2EBE5FD10}" destId="{FB07FC47-F952-4DCE-8FBA-499FA76A7C3D}" srcOrd="0" destOrd="0" parTransId="{E5B7F0C0-3184-459A-B00C-AB1F9ED615DE}" sibTransId="{CA42FE62-4566-4512-97F2-019AE464809F}"/>
    <dgm:cxn modelId="{ACF9CA59-0F87-4C98-BCA3-7B93AF3CD2DF}" type="presOf" srcId="{E596D9AD-8BB0-40AA-9729-AFC70C99C5A3}" destId="{B1FCBF85-8D84-4BB4-BAB5-521B7D151BD9}" srcOrd="0" destOrd="4" presId="urn:microsoft.com/office/officeart/2005/8/layout/hList1"/>
    <dgm:cxn modelId="{3541A65A-BFED-4A82-AB83-BA396B296056}" srcId="{50140B75-6176-4D4E-A022-AA8C09F81D06}" destId="{6760E115-9DF6-4B2F-9840-BE410C2C0AC3}" srcOrd="2" destOrd="0" parTransId="{BCC0BFC0-0709-4F80-B234-FD90DD34CC6E}" sibTransId="{BC35E1A2-2BCC-4ED8-8B89-F13D9267DDBE}"/>
    <dgm:cxn modelId="{5325697F-F592-4539-BBA6-8AA878F46D6C}" type="presOf" srcId="{10A96A1A-DEAD-40C6-9FE6-BDD0E20BD2C5}" destId="{B1FCBF85-8D84-4BB4-BAB5-521B7D151BD9}" srcOrd="0" destOrd="0" presId="urn:microsoft.com/office/officeart/2005/8/layout/hList1"/>
    <dgm:cxn modelId="{418AAD88-B621-4157-A19B-75D6D0DA0327}" type="presOf" srcId="{FB07FC47-F952-4DCE-8FBA-499FA76A7C3D}" destId="{F826FCD7-250D-4743-8F37-D4E8BD013AFE}" srcOrd="0" destOrd="0" presId="urn:microsoft.com/office/officeart/2005/8/layout/hList1"/>
    <dgm:cxn modelId="{13CBD389-EA25-4CE5-993E-DF5D4EF9B996}" type="presOf" srcId="{AF57CA61-D12C-4B1D-B076-2D8F4A933DDF}" destId="{B1FCBF85-8D84-4BB4-BAB5-521B7D151BD9}" srcOrd="0" destOrd="3" presId="urn:microsoft.com/office/officeart/2005/8/layout/hList1"/>
    <dgm:cxn modelId="{A93A7B94-73EB-4818-87D5-BAC8333F135E}" srcId="{50140B75-6176-4D4E-A022-AA8C09F81D06}" destId="{FAFFA1DC-DC88-4E99-B108-751695AC9C32}" srcOrd="1" destOrd="0" parTransId="{7F141E38-795B-4057-A8D8-F86D4777136C}" sibTransId="{8ACEB49B-541B-4167-9934-5F6A0B9F0824}"/>
    <dgm:cxn modelId="{2BD9EFE8-886F-45FA-A648-07F06CC266DF}" srcId="{FB07FC47-F952-4DCE-8FBA-499FA76A7C3D}" destId="{D56B98E0-A0DC-4374-8136-043B9D8F2A03}" srcOrd="1" destOrd="0" parTransId="{51AF0CF7-61A5-4435-8081-6075F9763FB3}" sibTransId="{87A90FD9-F974-43C2-89FC-A989C65C7C11}"/>
    <dgm:cxn modelId="{3D4173EB-9C28-43E9-9136-E4D8BA26224D}" srcId="{50140B75-6176-4D4E-A022-AA8C09F81D06}" destId="{EAEB668D-DF09-453F-B544-7C00A486AB71}" srcOrd="6" destOrd="0" parTransId="{7040C628-89A6-46BC-B4B4-2F349126106C}" sibTransId="{22E953D8-6924-476B-B2A7-8A68BE7345C0}"/>
    <dgm:cxn modelId="{CD2B01ED-285B-4055-AA80-DDA6FAB0360D}" srcId="{FB07FC47-F952-4DCE-8FBA-499FA76A7C3D}" destId="{614ED6EB-4C7F-48AB-8737-DF8C26BDAA22}" srcOrd="0" destOrd="0" parTransId="{584443E3-9968-4E21-AECF-4DFE417FC169}" sibTransId="{474DC5EC-4188-4401-BC74-DB66B7A859C6}"/>
    <dgm:cxn modelId="{79DFA7EF-A574-4355-BCDD-6CB712DB0FA9}" srcId="{50140B75-6176-4D4E-A022-AA8C09F81D06}" destId="{E596D9AD-8BB0-40AA-9729-AFC70C99C5A3}" srcOrd="4" destOrd="0" parTransId="{5B469107-4B25-445E-B57E-DC87BDFD69C7}" sibTransId="{60D52E58-2EE3-4023-A907-8E5812FA7CC8}"/>
    <dgm:cxn modelId="{64078C38-3BCE-453D-8724-5F41F5B0CD9B}" type="presParOf" srcId="{4501B782-86DE-43A4-A250-EC59608541F2}" destId="{88CD97BA-0ADB-4887-9E87-D819A1A2F1AE}" srcOrd="0" destOrd="0" presId="urn:microsoft.com/office/officeart/2005/8/layout/hList1"/>
    <dgm:cxn modelId="{865C22A2-78C7-49C9-A130-C8167C332312}" type="presParOf" srcId="{88CD97BA-0ADB-4887-9E87-D819A1A2F1AE}" destId="{F826FCD7-250D-4743-8F37-D4E8BD013AFE}" srcOrd="0" destOrd="0" presId="urn:microsoft.com/office/officeart/2005/8/layout/hList1"/>
    <dgm:cxn modelId="{8DCB2F6B-D37F-4B8F-B1E4-D2343D7B2272}" type="presParOf" srcId="{88CD97BA-0ADB-4887-9E87-D819A1A2F1AE}" destId="{60444657-E1EF-4C7C-B9F4-0B1914BCCC58}" srcOrd="1" destOrd="0" presId="urn:microsoft.com/office/officeart/2005/8/layout/hList1"/>
    <dgm:cxn modelId="{2411BFCC-7404-49D2-9CC4-7585B279A6A7}" type="presParOf" srcId="{4501B782-86DE-43A4-A250-EC59608541F2}" destId="{0C7C17A9-1371-422E-9E9A-E30187021763}" srcOrd="1" destOrd="0" presId="urn:microsoft.com/office/officeart/2005/8/layout/hList1"/>
    <dgm:cxn modelId="{6D6A6473-6196-4C9A-A4F5-351966535240}" type="presParOf" srcId="{4501B782-86DE-43A4-A250-EC59608541F2}" destId="{3BD22854-5614-4DA5-BA9F-178BF0F919D6}" srcOrd="2" destOrd="0" presId="urn:microsoft.com/office/officeart/2005/8/layout/hList1"/>
    <dgm:cxn modelId="{6E22A443-6A10-47B2-8C3B-8C7122555D5E}" type="presParOf" srcId="{3BD22854-5614-4DA5-BA9F-178BF0F919D6}" destId="{5FF1DB50-C818-46D4-B20D-4E9722563C44}" srcOrd="0" destOrd="0" presId="urn:microsoft.com/office/officeart/2005/8/layout/hList1"/>
    <dgm:cxn modelId="{084B47CA-1EBB-4796-9AD1-CEAD97BC92B9}" type="presParOf" srcId="{3BD22854-5614-4DA5-BA9F-178BF0F919D6}" destId="{B1FCBF85-8D84-4BB4-BAB5-521B7D151BD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41853C0-321B-461E-97D5-5E346514DAB4}" type="doc">
      <dgm:prSet loTypeId="urn:microsoft.com/office/officeart/2005/8/layout/process1" loCatId="process" qsTypeId="urn:microsoft.com/office/officeart/2005/8/quickstyle/simple1" qsCatId="simple" csTypeId="urn:microsoft.com/office/officeart/2005/8/colors/accent0_1" csCatId="mainScheme" phldr="1"/>
      <dgm:spPr/>
    </dgm:pt>
    <dgm:pt modelId="{15C61A54-ECA4-4401-920B-3BA235D688C9}">
      <dgm:prSet phldrT="[Text]" custT="1"/>
      <dgm:spPr/>
      <dgm:t>
        <a:bodyPr/>
        <a:lstStyle/>
        <a:p>
          <a:pPr>
            <a:spcAft>
              <a:spcPts val="0"/>
            </a:spcAft>
          </a:pPr>
          <a:r>
            <a:rPr lang="cs-CZ" sz="2000" dirty="0"/>
            <a:t>25. 7. </a:t>
          </a:r>
        </a:p>
        <a:p>
          <a:pPr>
            <a:spcAft>
              <a:spcPts val="0"/>
            </a:spcAft>
          </a:pPr>
          <a:r>
            <a:rPr lang="cs-CZ" sz="2000" dirty="0"/>
            <a:t>2018</a:t>
          </a:r>
        </a:p>
        <a:p>
          <a:pPr>
            <a:spcAft>
              <a:spcPct val="35000"/>
            </a:spcAft>
          </a:pPr>
          <a:endParaRPr lang="cs-CZ" sz="2000" dirty="0"/>
        </a:p>
        <a:p>
          <a:pPr>
            <a:spcAft>
              <a:spcPct val="35000"/>
            </a:spcAft>
          </a:pPr>
          <a:r>
            <a:rPr lang="cs-CZ" sz="2000" dirty="0"/>
            <a:t>lékařský posudek: není zdravotně způsobilý</a:t>
          </a:r>
        </a:p>
      </dgm:t>
    </dgm:pt>
    <dgm:pt modelId="{DF969898-827D-4B5D-88F0-ADAC5CE331F2}" type="parTrans" cxnId="{50E800AE-4AE3-4A11-837F-3D7F1053DE82}">
      <dgm:prSet/>
      <dgm:spPr/>
      <dgm:t>
        <a:bodyPr/>
        <a:lstStyle/>
        <a:p>
          <a:endParaRPr lang="cs-CZ"/>
        </a:p>
      </dgm:t>
    </dgm:pt>
    <dgm:pt modelId="{137CFEB8-AE0F-414C-AF66-ACA36370F3B2}" type="sibTrans" cxnId="{50E800AE-4AE3-4A11-837F-3D7F1053DE82}">
      <dgm:prSet/>
      <dgm:spPr/>
      <dgm:t>
        <a:bodyPr/>
        <a:lstStyle/>
        <a:p>
          <a:endParaRPr lang="cs-CZ"/>
        </a:p>
      </dgm:t>
    </dgm:pt>
    <dgm:pt modelId="{D5839A07-F252-471E-9B92-C57B64ECEC34}">
      <dgm:prSet phldrT="[Text]" custT="1"/>
      <dgm:spPr/>
      <dgm:t>
        <a:bodyPr/>
        <a:lstStyle/>
        <a:p>
          <a:pPr>
            <a:spcAft>
              <a:spcPts val="0"/>
            </a:spcAft>
          </a:pPr>
          <a:r>
            <a:rPr lang="cs-CZ" sz="2000" dirty="0"/>
            <a:t>od 25. 8. </a:t>
          </a:r>
        </a:p>
        <a:p>
          <a:pPr>
            <a:spcAft>
              <a:spcPts val="0"/>
            </a:spcAft>
          </a:pPr>
          <a:r>
            <a:rPr lang="cs-CZ" sz="2000" dirty="0"/>
            <a:t>2018 </a:t>
          </a:r>
        </a:p>
        <a:p>
          <a:pPr>
            <a:spcAft>
              <a:spcPct val="35000"/>
            </a:spcAft>
          </a:pPr>
          <a:endParaRPr lang="cs-CZ" sz="2000" dirty="0"/>
        </a:p>
        <a:p>
          <a:pPr>
            <a:spcAft>
              <a:spcPct val="35000"/>
            </a:spcAft>
          </a:pPr>
          <a:r>
            <a:rPr lang="cs-CZ" sz="2000" dirty="0"/>
            <a:t>zaměstnanec nemůže vykonávat sjednanou práci</a:t>
          </a:r>
        </a:p>
      </dgm:t>
    </dgm:pt>
    <dgm:pt modelId="{C63FB994-6AB0-486E-A66A-BD2521DE1D1F}" type="parTrans" cxnId="{831E8F27-14E9-466C-91B5-2306B95BD3C3}">
      <dgm:prSet/>
      <dgm:spPr/>
      <dgm:t>
        <a:bodyPr/>
        <a:lstStyle/>
        <a:p>
          <a:endParaRPr lang="cs-CZ"/>
        </a:p>
      </dgm:t>
    </dgm:pt>
    <dgm:pt modelId="{E9B9E5EE-FA88-4066-8CA5-251464A7F149}" type="sibTrans" cxnId="{831E8F27-14E9-466C-91B5-2306B95BD3C3}">
      <dgm:prSet/>
      <dgm:spPr/>
      <dgm:t>
        <a:bodyPr/>
        <a:lstStyle/>
        <a:p>
          <a:endParaRPr lang="cs-CZ"/>
        </a:p>
      </dgm:t>
    </dgm:pt>
    <dgm:pt modelId="{4E42276E-54B1-4F82-9F47-5D5D45FB663F}">
      <dgm:prSet custT="1"/>
      <dgm:spPr/>
      <dgm:t>
        <a:bodyPr/>
        <a:lstStyle/>
        <a:p>
          <a:pPr>
            <a:spcAft>
              <a:spcPts val="0"/>
            </a:spcAft>
          </a:pPr>
          <a:r>
            <a:rPr lang="cs-CZ" sz="2000" dirty="0"/>
            <a:t>zrušení pracovního poměru </a:t>
          </a:r>
        </a:p>
        <a:p>
          <a:pPr>
            <a:spcAft>
              <a:spcPts val="0"/>
            </a:spcAft>
          </a:pPr>
          <a:r>
            <a:rPr lang="cs-CZ" sz="2000" dirty="0"/>
            <a:t>ve zkušební době </a:t>
          </a:r>
        </a:p>
        <a:p>
          <a:pPr>
            <a:spcAft>
              <a:spcPts val="0"/>
            </a:spcAft>
          </a:pPr>
          <a:r>
            <a:rPr lang="cs-CZ" sz="2000" dirty="0"/>
            <a:t>(pokud byla sjednána)</a:t>
          </a:r>
        </a:p>
        <a:p>
          <a:pPr>
            <a:spcAft>
              <a:spcPts val="0"/>
            </a:spcAft>
          </a:pPr>
          <a:endParaRPr lang="cs-CZ" sz="2000" dirty="0"/>
        </a:p>
        <a:p>
          <a:pPr>
            <a:spcAft>
              <a:spcPts val="0"/>
            </a:spcAft>
          </a:pPr>
          <a:r>
            <a:rPr lang="cs-CZ" sz="2000" dirty="0"/>
            <a:t>zaměstnanec práci nemůže konat, protože k ní není způsobilý</a:t>
          </a:r>
        </a:p>
        <a:p>
          <a:pPr>
            <a:spcAft>
              <a:spcPts val="0"/>
            </a:spcAft>
          </a:pPr>
          <a:r>
            <a:rPr lang="cs-CZ" sz="2000" dirty="0">
              <a:sym typeface="Symbol" panose="05050102010706020507" pitchFamily="18" charset="2"/>
            </a:rPr>
            <a:t></a:t>
          </a:r>
        </a:p>
        <a:p>
          <a:pPr>
            <a:spcAft>
              <a:spcPts val="0"/>
            </a:spcAft>
          </a:pPr>
          <a:r>
            <a:rPr lang="cs-CZ" sz="2000" dirty="0"/>
            <a:t>nevznikne překážka v práci na straně zaměstnavatele </a:t>
          </a:r>
        </a:p>
        <a:p>
          <a:pPr>
            <a:spcAft>
              <a:spcPts val="0"/>
            </a:spcAft>
          </a:pPr>
          <a:r>
            <a:rPr lang="cs-CZ" sz="2000" dirty="0">
              <a:sym typeface="Symbol" panose="05050102010706020507" pitchFamily="18" charset="2"/>
            </a:rPr>
            <a:t></a:t>
          </a:r>
        </a:p>
        <a:p>
          <a:pPr>
            <a:spcAft>
              <a:spcPts val="0"/>
            </a:spcAft>
          </a:pPr>
          <a:r>
            <a:rPr lang="cs-CZ" sz="2000" dirty="0"/>
            <a:t>zaměstnanci nebude příslušet náhrada mzdy (platu)</a:t>
          </a:r>
        </a:p>
        <a:p>
          <a:pPr>
            <a:spcAft>
              <a:spcPct val="35000"/>
            </a:spcAft>
          </a:pPr>
          <a:endParaRPr lang="cs-CZ" sz="1500" dirty="0"/>
        </a:p>
      </dgm:t>
    </dgm:pt>
    <dgm:pt modelId="{542864ED-F787-4A30-A2FC-8179AEC0B0FA}" type="parTrans" cxnId="{03ACDF00-9405-4F2A-B9D0-5549E4FB0928}">
      <dgm:prSet/>
      <dgm:spPr/>
      <dgm:t>
        <a:bodyPr/>
        <a:lstStyle/>
        <a:p>
          <a:endParaRPr lang="cs-CZ"/>
        </a:p>
      </dgm:t>
    </dgm:pt>
    <dgm:pt modelId="{D51E9597-2AD4-4008-9D97-C324922AA622}" type="sibTrans" cxnId="{03ACDF00-9405-4F2A-B9D0-5549E4FB0928}">
      <dgm:prSet/>
      <dgm:spPr/>
      <dgm:t>
        <a:bodyPr/>
        <a:lstStyle/>
        <a:p>
          <a:endParaRPr lang="cs-CZ"/>
        </a:p>
      </dgm:t>
    </dgm:pt>
    <dgm:pt modelId="{C36E1361-B297-4267-8094-A4249B5EFAA5}">
      <dgm:prSet custT="1"/>
      <dgm:spPr/>
      <dgm:t>
        <a:bodyPr/>
        <a:lstStyle/>
        <a:p>
          <a:r>
            <a:rPr lang="cs-CZ" sz="2000" dirty="0"/>
            <a:t>25. 8. 2018</a:t>
          </a:r>
        </a:p>
        <a:p>
          <a:r>
            <a:rPr lang="cs-CZ" sz="2000" dirty="0"/>
            <a:t>pracovní poměr vznik</a:t>
          </a:r>
          <a:r>
            <a:rPr lang="cs-CZ" sz="2400" dirty="0"/>
            <a:t>ne </a:t>
          </a:r>
        </a:p>
      </dgm:t>
    </dgm:pt>
    <dgm:pt modelId="{9FD2C1A1-734E-41D2-93D3-186AE5FD26E4}" type="parTrans" cxnId="{CB0E54A2-0224-4621-BF8A-116F92B13DE4}">
      <dgm:prSet/>
      <dgm:spPr/>
      <dgm:t>
        <a:bodyPr/>
        <a:lstStyle/>
        <a:p>
          <a:endParaRPr lang="cs-CZ"/>
        </a:p>
      </dgm:t>
    </dgm:pt>
    <dgm:pt modelId="{62F1DBE5-CB4C-46BB-A5A2-03BE1F9EC3C6}" type="sibTrans" cxnId="{CB0E54A2-0224-4621-BF8A-116F92B13DE4}">
      <dgm:prSet/>
      <dgm:spPr/>
      <dgm:t>
        <a:bodyPr/>
        <a:lstStyle/>
        <a:p>
          <a:endParaRPr lang="cs-CZ"/>
        </a:p>
      </dgm:t>
    </dgm:pt>
    <dgm:pt modelId="{6E9AF43F-C53E-46B1-A78A-66B4172F8E49}" type="pres">
      <dgm:prSet presAssocID="{C41853C0-321B-461E-97D5-5E346514DAB4}" presName="Name0" presStyleCnt="0">
        <dgm:presLayoutVars>
          <dgm:dir/>
          <dgm:resizeHandles val="exact"/>
        </dgm:presLayoutVars>
      </dgm:prSet>
      <dgm:spPr/>
    </dgm:pt>
    <dgm:pt modelId="{BC0C8CA6-9E3E-4574-9D04-1FD12E78FDF2}" type="pres">
      <dgm:prSet presAssocID="{15C61A54-ECA4-4401-920B-3BA235D688C9}" presName="node" presStyleLbl="node1" presStyleIdx="0" presStyleCnt="4" custScaleX="80471" custScaleY="76621">
        <dgm:presLayoutVars>
          <dgm:bulletEnabled val="1"/>
        </dgm:presLayoutVars>
      </dgm:prSet>
      <dgm:spPr/>
    </dgm:pt>
    <dgm:pt modelId="{9FBF7998-666C-4444-A384-432D695C63ED}" type="pres">
      <dgm:prSet presAssocID="{137CFEB8-AE0F-414C-AF66-ACA36370F3B2}" presName="sibTrans" presStyleLbl="sibTrans2D1" presStyleIdx="0" presStyleCnt="3"/>
      <dgm:spPr/>
    </dgm:pt>
    <dgm:pt modelId="{E569932E-34D7-4447-AAC2-B1E481AFA882}" type="pres">
      <dgm:prSet presAssocID="{137CFEB8-AE0F-414C-AF66-ACA36370F3B2}" presName="connectorText" presStyleLbl="sibTrans2D1" presStyleIdx="0" presStyleCnt="3"/>
      <dgm:spPr/>
    </dgm:pt>
    <dgm:pt modelId="{79E6586E-A388-4C14-83E9-0124AD41497E}" type="pres">
      <dgm:prSet presAssocID="{C36E1361-B297-4267-8094-A4249B5EFAA5}" presName="node" presStyleLbl="node1" presStyleIdx="1" presStyleCnt="4" custScaleX="71203" custScaleY="79476">
        <dgm:presLayoutVars>
          <dgm:bulletEnabled val="1"/>
        </dgm:presLayoutVars>
      </dgm:prSet>
      <dgm:spPr/>
    </dgm:pt>
    <dgm:pt modelId="{1FAF952F-BDDD-49D0-943D-9653C792D3DF}" type="pres">
      <dgm:prSet presAssocID="{62F1DBE5-CB4C-46BB-A5A2-03BE1F9EC3C6}" presName="sibTrans" presStyleLbl="sibTrans2D1" presStyleIdx="1" presStyleCnt="3"/>
      <dgm:spPr/>
    </dgm:pt>
    <dgm:pt modelId="{C115759C-A1CC-4A84-A1EB-3B025AAD5DC7}" type="pres">
      <dgm:prSet presAssocID="{62F1DBE5-CB4C-46BB-A5A2-03BE1F9EC3C6}" presName="connectorText" presStyleLbl="sibTrans2D1" presStyleIdx="1" presStyleCnt="3"/>
      <dgm:spPr/>
    </dgm:pt>
    <dgm:pt modelId="{12C80C3F-6F11-4572-9AF9-06B175C6AF8F}" type="pres">
      <dgm:prSet presAssocID="{D5839A07-F252-471E-9B92-C57B64ECEC34}" presName="node" presStyleLbl="node1" presStyleIdx="2" presStyleCnt="4" custScaleX="96002" custScaleY="81433">
        <dgm:presLayoutVars>
          <dgm:bulletEnabled val="1"/>
        </dgm:presLayoutVars>
      </dgm:prSet>
      <dgm:spPr/>
    </dgm:pt>
    <dgm:pt modelId="{D3291FD7-68B4-4A34-AFFF-8AF0EC47621B}" type="pres">
      <dgm:prSet presAssocID="{E9B9E5EE-FA88-4066-8CA5-251464A7F149}" presName="sibTrans" presStyleLbl="sibTrans2D1" presStyleIdx="2" presStyleCnt="3"/>
      <dgm:spPr/>
    </dgm:pt>
    <dgm:pt modelId="{D57715F7-461D-4EB2-B34B-F3567DF0D543}" type="pres">
      <dgm:prSet presAssocID="{E9B9E5EE-FA88-4066-8CA5-251464A7F149}" presName="connectorText" presStyleLbl="sibTrans2D1" presStyleIdx="2" presStyleCnt="3"/>
      <dgm:spPr/>
    </dgm:pt>
    <dgm:pt modelId="{AA8D9B09-8833-43D2-A63B-601841BEC82E}" type="pres">
      <dgm:prSet presAssocID="{4E42276E-54B1-4F82-9F47-5D5D45FB663F}" presName="node" presStyleLbl="node1" presStyleIdx="3" presStyleCnt="4" custScaleX="150993" custScaleY="100630">
        <dgm:presLayoutVars>
          <dgm:bulletEnabled val="1"/>
        </dgm:presLayoutVars>
      </dgm:prSet>
      <dgm:spPr/>
    </dgm:pt>
  </dgm:ptLst>
  <dgm:cxnLst>
    <dgm:cxn modelId="{03ACDF00-9405-4F2A-B9D0-5549E4FB0928}" srcId="{C41853C0-321B-461E-97D5-5E346514DAB4}" destId="{4E42276E-54B1-4F82-9F47-5D5D45FB663F}" srcOrd="3" destOrd="0" parTransId="{542864ED-F787-4A30-A2FC-8179AEC0B0FA}" sibTransId="{D51E9597-2AD4-4008-9D97-C324922AA622}"/>
    <dgm:cxn modelId="{831E8F27-14E9-466C-91B5-2306B95BD3C3}" srcId="{C41853C0-321B-461E-97D5-5E346514DAB4}" destId="{D5839A07-F252-471E-9B92-C57B64ECEC34}" srcOrd="2" destOrd="0" parTransId="{C63FB994-6AB0-486E-A66A-BD2521DE1D1F}" sibTransId="{E9B9E5EE-FA88-4066-8CA5-251464A7F149}"/>
    <dgm:cxn modelId="{9B343C31-35C2-4962-9056-D43D00E52E25}" type="presOf" srcId="{E9B9E5EE-FA88-4066-8CA5-251464A7F149}" destId="{D57715F7-461D-4EB2-B34B-F3567DF0D543}" srcOrd="1" destOrd="0" presId="urn:microsoft.com/office/officeart/2005/8/layout/process1"/>
    <dgm:cxn modelId="{15A70462-C71A-4AAF-9480-2AD7C93EC599}" type="presOf" srcId="{C41853C0-321B-461E-97D5-5E346514DAB4}" destId="{6E9AF43F-C53E-46B1-A78A-66B4172F8E49}" srcOrd="0" destOrd="0" presId="urn:microsoft.com/office/officeart/2005/8/layout/process1"/>
    <dgm:cxn modelId="{CC211545-3CED-42AD-9774-D8CB46D1CA56}" type="presOf" srcId="{C36E1361-B297-4267-8094-A4249B5EFAA5}" destId="{79E6586E-A388-4C14-83E9-0124AD41497E}" srcOrd="0" destOrd="0" presId="urn:microsoft.com/office/officeart/2005/8/layout/process1"/>
    <dgm:cxn modelId="{27A81965-110B-4850-81DA-766768DB2A14}" type="presOf" srcId="{62F1DBE5-CB4C-46BB-A5A2-03BE1F9EC3C6}" destId="{C115759C-A1CC-4A84-A1EB-3B025AAD5DC7}" srcOrd="1" destOrd="0" presId="urn:microsoft.com/office/officeart/2005/8/layout/process1"/>
    <dgm:cxn modelId="{23BD8B57-D4B5-4AD1-B57F-C33A01CFD12F}" type="presOf" srcId="{62F1DBE5-CB4C-46BB-A5A2-03BE1F9EC3C6}" destId="{1FAF952F-BDDD-49D0-943D-9653C792D3DF}" srcOrd="0" destOrd="0" presId="urn:microsoft.com/office/officeart/2005/8/layout/process1"/>
    <dgm:cxn modelId="{EDD1E87D-1E3E-4F6F-BFBB-86195799D791}" type="presOf" srcId="{D5839A07-F252-471E-9B92-C57B64ECEC34}" destId="{12C80C3F-6F11-4572-9AF9-06B175C6AF8F}" srcOrd="0" destOrd="0" presId="urn:microsoft.com/office/officeart/2005/8/layout/process1"/>
    <dgm:cxn modelId="{DC34DD84-05C9-4457-9851-5012CF0D8FA7}" type="presOf" srcId="{4E42276E-54B1-4F82-9F47-5D5D45FB663F}" destId="{AA8D9B09-8833-43D2-A63B-601841BEC82E}" srcOrd="0" destOrd="0" presId="urn:microsoft.com/office/officeart/2005/8/layout/process1"/>
    <dgm:cxn modelId="{89DCC988-85AB-430B-9F7D-60ADF60CBC01}" type="presOf" srcId="{137CFEB8-AE0F-414C-AF66-ACA36370F3B2}" destId="{E569932E-34D7-4447-AAC2-B1E481AFA882}" srcOrd="1" destOrd="0" presId="urn:microsoft.com/office/officeart/2005/8/layout/process1"/>
    <dgm:cxn modelId="{1202CC88-607E-4AE9-9AB5-FE40063DE070}" type="presOf" srcId="{E9B9E5EE-FA88-4066-8CA5-251464A7F149}" destId="{D3291FD7-68B4-4A34-AFFF-8AF0EC47621B}" srcOrd="0" destOrd="0" presId="urn:microsoft.com/office/officeart/2005/8/layout/process1"/>
    <dgm:cxn modelId="{CB0E54A2-0224-4621-BF8A-116F92B13DE4}" srcId="{C41853C0-321B-461E-97D5-5E346514DAB4}" destId="{C36E1361-B297-4267-8094-A4249B5EFAA5}" srcOrd="1" destOrd="0" parTransId="{9FD2C1A1-734E-41D2-93D3-186AE5FD26E4}" sibTransId="{62F1DBE5-CB4C-46BB-A5A2-03BE1F9EC3C6}"/>
    <dgm:cxn modelId="{79D5B7A9-B2C4-441E-99B2-85AD7285D48C}" type="presOf" srcId="{15C61A54-ECA4-4401-920B-3BA235D688C9}" destId="{BC0C8CA6-9E3E-4574-9D04-1FD12E78FDF2}" srcOrd="0" destOrd="0" presId="urn:microsoft.com/office/officeart/2005/8/layout/process1"/>
    <dgm:cxn modelId="{50E800AE-4AE3-4A11-837F-3D7F1053DE82}" srcId="{C41853C0-321B-461E-97D5-5E346514DAB4}" destId="{15C61A54-ECA4-4401-920B-3BA235D688C9}" srcOrd="0" destOrd="0" parTransId="{DF969898-827D-4B5D-88F0-ADAC5CE331F2}" sibTransId="{137CFEB8-AE0F-414C-AF66-ACA36370F3B2}"/>
    <dgm:cxn modelId="{77417AF4-BDF2-4E3E-84D6-C39A0B4A4CCF}" type="presOf" srcId="{137CFEB8-AE0F-414C-AF66-ACA36370F3B2}" destId="{9FBF7998-666C-4444-A384-432D695C63ED}" srcOrd="0" destOrd="0" presId="urn:microsoft.com/office/officeart/2005/8/layout/process1"/>
    <dgm:cxn modelId="{DD67D89C-D164-4EBB-86C5-E0A544590027}" type="presParOf" srcId="{6E9AF43F-C53E-46B1-A78A-66B4172F8E49}" destId="{BC0C8CA6-9E3E-4574-9D04-1FD12E78FDF2}" srcOrd="0" destOrd="0" presId="urn:microsoft.com/office/officeart/2005/8/layout/process1"/>
    <dgm:cxn modelId="{09D371F3-EB65-4961-8F03-6709E0D6C4D2}" type="presParOf" srcId="{6E9AF43F-C53E-46B1-A78A-66B4172F8E49}" destId="{9FBF7998-666C-4444-A384-432D695C63ED}" srcOrd="1" destOrd="0" presId="urn:microsoft.com/office/officeart/2005/8/layout/process1"/>
    <dgm:cxn modelId="{D1237257-4D49-4660-81A2-830FF6061057}" type="presParOf" srcId="{9FBF7998-666C-4444-A384-432D695C63ED}" destId="{E569932E-34D7-4447-AAC2-B1E481AFA882}" srcOrd="0" destOrd="0" presId="urn:microsoft.com/office/officeart/2005/8/layout/process1"/>
    <dgm:cxn modelId="{5E0D16AF-35E5-4172-BF22-3EB08C515194}" type="presParOf" srcId="{6E9AF43F-C53E-46B1-A78A-66B4172F8E49}" destId="{79E6586E-A388-4C14-83E9-0124AD41497E}" srcOrd="2" destOrd="0" presId="urn:microsoft.com/office/officeart/2005/8/layout/process1"/>
    <dgm:cxn modelId="{E5B5FA77-9920-422C-B59E-D74BB9234CB1}" type="presParOf" srcId="{6E9AF43F-C53E-46B1-A78A-66B4172F8E49}" destId="{1FAF952F-BDDD-49D0-943D-9653C792D3DF}" srcOrd="3" destOrd="0" presId="urn:microsoft.com/office/officeart/2005/8/layout/process1"/>
    <dgm:cxn modelId="{AF1C5BE6-FCB2-4C64-9E67-DF4012F6EDE7}" type="presParOf" srcId="{1FAF952F-BDDD-49D0-943D-9653C792D3DF}" destId="{C115759C-A1CC-4A84-A1EB-3B025AAD5DC7}" srcOrd="0" destOrd="0" presId="urn:microsoft.com/office/officeart/2005/8/layout/process1"/>
    <dgm:cxn modelId="{B076B0E6-2B42-4E6E-811F-0E18B65B60FB}" type="presParOf" srcId="{6E9AF43F-C53E-46B1-A78A-66B4172F8E49}" destId="{12C80C3F-6F11-4572-9AF9-06B175C6AF8F}" srcOrd="4" destOrd="0" presId="urn:microsoft.com/office/officeart/2005/8/layout/process1"/>
    <dgm:cxn modelId="{E87C3F7B-3687-4451-8324-EA1E1D262EBA}" type="presParOf" srcId="{6E9AF43F-C53E-46B1-A78A-66B4172F8E49}" destId="{D3291FD7-68B4-4A34-AFFF-8AF0EC47621B}" srcOrd="5" destOrd="0" presId="urn:microsoft.com/office/officeart/2005/8/layout/process1"/>
    <dgm:cxn modelId="{436A9473-39DB-4271-A982-A97A21874C37}" type="presParOf" srcId="{D3291FD7-68B4-4A34-AFFF-8AF0EC47621B}" destId="{D57715F7-461D-4EB2-B34B-F3567DF0D543}" srcOrd="0" destOrd="0" presId="urn:microsoft.com/office/officeart/2005/8/layout/process1"/>
    <dgm:cxn modelId="{B5595C39-194E-4F2E-BB84-A6A901D54F7A}" type="presParOf" srcId="{6E9AF43F-C53E-46B1-A78A-66B4172F8E49}" destId="{AA8D9B09-8833-43D2-A63B-601841BEC82E}"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B626F39-D738-42B5-A086-641D39520FC0}" type="doc">
      <dgm:prSet loTypeId="urn:microsoft.com/office/officeart/2005/8/layout/process5" loCatId="process" qsTypeId="urn:microsoft.com/office/officeart/2005/8/quickstyle/simple1" qsCatId="simple" csTypeId="urn:microsoft.com/office/officeart/2005/8/colors/accent0_1" csCatId="mainScheme" phldr="1"/>
      <dgm:spPr/>
    </dgm:pt>
    <dgm:pt modelId="{30736127-6D8A-43CB-B45A-6BDFF4BE1EE1}">
      <dgm:prSet phldrT="[Text]" custT="1"/>
      <dgm:spPr/>
      <dgm:t>
        <a:bodyPr/>
        <a:lstStyle/>
        <a:p>
          <a:r>
            <a:rPr lang="cs-CZ" sz="2400" dirty="0"/>
            <a:t>závěr lékařského posudku: osoba je zdravotně způsobilá</a:t>
          </a:r>
        </a:p>
      </dgm:t>
    </dgm:pt>
    <dgm:pt modelId="{2C767A1E-0CB8-45AB-A7AD-46A0E4AFD74D}" type="parTrans" cxnId="{D5128A44-75CB-451C-B75A-CA40F2F2471A}">
      <dgm:prSet/>
      <dgm:spPr/>
      <dgm:t>
        <a:bodyPr/>
        <a:lstStyle/>
        <a:p>
          <a:endParaRPr lang="cs-CZ"/>
        </a:p>
      </dgm:t>
    </dgm:pt>
    <dgm:pt modelId="{B84DEB10-5DD6-409D-94E0-88B09B054856}" type="sibTrans" cxnId="{D5128A44-75CB-451C-B75A-CA40F2F2471A}">
      <dgm:prSet/>
      <dgm:spPr/>
      <dgm:t>
        <a:bodyPr/>
        <a:lstStyle/>
        <a:p>
          <a:endParaRPr lang="cs-CZ"/>
        </a:p>
      </dgm:t>
    </dgm:pt>
    <dgm:pt modelId="{41685A2C-CDCC-467E-A7DA-09311A8FED68}">
      <dgm:prSet custT="1"/>
      <dgm:spPr/>
      <dgm:t>
        <a:bodyPr/>
        <a:lstStyle/>
        <a:p>
          <a:r>
            <a:rPr lang="cs-CZ" sz="2400" dirty="0"/>
            <a:t>právní účinky nastávají dnem, kdy končí platnost předcházejícího posudku, </a:t>
          </a:r>
          <a:r>
            <a:rPr lang="cs-CZ" sz="2400" b="1" dirty="0"/>
            <a:t>nejdříve však dnem uplynutí lhůty pro podání návrhu na jeho přezkoumání </a:t>
          </a:r>
        </a:p>
        <a:p>
          <a:endParaRPr lang="cs-CZ" sz="800" b="0" dirty="0"/>
        </a:p>
        <a:p>
          <a:r>
            <a:rPr lang="cs-CZ" sz="2400" b="0" dirty="0"/>
            <a:t>§ 44 odst. 4 písm. b) zákona č. 373/2011 Sb.</a:t>
          </a:r>
        </a:p>
      </dgm:t>
    </dgm:pt>
    <dgm:pt modelId="{176DDF1F-BFCE-49E4-8419-349553D6C2FD}" type="parTrans" cxnId="{A16F0949-CC50-4F8B-9BCE-47133AB30E04}">
      <dgm:prSet/>
      <dgm:spPr/>
      <dgm:t>
        <a:bodyPr/>
        <a:lstStyle/>
        <a:p>
          <a:endParaRPr lang="cs-CZ"/>
        </a:p>
      </dgm:t>
    </dgm:pt>
    <dgm:pt modelId="{06540A77-D0DB-4584-B5D2-BE3E0D29A520}" type="sibTrans" cxnId="{A16F0949-CC50-4F8B-9BCE-47133AB30E04}">
      <dgm:prSet/>
      <dgm:spPr/>
      <dgm:t>
        <a:bodyPr/>
        <a:lstStyle/>
        <a:p>
          <a:endParaRPr lang="cs-CZ"/>
        </a:p>
      </dgm:t>
    </dgm:pt>
    <dgm:pt modelId="{A83D5C5E-D6B7-43E0-AED2-4A5FA988D6FB}">
      <dgm:prSet custT="1"/>
      <dgm:spPr/>
      <dgm:t>
        <a:bodyPr/>
        <a:lstStyle/>
        <a:p>
          <a:pPr>
            <a:spcAft>
              <a:spcPts val="0"/>
            </a:spcAft>
          </a:pPr>
          <a:r>
            <a:rPr lang="cs-CZ" sz="2400" dirty="0"/>
            <a:t>právní účinky </a:t>
          </a:r>
        </a:p>
        <a:p>
          <a:pPr>
            <a:spcAft>
              <a:spcPts val="0"/>
            </a:spcAft>
          </a:pPr>
          <a:r>
            <a:rPr lang="cs-CZ" sz="2400" dirty="0"/>
            <a:t>(tj. platnost posudku) nastávají </a:t>
          </a:r>
        </a:p>
        <a:p>
          <a:pPr>
            <a:spcAft>
              <a:spcPts val="0"/>
            </a:spcAft>
          </a:pPr>
          <a:r>
            <a:rPr lang="cs-CZ" sz="2400" b="1" dirty="0"/>
            <a:t>uplynutím lhůty </a:t>
          </a:r>
        </a:p>
        <a:p>
          <a:pPr>
            <a:spcAft>
              <a:spcPts val="0"/>
            </a:spcAft>
          </a:pPr>
          <a:r>
            <a:rPr lang="cs-CZ" sz="2400" b="1" dirty="0"/>
            <a:t>10 pracovních dnů pro podání návrhu na jeho přezkoumání</a:t>
          </a:r>
        </a:p>
      </dgm:t>
    </dgm:pt>
    <dgm:pt modelId="{6A373317-49D9-44B1-80D4-26D841FAD2A3}" type="parTrans" cxnId="{F54B35C7-A78B-4D0F-970C-BE5DFE1E417C}">
      <dgm:prSet/>
      <dgm:spPr/>
      <dgm:t>
        <a:bodyPr/>
        <a:lstStyle/>
        <a:p>
          <a:endParaRPr lang="cs-CZ"/>
        </a:p>
      </dgm:t>
    </dgm:pt>
    <dgm:pt modelId="{7E314FAA-7701-4452-A7B3-AF5949EFA4F9}" type="sibTrans" cxnId="{F54B35C7-A78B-4D0F-970C-BE5DFE1E417C}">
      <dgm:prSet/>
      <dgm:spPr/>
      <dgm:t>
        <a:bodyPr/>
        <a:lstStyle/>
        <a:p>
          <a:endParaRPr lang="cs-CZ"/>
        </a:p>
      </dgm:t>
    </dgm:pt>
    <dgm:pt modelId="{10B4515D-6188-484B-A492-B5BC67B6921D}" type="pres">
      <dgm:prSet presAssocID="{2B626F39-D738-42B5-A086-641D39520FC0}" presName="diagram" presStyleCnt="0">
        <dgm:presLayoutVars>
          <dgm:dir/>
          <dgm:resizeHandles val="exact"/>
        </dgm:presLayoutVars>
      </dgm:prSet>
      <dgm:spPr/>
    </dgm:pt>
    <dgm:pt modelId="{B1DD50E7-4049-464C-911C-D97708E83EDA}" type="pres">
      <dgm:prSet presAssocID="{30736127-6D8A-43CB-B45A-6BDFF4BE1EE1}" presName="node" presStyleLbl="node1" presStyleIdx="0" presStyleCnt="3" custScaleX="153601" custScaleY="254272">
        <dgm:presLayoutVars>
          <dgm:bulletEnabled val="1"/>
        </dgm:presLayoutVars>
      </dgm:prSet>
      <dgm:spPr/>
    </dgm:pt>
    <dgm:pt modelId="{3AE08C56-0E9D-4C38-A199-0B4ACD1CF0E0}" type="pres">
      <dgm:prSet presAssocID="{B84DEB10-5DD6-409D-94E0-88B09B054856}" presName="sibTrans" presStyleLbl="sibTrans2D1" presStyleIdx="0" presStyleCnt="2"/>
      <dgm:spPr/>
    </dgm:pt>
    <dgm:pt modelId="{64ED4DAD-14BD-41B0-9034-2FE12397D330}" type="pres">
      <dgm:prSet presAssocID="{B84DEB10-5DD6-409D-94E0-88B09B054856}" presName="connectorText" presStyleLbl="sibTrans2D1" presStyleIdx="0" presStyleCnt="2"/>
      <dgm:spPr/>
    </dgm:pt>
    <dgm:pt modelId="{05051671-5867-450A-A007-FA7DED961345}" type="pres">
      <dgm:prSet presAssocID="{41685A2C-CDCC-467E-A7DA-09311A8FED68}" presName="node" presStyleLbl="node1" presStyleIdx="1" presStyleCnt="3" custScaleX="235625" custScaleY="570711">
        <dgm:presLayoutVars>
          <dgm:bulletEnabled val="1"/>
        </dgm:presLayoutVars>
      </dgm:prSet>
      <dgm:spPr/>
    </dgm:pt>
    <dgm:pt modelId="{A8B705A3-32B1-4355-8326-7DFCFADDF2B7}" type="pres">
      <dgm:prSet presAssocID="{06540A77-D0DB-4584-B5D2-BE3E0D29A520}" presName="sibTrans" presStyleLbl="sibTrans2D1" presStyleIdx="1" presStyleCnt="2"/>
      <dgm:spPr/>
    </dgm:pt>
    <dgm:pt modelId="{B5FFFF79-D591-4ABA-8A4B-739A5201C4D9}" type="pres">
      <dgm:prSet presAssocID="{06540A77-D0DB-4584-B5D2-BE3E0D29A520}" presName="connectorText" presStyleLbl="sibTrans2D1" presStyleIdx="1" presStyleCnt="2"/>
      <dgm:spPr/>
    </dgm:pt>
    <dgm:pt modelId="{081FA744-4940-4325-B630-010C49C8742C}" type="pres">
      <dgm:prSet presAssocID="{A83D5C5E-D6B7-43E0-AED2-4A5FA988D6FB}" presName="node" presStyleLbl="node1" presStyleIdx="2" presStyleCnt="3" custScaleX="199235" custScaleY="255126">
        <dgm:presLayoutVars>
          <dgm:bulletEnabled val="1"/>
        </dgm:presLayoutVars>
      </dgm:prSet>
      <dgm:spPr/>
    </dgm:pt>
  </dgm:ptLst>
  <dgm:cxnLst>
    <dgm:cxn modelId="{4D239822-0A77-4DB3-80CA-B7839F358848}" type="presOf" srcId="{06540A77-D0DB-4584-B5D2-BE3E0D29A520}" destId="{A8B705A3-32B1-4355-8326-7DFCFADDF2B7}" srcOrd="0" destOrd="0" presId="urn:microsoft.com/office/officeart/2005/8/layout/process5"/>
    <dgm:cxn modelId="{20AB412E-6C62-4F5A-B9BF-BDEC77ACAA6D}" type="presOf" srcId="{2B626F39-D738-42B5-A086-641D39520FC0}" destId="{10B4515D-6188-484B-A492-B5BC67B6921D}" srcOrd="0" destOrd="0" presId="urn:microsoft.com/office/officeart/2005/8/layout/process5"/>
    <dgm:cxn modelId="{D5128A44-75CB-451C-B75A-CA40F2F2471A}" srcId="{2B626F39-D738-42B5-A086-641D39520FC0}" destId="{30736127-6D8A-43CB-B45A-6BDFF4BE1EE1}" srcOrd="0" destOrd="0" parTransId="{2C767A1E-0CB8-45AB-A7AD-46A0E4AFD74D}" sibTransId="{B84DEB10-5DD6-409D-94E0-88B09B054856}"/>
    <dgm:cxn modelId="{A16F0949-CC50-4F8B-9BCE-47133AB30E04}" srcId="{2B626F39-D738-42B5-A086-641D39520FC0}" destId="{41685A2C-CDCC-467E-A7DA-09311A8FED68}" srcOrd="1" destOrd="0" parTransId="{176DDF1F-BFCE-49E4-8419-349553D6C2FD}" sibTransId="{06540A77-D0DB-4584-B5D2-BE3E0D29A520}"/>
    <dgm:cxn modelId="{5447E985-56BA-4F5D-BD21-901341AB488D}" type="presOf" srcId="{B84DEB10-5DD6-409D-94E0-88B09B054856}" destId="{64ED4DAD-14BD-41B0-9034-2FE12397D330}" srcOrd="1" destOrd="0" presId="urn:microsoft.com/office/officeart/2005/8/layout/process5"/>
    <dgm:cxn modelId="{9C4B09A1-578F-4EFF-883A-5BC0ECEA9E3D}" type="presOf" srcId="{B84DEB10-5DD6-409D-94E0-88B09B054856}" destId="{3AE08C56-0E9D-4C38-A199-0B4ACD1CF0E0}" srcOrd="0" destOrd="0" presId="urn:microsoft.com/office/officeart/2005/8/layout/process5"/>
    <dgm:cxn modelId="{04A019A7-AC5F-4E63-BE4A-25CE54E8D1E4}" type="presOf" srcId="{A83D5C5E-D6B7-43E0-AED2-4A5FA988D6FB}" destId="{081FA744-4940-4325-B630-010C49C8742C}" srcOrd="0" destOrd="0" presId="urn:microsoft.com/office/officeart/2005/8/layout/process5"/>
    <dgm:cxn modelId="{E51ED2B5-F522-4608-80D5-08B1B8893480}" type="presOf" srcId="{06540A77-D0DB-4584-B5D2-BE3E0D29A520}" destId="{B5FFFF79-D591-4ABA-8A4B-739A5201C4D9}" srcOrd="1" destOrd="0" presId="urn:microsoft.com/office/officeart/2005/8/layout/process5"/>
    <dgm:cxn modelId="{FE7974BE-C1DE-459B-A979-606C7D3997B5}" type="presOf" srcId="{41685A2C-CDCC-467E-A7DA-09311A8FED68}" destId="{05051671-5867-450A-A007-FA7DED961345}" srcOrd="0" destOrd="0" presId="urn:microsoft.com/office/officeart/2005/8/layout/process5"/>
    <dgm:cxn modelId="{F54B35C7-A78B-4D0F-970C-BE5DFE1E417C}" srcId="{2B626F39-D738-42B5-A086-641D39520FC0}" destId="{A83D5C5E-D6B7-43E0-AED2-4A5FA988D6FB}" srcOrd="2" destOrd="0" parTransId="{6A373317-49D9-44B1-80D4-26D841FAD2A3}" sibTransId="{7E314FAA-7701-4452-A7B3-AF5949EFA4F9}"/>
    <dgm:cxn modelId="{2267F1C7-1852-45B5-A5B2-CDAAA78F349A}" type="presOf" srcId="{30736127-6D8A-43CB-B45A-6BDFF4BE1EE1}" destId="{B1DD50E7-4049-464C-911C-D97708E83EDA}" srcOrd="0" destOrd="0" presId="urn:microsoft.com/office/officeart/2005/8/layout/process5"/>
    <dgm:cxn modelId="{9B4CE187-54C9-4F1B-A1D4-24336FF70ABD}" type="presParOf" srcId="{10B4515D-6188-484B-A492-B5BC67B6921D}" destId="{B1DD50E7-4049-464C-911C-D97708E83EDA}" srcOrd="0" destOrd="0" presId="urn:microsoft.com/office/officeart/2005/8/layout/process5"/>
    <dgm:cxn modelId="{B4941ABD-75F3-4F6A-8B36-00B2D01CCB3F}" type="presParOf" srcId="{10B4515D-6188-484B-A492-B5BC67B6921D}" destId="{3AE08C56-0E9D-4C38-A199-0B4ACD1CF0E0}" srcOrd="1" destOrd="0" presId="urn:microsoft.com/office/officeart/2005/8/layout/process5"/>
    <dgm:cxn modelId="{33FAC2BD-334B-4501-8436-102D3B9DBCB8}" type="presParOf" srcId="{3AE08C56-0E9D-4C38-A199-0B4ACD1CF0E0}" destId="{64ED4DAD-14BD-41B0-9034-2FE12397D330}" srcOrd="0" destOrd="0" presId="urn:microsoft.com/office/officeart/2005/8/layout/process5"/>
    <dgm:cxn modelId="{B963CD4D-8B0D-437E-A148-E638FF749812}" type="presParOf" srcId="{10B4515D-6188-484B-A492-B5BC67B6921D}" destId="{05051671-5867-450A-A007-FA7DED961345}" srcOrd="2" destOrd="0" presId="urn:microsoft.com/office/officeart/2005/8/layout/process5"/>
    <dgm:cxn modelId="{FFFD5309-39FD-42BA-BC48-A3955F9CB843}" type="presParOf" srcId="{10B4515D-6188-484B-A492-B5BC67B6921D}" destId="{A8B705A3-32B1-4355-8326-7DFCFADDF2B7}" srcOrd="3" destOrd="0" presId="urn:microsoft.com/office/officeart/2005/8/layout/process5"/>
    <dgm:cxn modelId="{6203C1E3-0658-4D55-87A3-8058361363A3}" type="presParOf" srcId="{A8B705A3-32B1-4355-8326-7DFCFADDF2B7}" destId="{B5FFFF79-D591-4ABA-8A4B-739A5201C4D9}" srcOrd="0" destOrd="0" presId="urn:microsoft.com/office/officeart/2005/8/layout/process5"/>
    <dgm:cxn modelId="{244A5293-B63E-42B3-AD28-9A564D656EAB}" type="presParOf" srcId="{10B4515D-6188-484B-A492-B5BC67B6921D}" destId="{081FA744-4940-4325-B630-010C49C8742C}" srcOrd="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6F5BBA5F-6D67-437D-A4E1-F6C6C7C1C370}" type="doc">
      <dgm:prSet loTypeId="urn:microsoft.com/office/officeart/2005/8/layout/process1" loCatId="process" qsTypeId="urn:microsoft.com/office/officeart/2005/8/quickstyle/simple1" qsCatId="simple" csTypeId="urn:microsoft.com/office/officeart/2005/8/colors/accent0_1" csCatId="mainScheme" phldr="1"/>
      <dgm:spPr/>
    </dgm:pt>
    <dgm:pt modelId="{77A79045-B624-402B-987B-6A2FF8A76EC5}">
      <dgm:prSet phldrT="[Text]" custT="1"/>
      <dgm:spPr/>
      <dgm:t>
        <a:bodyPr/>
        <a:lstStyle/>
        <a:p>
          <a:r>
            <a:rPr lang="cs-CZ" sz="2400" dirty="0"/>
            <a:t>od 1. 11. 2017</a:t>
          </a:r>
        </a:p>
      </dgm:t>
    </dgm:pt>
    <dgm:pt modelId="{F95FB43A-9ECE-48C6-8186-0100FE8686A8}" type="parTrans" cxnId="{7B87C4FD-2005-46B0-A0F2-B1E99BFDB827}">
      <dgm:prSet/>
      <dgm:spPr/>
      <dgm:t>
        <a:bodyPr/>
        <a:lstStyle/>
        <a:p>
          <a:endParaRPr lang="cs-CZ"/>
        </a:p>
      </dgm:t>
    </dgm:pt>
    <dgm:pt modelId="{609750D5-ABA5-4B43-AB15-E88BBA255ED9}" type="sibTrans" cxnId="{7B87C4FD-2005-46B0-A0F2-B1E99BFDB827}">
      <dgm:prSet/>
      <dgm:spPr/>
      <dgm:t>
        <a:bodyPr/>
        <a:lstStyle/>
        <a:p>
          <a:endParaRPr lang="cs-CZ"/>
        </a:p>
      </dgm:t>
    </dgm:pt>
    <dgm:pt modelId="{F001A26D-2558-40F5-B0E5-73E40ED524A2}">
      <dgm:prSet custT="1"/>
      <dgm:spPr/>
      <dgm:t>
        <a:bodyPr/>
        <a:lstStyle/>
        <a:p>
          <a:pPr>
            <a:spcAft>
              <a:spcPts val="0"/>
            </a:spcAft>
          </a:pPr>
          <a:r>
            <a:rPr lang="cs-CZ" sz="2400" dirty="0"/>
            <a:t>práva na přezkoumání lékařského posudku </a:t>
          </a:r>
        </a:p>
        <a:p>
          <a:pPr>
            <a:spcAft>
              <a:spcPts val="0"/>
            </a:spcAft>
          </a:pPr>
          <a:r>
            <a:rPr lang="cs-CZ" sz="2400" b="1" dirty="0"/>
            <a:t>se lze vzdát</a:t>
          </a:r>
        </a:p>
        <a:p>
          <a:pPr>
            <a:spcAft>
              <a:spcPts val="0"/>
            </a:spcAft>
          </a:pPr>
          <a:endParaRPr lang="cs-CZ" sz="2400" dirty="0"/>
        </a:p>
        <a:p>
          <a:pPr>
            <a:spcAft>
              <a:spcPts val="0"/>
            </a:spcAft>
          </a:pPr>
          <a:r>
            <a:rPr lang="cs-CZ" sz="2400" dirty="0"/>
            <a:t>§ 46 odst. 1 zákona </a:t>
          </a:r>
        </a:p>
        <a:p>
          <a:pPr>
            <a:spcAft>
              <a:spcPts val="0"/>
            </a:spcAft>
          </a:pPr>
          <a:r>
            <a:rPr lang="cs-CZ" sz="2400" dirty="0"/>
            <a:t>č. 373/2011 Sb.</a:t>
          </a:r>
        </a:p>
      </dgm:t>
    </dgm:pt>
    <dgm:pt modelId="{7D4D8B15-D934-4881-9D5E-CD14EF6F25AA}" type="parTrans" cxnId="{7F3BEE83-D48B-495D-9070-DA4D1088D6BE}">
      <dgm:prSet/>
      <dgm:spPr/>
      <dgm:t>
        <a:bodyPr/>
        <a:lstStyle/>
        <a:p>
          <a:endParaRPr lang="cs-CZ"/>
        </a:p>
      </dgm:t>
    </dgm:pt>
    <dgm:pt modelId="{2F9EF7FC-532A-48BF-A430-108C36210EEE}" type="sibTrans" cxnId="{7F3BEE83-D48B-495D-9070-DA4D1088D6BE}">
      <dgm:prSet/>
      <dgm:spPr/>
      <dgm:t>
        <a:bodyPr/>
        <a:lstStyle/>
        <a:p>
          <a:endParaRPr lang="cs-CZ"/>
        </a:p>
      </dgm:t>
    </dgm:pt>
    <dgm:pt modelId="{D807D7E3-5607-454F-8E72-023B33C3D64C}">
      <dgm:prSet custT="1"/>
      <dgm:spPr/>
      <dgm:t>
        <a:bodyPr/>
        <a:lstStyle/>
        <a:p>
          <a:r>
            <a:rPr lang="cs-CZ" sz="2400" dirty="0"/>
            <a:t>oprávněná osoba se vzdá práva na přezkoumání lékařského posudku </a:t>
          </a:r>
        </a:p>
        <a:p>
          <a:r>
            <a:rPr lang="cs-CZ" sz="2400" dirty="0"/>
            <a:t>právní účinky posudku nastávají  </a:t>
          </a:r>
          <a:r>
            <a:rPr lang="cs-CZ" sz="2400" b="1" dirty="0"/>
            <a:t>prvním pracovním dnem následujícím po dni, kdy tak učinila poslední z nich</a:t>
          </a:r>
        </a:p>
      </dgm:t>
    </dgm:pt>
    <dgm:pt modelId="{E02282CF-D53C-4A0F-946F-A4383B8593CE}" type="parTrans" cxnId="{F0709581-18E0-4858-803E-A868AC0A4123}">
      <dgm:prSet/>
      <dgm:spPr/>
      <dgm:t>
        <a:bodyPr/>
        <a:lstStyle/>
        <a:p>
          <a:endParaRPr lang="cs-CZ"/>
        </a:p>
      </dgm:t>
    </dgm:pt>
    <dgm:pt modelId="{489ACCF7-8F13-4377-954C-BDADB388F2FA}" type="sibTrans" cxnId="{F0709581-18E0-4858-803E-A868AC0A4123}">
      <dgm:prSet/>
      <dgm:spPr/>
      <dgm:t>
        <a:bodyPr/>
        <a:lstStyle/>
        <a:p>
          <a:endParaRPr lang="cs-CZ"/>
        </a:p>
      </dgm:t>
    </dgm:pt>
    <dgm:pt modelId="{D6593CA3-A7A4-42EB-9F67-6E12A5C79807}" type="pres">
      <dgm:prSet presAssocID="{6F5BBA5F-6D67-437D-A4E1-F6C6C7C1C370}" presName="Name0" presStyleCnt="0">
        <dgm:presLayoutVars>
          <dgm:dir/>
          <dgm:resizeHandles val="exact"/>
        </dgm:presLayoutVars>
      </dgm:prSet>
      <dgm:spPr/>
    </dgm:pt>
    <dgm:pt modelId="{6261175B-D844-4A63-B709-BA96BAF8AF4C}" type="pres">
      <dgm:prSet presAssocID="{77A79045-B624-402B-987B-6A2FF8A76EC5}" presName="node" presStyleLbl="node1" presStyleIdx="0" presStyleCnt="3" custScaleX="74456" custLinFactNeighborX="-181" custLinFactNeighborY="-524">
        <dgm:presLayoutVars>
          <dgm:bulletEnabled val="1"/>
        </dgm:presLayoutVars>
      </dgm:prSet>
      <dgm:spPr/>
    </dgm:pt>
    <dgm:pt modelId="{572E0379-2774-4FD4-A86F-4B6D95930C6B}" type="pres">
      <dgm:prSet presAssocID="{609750D5-ABA5-4B43-AB15-E88BBA255ED9}" presName="sibTrans" presStyleLbl="sibTrans2D1" presStyleIdx="0" presStyleCnt="2"/>
      <dgm:spPr/>
    </dgm:pt>
    <dgm:pt modelId="{8453EAF4-72AF-491B-8014-6B4DA718A311}" type="pres">
      <dgm:prSet presAssocID="{609750D5-ABA5-4B43-AB15-E88BBA255ED9}" presName="connectorText" presStyleLbl="sibTrans2D1" presStyleIdx="0" presStyleCnt="2"/>
      <dgm:spPr/>
    </dgm:pt>
    <dgm:pt modelId="{64BEA795-1FFD-4329-999A-F252D904A5F8}" type="pres">
      <dgm:prSet presAssocID="{F001A26D-2558-40F5-B0E5-73E40ED524A2}" presName="node" presStyleLbl="node1" presStyleIdx="1" presStyleCnt="3" custScaleX="128718">
        <dgm:presLayoutVars>
          <dgm:bulletEnabled val="1"/>
        </dgm:presLayoutVars>
      </dgm:prSet>
      <dgm:spPr/>
    </dgm:pt>
    <dgm:pt modelId="{1935CABE-A341-4D42-8050-2927D3B15BCE}" type="pres">
      <dgm:prSet presAssocID="{2F9EF7FC-532A-48BF-A430-108C36210EEE}" presName="sibTrans" presStyleLbl="sibTrans2D1" presStyleIdx="1" presStyleCnt="2"/>
      <dgm:spPr/>
    </dgm:pt>
    <dgm:pt modelId="{339158E3-393C-48AE-937A-9609317E1C7D}" type="pres">
      <dgm:prSet presAssocID="{2F9EF7FC-532A-48BF-A430-108C36210EEE}" presName="connectorText" presStyleLbl="sibTrans2D1" presStyleIdx="1" presStyleCnt="2"/>
      <dgm:spPr/>
    </dgm:pt>
    <dgm:pt modelId="{C3546763-9FBF-443D-830B-4EEEC508DA30}" type="pres">
      <dgm:prSet presAssocID="{D807D7E3-5607-454F-8E72-023B33C3D64C}" presName="node" presStyleLbl="node1" presStyleIdx="2" presStyleCnt="3" custScaleX="126281">
        <dgm:presLayoutVars>
          <dgm:bulletEnabled val="1"/>
        </dgm:presLayoutVars>
      </dgm:prSet>
      <dgm:spPr/>
    </dgm:pt>
  </dgm:ptLst>
  <dgm:cxnLst>
    <dgm:cxn modelId="{50562D60-F19C-47BC-9E64-7C8C10300433}" type="presOf" srcId="{D807D7E3-5607-454F-8E72-023B33C3D64C}" destId="{C3546763-9FBF-443D-830B-4EEEC508DA30}" srcOrd="0" destOrd="0" presId="urn:microsoft.com/office/officeart/2005/8/layout/process1"/>
    <dgm:cxn modelId="{4224E06C-1C46-4CEC-AC21-48B855AFB615}" type="presOf" srcId="{6F5BBA5F-6D67-437D-A4E1-F6C6C7C1C370}" destId="{D6593CA3-A7A4-42EB-9F67-6E12A5C79807}" srcOrd="0" destOrd="0" presId="urn:microsoft.com/office/officeart/2005/8/layout/process1"/>
    <dgm:cxn modelId="{88004881-FA7A-4B8E-AA5B-BE6A182A12D5}" type="presOf" srcId="{77A79045-B624-402B-987B-6A2FF8A76EC5}" destId="{6261175B-D844-4A63-B709-BA96BAF8AF4C}" srcOrd="0" destOrd="0" presId="urn:microsoft.com/office/officeart/2005/8/layout/process1"/>
    <dgm:cxn modelId="{F0709581-18E0-4858-803E-A868AC0A4123}" srcId="{6F5BBA5F-6D67-437D-A4E1-F6C6C7C1C370}" destId="{D807D7E3-5607-454F-8E72-023B33C3D64C}" srcOrd="2" destOrd="0" parTransId="{E02282CF-D53C-4A0F-946F-A4383B8593CE}" sibTransId="{489ACCF7-8F13-4377-954C-BDADB388F2FA}"/>
    <dgm:cxn modelId="{7F3BEE83-D48B-495D-9070-DA4D1088D6BE}" srcId="{6F5BBA5F-6D67-437D-A4E1-F6C6C7C1C370}" destId="{F001A26D-2558-40F5-B0E5-73E40ED524A2}" srcOrd="1" destOrd="0" parTransId="{7D4D8B15-D934-4881-9D5E-CD14EF6F25AA}" sibTransId="{2F9EF7FC-532A-48BF-A430-108C36210EEE}"/>
    <dgm:cxn modelId="{8AD16685-B4BD-4B99-BD89-ED1B109133F5}" type="presOf" srcId="{F001A26D-2558-40F5-B0E5-73E40ED524A2}" destId="{64BEA795-1FFD-4329-999A-F252D904A5F8}" srcOrd="0" destOrd="0" presId="urn:microsoft.com/office/officeart/2005/8/layout/process1"/>
    <dgm:cxn modelId="{23A0E193-3D9F-4D08-A61A-75291DD44C02}" type="presOf" srcId="{2F9EF7FC-532A-48BF-A430-108C36210EEE}" destId="{339158E3-393C-48AE-937A-9609317E1C7D}" srcOrd="1" destOrd="0" presId="urn:microsoft.com/office/officeart/2005/8/layout/process1"/>
    <dgm:cxn modelId="{DB027699-876A-4E29-A7E9-5E8355B6C31A}" type="presOf" srcId="{609750D5-ABA5-4B43-AB15-E88BBA255ED9}" destId="{572E0379-2774-4FD4-A86F-4B6D95930C6B}" srcOrd="0" destOrd="0" presId="urn:microsoft.com/office/officeart/2005/8/layout/process1"/>
    <dgm:cxn modelId="{74AB64A0-D563-4603-BAF0-E57D1226ED6C}" type="presOf" srcId="{2F9EF7FC-532A-48BF-A430-108C36210EEE}" destId="{1935CABE-A341-4D42-8050-2927D3B15BCE}" srcOrd="0" destOrd="0" presId="urn:microsoft.com/office/officeart/2005/8/layout/process1"/>
    <dgm:cxn modelId="{2FE43CB1-BB27-4A24-9F5F-2DF6CDC8B3C5}" type="presOf" srcId="{609750D5-ABA5-4B43-AB15-E88BBA255ED9}" destId="{8453EAF4-72AF-491B-8014-6B4DA718A311}" srcOrd="1" destOrd="0" presId="urn:microsoft.com/office/officeart/2005/8/layout/process1"/>
    <dgm:cxn modelId="{7B87C4FD-2005-46B0-A0F2-B1E99BFDB827}" srcId="{6F5BBA5F-6D67-437D-A4E1-F6C6C7C1C370}" destId="{77A79045-B624-402B-987B-6A2FF8A76EC5}" srcOrd="0" destOrd="0" parTransId="{F95FB43A-9ECE-48C6-8186-0100FE8686A8}" sibTransId="{609750D5-ABA5-4B43-AB15-E88BBA255ED9}"/>
    <dgm:cxn modelId="{82E99195-067D-4275-BEF7-C7FE4D96623D}" type="presParOf" srcId="{D6593CA3-A7A4-42EB-9F67-6E12A5C79807}" destId="{6261175B-D844-4A63-B709-BA96BAF8AF4C}" srcOrd="0" destOrd="0" presId="urn:microsoft.com/office/officeart/2005/8/layout/process1"/>
    <dgm:cxn modelId="{3C639E96-3112-41C9-801E-E3C140A81024}" type="presParOf" srcId="{D6593CA3-A7A4-42EB-9F67-6E12A5C79807}" destId="{572E0379-2774-4FD4-A86F-4B6D95930C6B}" srcOrd="1" destOrd="0" presId="urn:microsoft.com/office/officeart/2005/8/layout/process1"/>
    <dgm:cxn modelId="{914B8C7F-1E50-49BF-8BB0-E4A4BD2DE905}" type="presParOf" srcId="{572E0379-2774-4FD4-A86F-4B6D95930C6B}" destId="{8453EAF4-72AF-491B-8014-6B4DA718A311}" srcOrd="0" destOrd="0" presId="urn:microsoft.com/office/officeart/2005/8/layout/process1"/>
    <dgm:cxn modelId="{05F2C6A3-A64A-4CB0-AF19-0C9E4E1C592C}" type="presParOf" srcId="{D6593CA3-A7A4-42EB-9F67-6E12A5C79807}" destId="{64BEA795-1FFD-4329-999A-F252D904A5F8}" srcOrd="2" destOrd="0" presId="urn:microsoft.com/office/officeart/2005/8/layout/process1"/>
    <dgm:cxn modelId="{0B95EA38-BC83-43A9-AB7C-8476400FBBCA}" type="presParOf" srcId="{D6593CA3-A7A4-42EB-9F67-6E12A5C79807}" destId="{1935CABE-A341-4D42-8050-2927D3B15BCE}" srcOrd="3" destOrd="0" presId="urn:microsoft.com/office/officeart/2005/8/layout/process1"/>
    <dgm:cxn modelId="{981F2351-AD75-4A23-A5F3-8A79210AC9D9}" type="presParOf" srcId="{1935CABE-A341-4D42-8050-2927D3B15BCE}" destId="{339158E3-393C-48AE-937A-9609317E1C7D}" srcOrd="0" destOrd="0" presId="urn:microsoft.com/office/officeart/2005/8/layout/process1"/>
    <dgm:cxn modelId="{023B7C59-5F67-4368-A7C6-CD13461AA1C3}" type="presParOf" srcId="{D6593CA3-A7A4-42EB-9F67-6E12A5C79807}" destId="{C3546763-9FBF-443D-830B-4EEEC508DA3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3E15CD0-2EB9-467D-ADBC-C5DCE6FA0B6D}"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B9321D4A-4544-4401-95E2-E16C76D32C27}">
      <dgm:prSet phldrT="[Text]"/>
      <dgm:spPr/>
      <dgm:t>
        <a:bodyPr/>
        <a:lstStyle/>
        <a:p>
          <a:r>
            <a:rPr lang="cs-CZ" dirty="0"/>
            <a:t>příplatek za vedení</a:t>
          </a:r>
        </a:p>
        <a:p>
          <a:r>
            <a:rPr lang="cs-CZ" dirty="0"/>
            <a:t>§ 124 zákoníku práce</a:t>
          </a:r>
        </a:p>
      </dgm:t>
    </dgm:pt>
    <dgm:pt modelId="{C8854E2C-2682-4317-85BE-E9C5E9270374}" type="parTrans" cxnId="{F4F7DDC9-BB2D-4FEE-8286-1B4792B8E2D7}">
      <dgm:prSet/>
      <dgm:spPr/>
      <dgm:t>
        <a:bodyPr/>
        <a:lstStyle/>
        <a:p>
          <a:endParaRPr lang="cs-CZ"/>
        </a:p>
      </dgm:t>
    </dgm:pt>
    <dgm:pt modelId="{A195F723-0D79-4C4F-95A5-1E63D7E6577C}" type="sibTrans" cxnId="{F4F7DDC9-BB2D-4FEE-8286-1B4792B8E2D7}">
      <dgm:prSet/>
      <dgm:spPr/>
      <dgm:t>
        <a:bodyPr/>
        <a:lstStyle/>
        <a:p>
          <a:endParaRPr lang="cs-CZ"/>
        </a:p>
      </dgm:t>
    </dgm:pt>
    <dgm:pt modelId="{339A2A8D-5DF5-4F7C-A833-22D97D0FAC6C}">
      <dgm:prSet phldrT="[Text]"/>
      <dgm:spPr/>
      <dgm:t>
        <a:bodyPr/>
        <a:lstStyle/>
        <a:p>
          <a:r>
            <a:rPr lang="cs-CZ" dirty="0"/>
            <a:t>vedoucí zaměstnanec</a:t>
          </a:r>
        </a:p>
      </dgm:t>
    </dgm:pt>
    <dgm:pt modelId="{39E4BBAD-EB7E-448C-BFFD-28BF6D5AF8E6}" type="parTrans" cxnId="{8EE61FB2-6B55-4B8C-A28A-851D76A56DB6}">
      <dgm:prSet/>
      <dgm:spPr/>
      <dgm:t>
        <a:bodyPr/>
        <a:lstStyle/>
        <a:p>
          <a:endParaRPr lang="cs-CZ"/>
        </a:p>
      </dgm:t>
    </dgm:pt>
    <dgm:pt modelId="{A1909DC6-77FF-4DB0-9359-DC9AFA9AB422}" type="sibTrans" cxnId="{8EE61FB2-6B55-4B8C-A28A-851D76A56DB6}">
      <dgm:prSet/>
      <dgm:spPr/>
      <dgm:t>
        <a:bodyPr/>
        <a:lstStyle/>
        <a:p>
          <a:endParaRPr lang="cs-CZ"/>
        </a:p>
      </dgm:t>
    </dgm:pt>
    <dgm:pt modelId="{EBF6A10D-4905-497C-85EE-2E1FCC5015DA}">
      <dgm:prSet phldrT="[Text]"/>
      <dgm:spPr/>
      <dgm:t>
        <a:bodyPr/>
        <a:lstStyle/>
        <a:p>
          <a:r>
            <a:rPr lang="cs-CZ" dirty="0"/>
            <a:t>„ne-vedoucí“ zaměstnanec</a:t>
          </a:r>
        </a:p>
      </dgm:t>
    </dgm:pt>
    <dgm:pt modelId="{F7297147-6F6B-4A5A-AAB9-98D7CB4E5D40}" type="parTrans" cxnId="{799D0F18-E32F-4525-B533-C976C0A824D1}">
      <dgm:prSet/>
      <dgm:spPr/>
      <dgm:t>
        <a:bodyPr/>
        <a:lstStyle/>
        <a:p>
          <a:endParaRPr lang="cs-CZ"/>
        </a:p>
      </dgm:t>
    </dgm:pt>
    <dgm:pt modelId="{87057B44-B8F3-42C0-A865-65A8456B7C48}" type="sibTrans" cxnId="{799D0F18-E32F-4525-B533-C976C0A824D1}">
      <dgm:prSet/>
      <dgm:spPr/>
      <dgm:t>
        <a:bodyPr/>
        <a:lstStyle/>
        <a:p>
          <a:endParaRPr lang="cs-CZ"/>
        </a:p>
      </dgm:t>
    </dgm:pt>
    <dgm:pt modelId="{2F85EB34-65F8-43EB-993B-C5B24F2A21F3}">
      <dgm:prSet/>
      <dgm:spPr/>
      <dgm:t>
        <a:bodyPr/>
        <a:lstStyle/>
        <a:p>
          <a:r>
            <a:rPr lang="cs-CZ" dirty="0"/>
            <a:t>stupeň řízení</a:t>
          </a:r>
        </a:p>
      </dgm:t>
    </dgm:pt>
    <dgm:pt modelId="{C1D91F8F-FDA9-4B91-81AE-45F52AA2E655}" type="parTrans" cxnId="{2523D91E-A2AA-41A2-A6C5-485E2076BE84}">
      <dgm:prSet/>
      <dgm:spPr/>
    </dgm:pt>
    <dgm:pt modelId="{6856BD20-D943-45A7-A772-F6342DA41888}" type="sibTrans" cxnId="{2523D91E-A2AA-41A2-A6C5-485E2076BE84}">
      <dgm:prSet/>
      <dgm:spPr/>
    </dgm:pt>
    <dgm:pt modelId="{C2E2A0CC-F106-474C-B67C-CF2A68E6E917}">
      <dgm:prSet/>
      <dgm:spPr/>
      <dgm:t>
        <a:bodyPr/>
        <a:lstStyle/>
        <a:p>
          <a:r>
            <a:rPr lang="cs-CZ" dirty="0"/>
            <a:t>příplatek za vedení</a:t>
          </a:r>
        </a:p>
      </dgm:t>
    </dgm:pt>
    <dgm:pt modelId="{54861469-AD07-400E-B9B6-50FD9BFAB716}" type="parTrans" cxnId="{96ABA2C3-26C6-4F1E-A917-0F46D6ECA91D}">
      <dgm:prSet/>
      <dgm:spPr/>
    </dgm:pt>
    <dgm:pt modelId="{F792CCBD-2EF8-44F7-8629-80937CDE7FCA}" type="sibTrans" cxnId="{96ABA2C3-26C6-4F1E-A917-0F46D6ECA91D}">
      <dgm:prSet/>
      <dgm:spPr/>
    </dgm:pt>
    <dgm:pt modelId="{D6242392-CB88-46C9-9E75-64037D6131ED}">
      <dgm:prSet/>
      <dgm:spPr/>
      <dgm:t>
        <a:bodyPr/>
        <a:lstStyle/>
        <a:p>
          <a:r>
            <a:rPr lang="cs-CZ" dirty="0"/>
            <a:t>organizační řád</a:t>
          </a:r>
        </a:p>
      </dgm:t>
    </dgm:pt>
    <dgm:pt modelId="{EB00E487-A60B-401F-A667-8DA073C0D672}" type="parTrans" cxnId="{6AF078E0-2529-4E3D-AF4C-0E21B2BC2191}">
      <dgm:prSet/>
      <dgm:spPr/>
    </dgm:pt>
    <dgm:pt modelId="{D5305F73-2472-41FA-8151-DE6D3DB49DDE}" type="sibTrans" cxnId="{6AF078E0-2529-4E3D-AF4C-0E21B2BC2191}">
      <dgm:prSet/>
      <dgm:spPr/>
    </dgm:pt>
    <dgm:pt modelId="{A86F4954-CF6C-4EB7-A79D-52C651B05339}">
      <dgm:prSet/>
      <dgm:spPr/>
      <dgm:t>
        <a:bodyPr/>
        <a:lstStyle/>
        <a:p>
          <a:r>
            <a:rPr lang="cs-CZ" dirty="0"/>
            <a:t>příplatek za vedení</a:t>
          </a:r>
        </a:p>
      </dgm:t>
    </dgm:pt>
    <dgm:pt modelId="{01ED1BA3-E5B9-4BAC-9C0B-F5F68C3B8399}" type="parTrans" cxnId="{CB1EC939-AB43-465E-A738-43171A068A1C}">
      <dgm:prSet/>
      <dgm:spPr/>
    </dgm:pt>
    <dgm:pt modelId="{C1697AD7-8702-4113-9CFF-64A20D4E8574}" type="sibTrans" cxnId="{CB1EC939-AB43-465E-A738-43171A068A1C}">
      <dgm:prSet/>
      <dgm:spPr/>
    </dgm:pt>
    <dgm:pt modelId="{DDEF0811-D725-4C35-B949-C7A100803E47}" type="pres">
      <dgm:prSet presAssocID="{B3E15CD0-2EB9-467D-ADBC-C5DCE6FA0B6D}" presName="hierChild1" presStyleCnt="0">
        <dgm:presLayoutVars>
          <dgm:orgChart val="1"/>
          <dgm:chPref val="1"/>
          <dgm:dir/>
          <dgm:animOne val="branch"/>
          <dgm:animLvl val="lvl"/>
          <dgm:resizeHandles/>
        </dgm:presLayoutVars>
      </dgm:prSet>
      <dgm:spPr/>
    </dgm:pt>
    <dgm:pt modelId="{5613030A-98C9-49DA-9DFC-B89D5E06CD53}" type="pres">
      <dgm:prSet presAssocID="{B9321D4A-4544-4401-95E2-E16C76D32C27}" presName="hierRoot1" presStyleCnt="0">
        <dgm:presLayoutVars>
          <dgm:hierBranch val="init"/>
        </dgm:presLayoutVars>
      </dgm:prSet>
      <dgm:spPr/>
    </dgm:pt>
    <dgm:pt modelId="{96CFC9DE-2172-48E9-92D8-526CE0A8D90D}" type="pres">
      <dgm:prSet presAssocID="{B9321D4A-4544-4401-95E2-E16C76D32C27}" presName="rootComposite1" presStyleCnt="0"/>
      <dgm:spPr/>
    </dgm:pt>
    <dgm:pt modelId="{88BE02B5-4506-446C-8DCD-6EC55F6255BE}" type="pres">
      <dgm:prSet presAssocID="{B9321D4A-4544-4401-95E2-E16C76D32C27}" presName="rootText1" presStyleLbl="node0" presStyleIdx="0" presStyleCnt="1" custScaleX="183296" custLinFactNeighborX="-1404" custLinFactNeighborY="-1404">
        <dgm:presLayoutVars>
          <dgm:chPref val="3"/>
        </dgm:presLayoutVars>
      </dgm:prSet>
      <dgm:spPr/>
    </dgm:pt>
    <dgm:pt modelId="{E9693740-D69A-49CC-9E14-EC4AA8938BE4}" type="pres">
      <dgm:prSet presAssocID="{B9321D4A-4544-4401-95E2-E16C76D32C27}" presName="rootConnector1" presStyleLbl="node1" presStyleIdx="0" presStyleCnt="0"/>
      <dgm:spPr/>
    </dgm:pt>
    <dgm:pt modelId="{6BB3C304-09AD-4212-9787-22337C84F1FF}" type="pres">
      <dgm:prSet presAssocID="{B9321D4A-4544-4401-95E2-E16C76D32C27}" presName="hierChild2" presStyleCnt="0"/>
      <dgm:spPr/>
    </dgm:pt>
    <dgm:pt modelId="{77A8041E-D606-414A-9373-953946A81669}" type="pres">
      <dgm:prSet presAssocID="{39E4BBAD-EB7E-448C-BFFD-28BF6D5AF8E6}" presName="Name37" presStyleLbl="parChTrans1D2" presStyleIdx="0" presStyleCnt="2"/>
      <dgm:spPr/>
    </dgm:pt>
    <dgm:pt modelId="{02631780-533C-411D-891E-A387A42C0F18}" type="pres">
      <dgm:prSet presAssocID="{339A2A8D-5DF5-4F7C-A833-22D97D0FAC6C}" presName="hierRoot2" presStyleCnt="0">
        <dgm:presLayoutVars>
          <dgm:hierBranch/>
        </dgm:presLayoutVars>
      </dgm:prSet>
      <dgm:spPr/>
    </dgm:pt>
    <dgm:pt modelId="{673D2078-B344-4780-85D4-3D3405215ED9}" type="pres">
      <dgm:prSet presAssocID="{339A2A8D-5DF5-4F7C-A833-22D97D0FAC6C}" presName="rootComposite" presStyleCnt="0"/>
      <dgm:spPr/>
    </dgm:pt>
    <dgm:pt modelId="{B4AE2879-574A-4E9A-A92E-48F75735E5A9}" type="pres">
      <dgm:prSet presAssocID="{339A2A8D-5DF5-4F7C-A833-22D97D0FAC6C}" presName="rootText" presStyleLbl="node2" presStyleIdx="0" presStyleCnt="2">
        <dgm:presLayoutVars>
          <dgm:chPref val="3"/>
        </dgm:presLayoutVars>
      </dgm:prSet>
      <dgm:spPr/>
    </dgm:pt>
    <dgm:pt modelId="{1EED737A-FCD6-4D66-ABBB-AF3ED5D654C3}" type="pres">
      <dgm:prSet presAssocID="{339A2A8D-5DF5-4F7C-A833-22D97D0FAC6C}" presName="rootConnector" presStyleLbl="node2" presStyleIdx="0" presStyleCnt="2"/>
      <dgm:spPr/>
    </dgm:pt>
    <dgm:pt modelId="{C3F81FA0-434B-43A9-896D-FB05237EC596}" type="pres">
      <dgm:prSet presAssocID="{339A2A8D-5DF5-4F7C-A833-22D97D0FAC6C}" presName="hierChild4" presStyleCnt="0"/>
      <dgm:spPr/>
    </dgm:pt>
    <dgm:pt modelId="{CE2F7111-F47E-4A40-B283-ED929B255267}" type="pres">
      <dgm:prSet presAssocID="{C1D91F8F-FDA9-4B91-81AE-45F52AA2E655}" presName="Name35" presStyleLbl="parChTrans1D3" presStyleIdx="0" presStyleCnt="4"/>
      <dgm:spPr/>
    </dgm:pt>
    <dgm:pt modelId="{A7DE6917-7B44-461B-8610-29FB70CBEA88}" type="pres">
      <dgm:prSet presAssocID="{2F85EB34-65F8-43EB-993B-C5B24F2A21F3}" presName="hierRoot2" presStyleCnt="0">
        <dgm:presLayoutVars>
          <dgm:hierBranch val="init"/>
        </dgm:presLayoutVars>
      </dgm:prSet>
      <dgm:spPr/>
    </dgm:pt>
    <dgm:pt modelId="{CB218097-5A19-4940-B18E-4B495949B886}" type="pres">
      <dgm:prSet presAssocID="{2F85EB34-65F8-43EB-993B-C5B24F2A21F3}" presName="rootComposite" presStyleCnt="0"/>
      <dgm:spPr/>
    </dgm:pt>
    <dgm:pt modelId="{DEC0245F-8204-4AD2-8355-57C393136C0E}" type="pres">
      <dgm:prSet presAssocID="{2F85EB34-65F8-43EB-993B-C5B24F2A21F3}" presName="rootText" presStyleLbl="node3" presStyleIdx="0" presStyleCnt="4">
        <dgm:presLayoutVars>
          <dgm:chPref val="3"/>
        </dgm:presLayoutVars>
      </dgm:prSet>
      <dgm:spPr/>
    </dgm:pt>
    <dgm:pt modelId="{9DD17BA2-7495-4437-AB0A-6506A8DE0D22}" type="pres">
      <dgm:prSet presAssocID="{2F85EB34-65F8-43EB-993B-C5B24F2A21F3}" presName="rootConnector" presStyleLbl="node3" presStyleIdx="0" presStyleCnt="4"/>
      <dgm:spPr/>
    </dgm:pt>
    <dgm:pt modelId="{9CBF0F0F-ED23-4412-BC51-8F103918CFA1}" type="pres">
      <dgm:prSet presAssocID="{2F85EB34-65F8-43EB-993B-C5B24F2A21F3}" presName="hierChild4" presStyleCnt="0"/>
      <dgm:spPr/>
    </dgm:pt>
    <dgm:pt modelId="{ECAD78AB-CECA-48B8-AAA6-CE9F5F28080C}" type="pres">
      <dgm:prSet presAssocID="{2F85EB34-65F8-43EB-993B-C5B24F2A21F3}" presName="hierChild5" presStyleCnt="0"/>
      <dgm:spPr/>
    </dgm:pt>
    <dgm:pt modelId="{CCE5CC61-F654-4F34-8F7A-F41050525BD8}" type="pres">
      <dgm:prSet presAssocID="{54861469-AD07-400E-B9B6-50FD9BFAB716}" presName="Name35" presStyleLbl="parChTrans1D3" presStyleIdx="1" presStyleCnt="4"/>
      <dgm:spPr/>
    </dgm:pt>
    <dgm:pt modelId="{0F2A6951-7903-476A-945A-023B2C4EFAD3}" type="pres">
      <dgm:prSet presAssocID="{C2E2A0CC-F106-474C-B67C-CF2A68E6E917}" presName="hierRoot2" presStyleCnt="0">
        <dgm:presLayoutVars>
          <dgm:hierBranch val="init"/>
        </dgm:presLayoutVars>
      </dgm:prSet>
      <dgm:spPr/>
    </dgm:pt>
    <dgm:pt modelId="{61CB7549-022C-4413-A25C-7D7516089938}" type="pres">
      <dgm:prSet presAssocID="{C2E2A0CC-F106-474C-B67C-CF2A68E6E917}" presName="rootComposite" presStyleCnt="0"/>
      <dgm:spPr/>
    </dgm:pt>
    <dgm:pt modelId="{E38E4048-D847-4BE6-B784-94FB11F80380}" type="pres">
      <dgm:prSet presAssocID="{C2E2A0CC-F106-474C-B67C-CF2A68E6E917}" presName="rootText" presStyleLbl="node3" presStyleIdx="1" presStyleCnt="4">
        <dgm:presLayoutVars>
          <dgm:chPref val="3"/>
        </dgm:presLayoutVars>
      </dgm:prSet>
      <dgm:spPr/>
    </dgm:pt>
    <dgm:pt modelId="{651C83AE-FABE-4A0F-86B2-9B1387BAAA13}" type="pres">
      <dgm:prSet presAssocID="{C2E2A0CC-F106-474C-B67C-CF2A68E6E917}" presName="rootConnector" presStyleLbl="node3" presStyleIdx="1" presStyleCnt="4"/>
      <dgm:spPr/>
    </dgm:pt>
    <dgm:pt modelId="{E9BFAFA9-9AFD-449F-B1AA-28F735FB8021}" type="pres">
      <dgm:prSet presAssocID="{C2E2A0CC-F106-474C-B67C-CF2A68E6E917}" presName="hierChild4" presStyleCnt="0"/>
      <dgm:spPr/>
    </dgm:pt>
    <dgm:pt modelId="{078FA967-7BFD-4C39-8C6E-C3737369A60A}" type="pres">
      <dgm:prSet presAssocID="{C2E2A0CC-F106-474C-B67C-CF2A68E6E917}" presName="hierChild5" presStyleCnt="0"/>
      <dgm:spPr/>
    </dgm:pt>
    <dgm:pt modelId="{C2A76BA2-7295-48BE-8E7A-5DEBCBB381BF}" type="pres">
      <dgm:prSet presAssocID="{339A2A8D-5DF5-4F7C-A833-22D97D0FAC6C}" presName="hierChild5" presStyleCnt="0"/>
      <dgm:spPr/>
    </dgm:pt>
    <dgm:pt modelId="{706C4C55-4AD1-4444-AADF-7DBEC6CF179A}" type="pres">
      <dgm:prSet presAssocID="{F7297147-6F6B-4A5A-AAB9-98D7CB4E5D40}" presName="Name37" presStyleLbl="parChTrans1D2" presStyleIdx="1" presStyleCnt="2"/>
      <dgm:spPr/>
    </dgm:pt>
    <dgm:pt modelId="{4B8E3A42-C894-4BC0-B31F-9627F8F275D6}" type="pres">
      <dgm:prSet presAssocID="{EBF6A10D-4905-497C-85EE-2E1FCC5015DA}" presName="hierRoot2" presStyleCnt="0">
        <dgm:presLayoutVars>
          <dgm:hierBranch/>
        </dgm:presLayoutVars>
      </dgm:prSet>
      <dgm:spPr/>
    </dgm:pt>
    <dgm:pt modelId="{4AE48B0B-5DC4-4165-9879-46ECCFCDAF07}" type="pres">
      <dgm:prSet presAssocID="{EBF6A10D-4905-497C-85EE-2E1FCC5015DA}" presName="rootComposite" presStyleCnt="0"/>
      <dgm:spPr/>
    </dgm:pt>
    <dgm:pt modelId="{6D810AF7-B0E1-4468-9940-C3113E03184E}" type="pres">
      <dgm:prSet presAssocID="{EBF6A10D-4905-497C-85EE-2E1FCC5015DA}" presName="rootText" presStyleLbl="node2" presStyleIdx="1" presStyleCnt="2">
        <dgm:presLayoutVars>
          <dgm:chPref val="3"/>
        </dgm:presLayoutVars>
      </dgm:prSet>
      <dgm:spPr/>
    </dgm:pt>
    <dgm:pt modelId="{E67F93B3-2C6A-4D21-914E-F7F385550453}" type="pres">
      <dgm:prSet presAssocID="{EBF6A10D-4905-497C-85EE-2E1FCC5015DA}" presName="rootConnector" presStyleLbl="node2" presStyleIdx="1" presStyleCnt="2"/>
      <dgm:spPr/>
    </dgm:pt>
    <dgm:pt modelId="{DC4DA968-A90A-43C0-ADAB-11A63C8F8850}" type="pres">
      <dgm:prSet presAssocID="{EBF6A10D-4905-497C-85EE-2E1FCC5015DA}" presName="hierChild4" presStyleCnt="0"/>
      <dgm:spPr/>
    </dgm:pt>
    <dgm:pt modelId="{50D0B694-5A1C-495B-8B60-B0E391DAAC50}" type="pres">
      <dgm:prSet presAssocID="{EB00E487-A60B-401F-A667-8DA073C0D672}" presName="Name35" presStyleLbl="parChTrans1D3" presStyleIdx="2" presStyleCnt="4"/>
      <dgm:spPr/>
    </dgm:pt>
    <dgm:pt modelId="{42076F43-625E-4562-B890-5037B057A277}" type="pres">
      <dgm:prSet presAssocID="{D6242392-CB88-46C9-9E75-64037D6131ED}" presName="hierRoot2" presStyleCnt="0">
        <dgm:presLayoutVars>
          <dgm:hierBranch val="init"/>
        </dgm:presLayoutVars>
      </dgm:prSet>
      <dgm:spPr/>
    </dgm:pt>
    <dgm:pt modelId="{97B05DFD-0C5C-4EF2-A530-28A244DA438F}" type="pres">
      <dgm:prSet presAssocID="{D6242392-CB88-46C9-9E75-64037D6131ED}" presName="rootComposite" presStyleCnt="0"/>
      <dgm:spPr/>
    </dgm:pt>
    <dgm:pt modelId="{32AE948E-E6C4-4CBB-B711-DF1166DAA81F}" type="pres">
      <dgm:prSet presAssocID="{D6242392-CB88-46C9-9E75-64037D6131ED}" presName="rootText" presStyleLbl="node3" presStyleIdx="2" presStyleCnt="4">
        <dgm:presLayoutVars>
          <dgm:chPref val="3"/>
        </dgm:presLayoutVars>
      </dgm:prSet>
      <dgm:spPr/>
    </dgm:pt>
    <dgm:pt modelId="{0136F458-5997-4DD7-BDD6-4E864438A477}" type="pres">
      <dgm:prSet presAssocID="{D6242392-CB88-46C9-9E75-64037D6131ED}" presName="rootConnector" presStyleLbl="node3" presStyleIdx="2" presStyleCnt="4"/>
      <dgm:spPr/>
    </dgm:pt>
    <dgm:pt modelId="{704F5C72-B396-4AFE-8045-835C646063B7}" type="pres">
      <dgm:prSet presAssocID="{D6242392-CB88-46C9-9E75-64037D6131ED}" presName="hierChild4" presStyleCnt="0"/>
      <dgm:spPr/>
    </dgm:pt>
    <dgm:pt modelId="{3571E7FD-CA12-4580-B148-C0C73C713417}" type="pres">
      <dgm:prSet presAssocID="{D6242392-CB88-46C9-9E75-64037D6131ED}" presName="hierChild5" presStyleCnt="0"/>
      <dgm:spPr/>
    </dgm:pt>
    <dgm:pt modelId="{19F62180-F070-43C4-8A3F-C921EAD026B7}" type="pres">
      <dgm:prSet presAssocID="{01ED1BA3-E5B9-4BAC-9C0B-F5F68C3B8399}" presName="Name35" presStyleLbl="parChTrans1D3" presStyleIdx="3" presStyleCnt="4"/>
      <dgm:spPr/>
    </dgm:pt>
    <dgm:pt modelId="{72E6D40A-53D9-4A5C-827A-7BDC798D619D}" type="pres">
      <dgm:prSet presAssocID="{A86F4954-CF6C-4EB7-A79D-52C651B05339}" presName="hierRoot2" presStyleCnt="0">
        <dgm:presLayoutVars>
          <dgm:hierBranch val="init"/>
        </dgm:presLayoutVars>
      </dgm:prSet>
      <dgm:spPr/>
    </dgm:pt>
    <dgm:pt modelId="{120199A0-2B66-4305-9488-AF6BABCE7C24}" type="pres">
      <dgm:prSet presAssocID="{A86F4954-CF6C-4EB7-A79D-52C651B05339}" presName="rootComposite" presStyleCnt="0"/>
      <dgm:spPr/>
    </dgm:pt>
    <dgm:pt modelId="{39F0B6F7-FAEE-44AE-BC1E-B61549C2D8FA}" type="pres">
      <dgm:prSet presAssocID="{A86F4954-CF6C-4EB7-A79D-52C651B05339}" presName="rootText" presStyleLbl="node3" presStyleIdx="3" presStyleCnt="4">
        <dgm:presLayoutVars>
          <dgm:chPref val="3"/>
        </dgm:presLayoutVars>
      </dgm:prSet>
      <dgm:spPr/>
    </dgm:pt>
    <dgm:pt modelId="{C7EDA383-0121-4C59-847D-BFF351BD5C24}" type="pres">
      <dgm:prSet presAssocID="{A86F4954-CF6C-4EB7-A79D-52C651B05339}" presName="rootConnector" presStyleLbl="node3" presStyleIdx="3" presStyleCnt="4"/>
      <dgm:spPr/>
    </dgm:pt>
    <dgm:pt modelId="{3C84B469-3B8F-4B38-8C34-DBB3473370CD}" type="pres">
      <dgm:prSet presAssocID="{A86F4954-CF6C-4EB7-A79D-52C651B05339}" presName="hierChild4" presStyleCnt="0"/>
      <dgm:spPr/>
    </dgm:pt>
    <dgm:pt modelId="{7A8DBD7E-E548-4D31-9674-600B5F881C26}" type="pres">
      <dgm:prSet presAssocID="{A86F4954-CF6C-4EB7-A79D-52C651B05339}" presName="hierChild5" presStyleCnt="0"/>
      <dgm:spPr/>
    </dgm:pt>
    <dgm:pt modelId="{27586794-6534-4C29-9360-8032129AF64B}" type="pres">
      <dgm:prSet presAssocID="{EBF6A10D-4905-497C-85EE-2E1FCC5015DA}" presName="hierChild5" presStyleCnt="0"/>
      <dgm:spPr/>
    </dgm:pt>
    <dgm:pt modelId="{D738B1E5-189D-4C35-9501-7EFE2D3C517C}" type="pres">
      <dgm:prSet presAssocID="{B9321D4A-4544-4401-95E2-E16C76D32C27}" presName="hierChild3" presStyleCnt="0"/>
      <dgm:spPr/>
    </dgm:pt>
  </dgm:ptLst>
  <dgm:cxnLst>
    <dgm:cxn modelId="{7354DE06-000F-4F67-932F-86F6D7AFF5D1}" type="presOf" srcId="{2F85EB34-65F8-43EB-993B-C5B24F2A21F3}" destId="{9DD17BA2-7495-4437-AB0A-6506A8DE0D22}" srcOrd="1" destOrd="0" presId="urn:microsoft.com/office/officeart/2005/8/layout/orgChart1"/>
    <dgm:cxn modelId="{7C618E0C-3B94-48EE-9BDF-F1B0FAA5FA8C}" type="presOf" srcId="{C1D91F8F-FDA9-4B91-81AE-45F52AA2E655}" destId="{CE2F7111-F47E-4A40-B283-ED929B255267}" srcOrd="0" destOrd="0" presId="urn:microsoft.com/office/officeart/2005/8/layout/orgChart1"/>
    <dgm:cxn modelId="{3F3F6F10-6577-4B40-8413-2633D6256E10}" type="presOf" srcId="{D6242392-CB88-46C9-9E75-64037D6131ED}" destId="{0136F458-5997-4DD7-BDD6-4E864438A477}" srcOrd="1" destOrd="0" presId="urn:microsoft.com/office/officeart/2005/8/layout/orgChart1"/>
    <dgm:cxn modelId="{0CEB1917-CBBA-4B6A-A49C-9231BCD3037F}" type="presOf" srcId="{B3E15CD0-2EB9-467D-ADBC-C5DCE6FA0B6D}" destId="{DDEF0811-D725-4C35-B949-C7A100803E47}" srcOrd="0" destOrd="0" presId="urn:microsoft.com/office/officeart/2005/8/layout/orgChart1"/>
    <dgm:cxn modelId="{799D0F18-E32F-4525-B533-C976C0A824D1}" srcId="{B9321D4A-4544-4401-95E2-E16C76D32C27}" destId="{EBF6A10D-4905-497C-85EE-2E1FCC5015DA}" srcOrd="1" destOrd="0" parTransId="{F7297147-6F6B-4A5A-AAB9-98D7CB4E5D40}" sibTransId="{87057B44-B8F3-42C0-A865-65A8456B7C48}"/>
    <dgm:cxn modelId="{2466CD1A-2C0C-40EB-A082-5EAB7ED118E7}" type="presOf" srcId="{339A2A8D-5DF5-4F7C-A833-22D97D0FAC6C}" destId="{1EED737A-FCD6-4D66-ABBB-AF3ED5D654C3}" srcOrd="1" destOrd="0" presId="urn:microsoft.com/office/officeart/2005/8/layout/orgChart1"/>
    <dgm:cxn modelId="{2523D91E-A2AA-41A2-A6C5-485E2076BE84}" srcId="{339A2A8D-5DF5-4F7C-A833-22D97D0FAC6C}" destId="{2F85EB34-65F8-43EB-993B-C5B24F2A21F3}" srcOrd="0" destOrd="0" parTransId="{C1D91F8F-FDA9-4B91-81AE-45F52AA2E655}" sibTransId="{6856BD20-D943-45A7-A772-F6342DA41888}"/>
    <dgm:cxn modelId="{FB519120-A373-43A4-AEA2-5CA672FCFE16}" type="presOf" srcId="{F7297147-6F6B-4A5A-AAB9-98D7CB4E5D40}" destId="{706C4C55-4AD1-4444-AADF-7DBEC6CF179A}" srcOrd="0" destOrd="0" presId="urn:microsoft.com/office/officeart/2005/8/layout/orgChart1"/>
    <dgm:cxn modelId="{C614192B-7068-4222-9663-0491A647509D}" type="presOf" srcId="{EBF6A10D-4905-497C-85EE-2E1FCC5015DA}" destId="{6D810AF7-B0E1-4468-9940-C3113E03184E}" srcOrd="0" destOrd="0" presId="urn:microsoft.com/office/officeart/2005/8/layout/orgChart1"/>
    <dgm:cxn modelId="{CB1EC939-AB43-465E-A738-43171A068A1C}" srcId="{EBF6A10D-4905-497C-85EE-2E1FCC5015DA}" destId="{A86F4954-CF6C-4EB7-A79D-52C651B05339}" srcOrd="1" destOrd="0" parTransId="{01ED1BA3-E5B9-4BAC-9C0B-F5F68C3B8399}" sibTransId="{C1697AD7-8702-4113-9CFF-64A20D4E8574}"/>
    <dgm:cxn modelId="{3715FC39-D479-4D8C-8D55-7D65564EE48D}" type="presOf" srcId="{B9321D4A-4544-4401-95E2-E16C76D32C27}" destId="{88BE02B5-4506-446C-8DCD-6EC55F6255BE}" srcOrd="0" destOrd="0" presId="urn:microsoft.com/office/officeart/2005/8/layout/orgChart1"/>
    <dgm:cxn modelId="{95524466-B133-40B4-BB7A-C962F535E31C}" type="presOf" srcId="{54861469-AD07-400E-B9B6-50FD9BFAB716}" destId="{CCE5CC61-F654-4F34-8F7A-F41050525BD8}" srcOrd="0" destOrd="0" presId="urn:microsoft.com/office/officeart/2005/8/layout/orgChart1"/>
    <dgm:cxn modelId="{841C1E4A-3E22-49CB-9129-20088B1C49DD}" type="presOf" srcId="{C2E2A0CC-F106-474C-B67C-CF2A68E6E917}" destId="{651C83AE-FABE-4A0F-86B2-9B1387BAAA13}" srcOrd="1" destOrd="0" presId="urn:microsoft.com/office/officeart/2005/8/layout/orgChart1"/>
    <dgm:cxn modelId="{EE22CE4A-C71E-41E8-8512-12DF1145E147}" type="presOf" srcId="{EB00E487-A60B-401F-A667-8DA073C0D672}" destId="{50D0B694-5A1C-495B-8B60-B0E391DAAC50}" srcOrd="0" destOrd="0" presId="urn:microsoft.com/office/officeart/2005/8/layout/orgChart1"/>
    <dgm:cxn modelId="{6CEC5754-129E-43FA-BFA4-A80C643D6130}" type="presOf" srcId="{D6242392-CB88-46C9-9E75-64037D6131ED}" destId="{32AE948E-E6C4-4CBB-B711-DF1166DAA81F}" srcOrd="0" destOrd="0" presId="urn:microsoft.com/office/officeart/2005/8/layout/orgChart1"/>
    <dgm:cxn modelId="{FCC0F17D-4176-442F-8FE1-1C41F27A8280}" type="presOf" srcId="{EBF6A10D-4905-497C-85EE-2E1FCC5015DA}" destId="{E67F93B3-2C6A-4D21-914E-F7F385550453}" srcOrd="1" destOrd="0" presId="urn:microsoft.com/office/officeart/2005/8/layout/orgChart1"/>
    <dgm:cxn modelId="{DAB3087E-0B9A-4C16-ABEA-E608AE62A774}" type="presOf" srcId="{C2E2A0CC-F106-474C-B67C-CF2A68E6E917}" destId="{E38E4048-D847-4BE6-B784-94FB11F80380}" srcOrd="0" destOrd="0" presId="urn:microsoft.com/office/officeart/2005/8/layout/orgChart1"/>
    <dgm:cxn modelId="{88DB1983-AEED-4A18-BA65-B13859BADCB0}" type="presOf" srcId="{2F85EB34-65F8-43EB-993B-C5B24F2A21F3}" destId="{DEC0245F-8204-4AD2-8355-57C393136C0E}" srcOrd="0" destOrd="0" presId="urn:microsoft.com/office/officeart/2005/8/layout/orgChart1"/>
    <dgm:cxn modelId="{73D5C699-4BEE-4487-A4E6-E530C43309B6}" type="presOf" srcId="{339A2A8D-5DF5-4F7C-A833-22D97D0FAC6C}" destId="{B4AE2879-574A-4E9A-A92E-48F75735E5A9}" srcOrd="0" destOrd="0" presId="urn:microsoft.com/office/officeart/2005/8/layout/orgChart1"/>
    <dgm:cxn modelId="{62CC40A6-C2AD-49E4-88CB-5745B444C1AE}" type="presOf" srcId="{B9321D4A-4544-4401-95E2-E16C76D32C27}" destId="{E9693740-D69A-49CC-9E14-EC4AA8938BE4}" srcOrd="1" destOrd="0" presId="urn:microsoft.com/office/officeart/2005/8/layout/orgChart1"/>
    <dgm:cxn modelId="{8EE61FB2-6B55-4B8C-A28A-851D76A56DB6}" srcId="{B9321D4A-4544-4401-95E2-E16C76D32C27}" destId="{339A2A8D-5DF5-4F7C-A833-22D97D0FAC6C}" srcOrd="0" destOrd="0" parTransId="{39E4BBAD-EB7E-448C-BFFD-28BF6D5AF8E6}" sibTransId="{A1909DC6-77FF-4DB0-9359-DC9AFA9AB422}"/>
    <dgm:cxn modelId="{96ABA2C3-26C6-4F1E-A917-0F46D6ECA91D}" srcId="{339A2A8D-5DF5-4F7C-A833-22D97D0FAC6C}" destId="{C2E2A0CC-F106-474C-B67C-CF2A68E6E917}" srcOrd="1" destOrd="0" parTransId="{54861469-AD07-400E-B9B6-50FD9BFAB716}" sibTransId="{F792CCBD-2EF8-44F7-8629-80937CDE7FCA}"/>
    <dgm:cxn modelId="{F4F7DDC9-BB2D-4FEE-8286-1B4792B8E2D7}" srcId="{B3E15CD0-2EB9-467D-ADBC-C5DCE6FA0B6D}" destId="{B9321D4A-4544-4401-95E2-E16C76D32C27}" srcOrd="0" destOrd="0" parTransId="{C8854E2C-2682-4317-85BE-E9C5E9270374}" sibTransId="{A195F723-0D79-4C4F-95A5-1E63D7E6577C}"/>
    <dgm:cxn modelId="{63A48AD4-030C-495A-92A2-128CD3424916}" type="presOf" srcId="{39E4BBAD-EB7E-448C-BFFD-28BF6D5AF8E6}" destId="{77A8041E-D606-414A-9373-953946A81669}" srcOrd="0" destOrd="0" presId="urn:microsoft.com/office/officeart/2005/8/layout/orgChart1"/>
    <dgm:cxn modelId="{C4952BDA-101D-4ADA-8612-8AC5F8BFC33A}" type="presOf" srcId="{01ED1BA3-E5B9-4BAC-9C0B-F5F68C3B8399}" destId="{19F62180-F070-43C4-8A3F-C921EAD026B7}" srcOrd="0" destOrd="0" presId="urn:microsoft.com/office/officeart/2005/8/layout/orgChart1"/>
    <dgm:cxn modelId="{6AF078E0-2529-4E3D-AF4C-0E21B2BC2191}" srcId="{EBF6A10D-4905-497C-85EE-2E1FCC5015DA}" destId="{D6242392-CB88-46C9-9E75-64037D6131ED}" srcOrd="0" destOrd="0" parTransId="{EB00E487-A60B-401F-A667-8DA073C0D672}" sibTransId="{D5305F73-2472-41FA-8151-DE6D3DB49DDE}"/>
    <dgm:cxn modelId="{10F425EE-4305-4A27-AE24-519508AFE558}" type="presOf" srcId="{A86F4954-CF6C-4EB7-A79D-52C651B05339}" destId="{C7EDA383-0121-4C59-847D-BFF351BD5C24}" srcOrd="1" destOrd="0" presId="urn:microsoft.com/office/officeart/2005/8/layout/orgChart1"/>
    <dgm:cxn modelId="{2915B8FB-6340-4883-9BD9-7575195D60CA}" type="presOf" srcId="{A86F4954-CF6C-4EB7-A79D-52C651B05339}" destId="{39F0B6F7-FAEE-44AE-BC1E-B61549C2D8FA}" srcOrd="0" destOrd="0" presId="urn:microsoft.com/office/officeart/2005/8/layout/orgChart1"/>
    <dgm:cxn modelId="{89D54771-27EB-41C3-A3D2-5A743277D2FD}" type="presParOf" srcId="{DDEF0811-D725-4C35-B949-C7A100803E47}" destId="{5613030A-98C9-49DA-9DFC-B89D5E06CD53}" srcOrd="0" destOrd="0" presId="urn:microsoft.com/office/officeart/2005/8/layout/orgChart1"/>
    <dgm:cxn modelId="{1BED2C17-2749-4C5F-B716-9DAF77E41815}" type="presParOf" srcId="{5613030A-98C9-49DA-9DFC-B89D5E06CD53}" destId="{96CFC9DE-2172-48E9-92D8-526CE0A8D90D}" srcOrd="0" destOrd="0" presId="urn:microsoft.com/office/officeart/2005/8/layout/orgChart1"/>
    <dgm:cxn modelId="{3340BECC-4222-4C45-A8A8-3896BCADBB60}" type="presParOf" srcId="{96CFC9DE-2172-48E9-92D8-526CE0A8D90D}" destId="{88BE02B5-4506-446C-8DCD-6EC55F6255BE}" srcOrd="0" destOrd="0" presId="urn:microsoft.com/office/officeart/2005/8/layout/orgChart1"/>
    <dgm:cxn modelId="{91878E51-0114-4FDC-8B7C-BB0964489804}" type="presParOf" srcId="{96CFC9DE-2172-48E9-92D8-526CE0A8D90D}" destId="{E9693740-D69A-49CC-9E14-EC4AA8938BE4}" srcOrd="1" destOrd="0" presId="urn:microsoft.com/office/officeart/2005/8/layout/orgChart1"/>
    <dgm:cxn modelId="{A6F31830-6F62-4D35-983F-5C12A74C176A}" type="presParOf" srcId="{5613030A-98C9-49DA-9DFC-B89D5E06CD53}" destId="{6BB3C304-09AD-4212-9787-22337C84F1FF}" srcOrd="1" destOrd="0" presId="urn:microsoft.com/office/officeart/2005/8/layout/orgChart1"/>
    <dgm:cxn modelId="{C47AEDAA-36FC-4455-A45E-257072D3D6C8}" type="presParOf" srcId="{6BB3C304-09AD-4212-9787-22337C84F1FF}" destId="{77A8041E-D606-414A-9373-953946A81669}" srcOrd="0" destOrd="0" presId="urn:microsoft.com/office/officeart/2005/8/layout/orgChart1"/>
    <dgm:cxn modelId="{22A53B55-E861-4894-A34C-D8256FDEA4BE}" type="presParOf" srcId="{6BB3C304-09AD-4212-9787-22337C84F1FF}" destId="{02631780-533C-411D-891E-A387A42C0F18}" srcOrd="1" destOrd="0" presId="urn:microsoft.com/office/officeart/2005/8/layout/orgChart1"/>
    <dgm:cxn modelId="{2FC9C842-1C03-4A2B-B70F-0A32E2A6C879}" type="presParOf" srcId="{02631780-533C-411D-891E-A387A42C0F18}" destId="{673D2078-B344-4780-85D4-3D3405215ED9}" srcOrd="0" destOrd="0" presId="urn:microsoft.com/office/officeart/2005/8/layout/orgChart1"/>
    <dgm:cxn modelId="{E6FC50BB-CD7B-4717-91B8-973FE3932842}" type="presParOf" srcId="{673D2078-B344-4780-85D4-3D3405215ED9}" destId="{B4AE2879-574A-4E9A-A92E-48F75735E5A9}" srcOrd="0" destOrd="0" presId="urn:microsoft.com/office/officeart/2005/8/layout/orgChart1"/>
    <dgm:cxn modelId="{D1FD748E-F524-4D14-B591-C64EEA1D1DCF}" type="presParOf" srcId="{673D2078-B344-4780-85D4-3D3405215ED9}" destId="{1EED737A-FCD6-4D66-ABBB-AF3ED5D654C3}" srcOrd="1" destOrd="0" presId="urn:microsoft.com/office/officeart/2005/8/layout/orgChart1"/>
    <dgm:cxn modelId="{B9545B72-CD3E-4108-A764-2AB6C8D68E5A}" type="presParOf" srcId="{02631780-533C-411D-891E-A387A42C0F18}" destId="{C3F81FA0-434B-43A9-896D-FB05237EC596}" srcOrd="1" destOrd="0" presId="urn:microsoft.com/office/officeart/2005/8/layout/orgChart1"/>
    <dgm:cxn modelId="{5E8033B4-5EE6-4E7A-9737-D4A4B7AB6298}" type="presParOf" srcId="{C3F81FA0-434B-43A9-896D-FB05237EC596}" destId="{CE2F7111-F47E-4A40-B283-ED929B255267}" srcOrd="0" destOrd="0" presId="urn:microsoft.com/office/officeart/2005/8/layout/orgChart1"/>
    <dgm:cxn modelId="{D4C563FD-EBE6-4234-9878-84649EF11EED}" type="presParOf" srcId="{C3F81FA0-434B-43A9-896D-FB05237EC596}" destId="{A7DE6917-7B44-461B-8610-29FB70CBEA88}" srcOrd="1" destOrd="0" presId="urn:microsoft.com/office/officeart/2005/8/layout/orgChart1"/>
    <dgm:cxn modelId="{D5BD1594-CB6E-46AC-B2B6-0CD6A33A1602}" type="presParOf" srcId="{A7DE6917-7B44-461B-8610-29FB70CBEA88}" destId="{CB218097-5A19-4940-B18E-4B495949B886}" srcOrd="0" destOrd="0" presId="urn:microsoft.com/office/officeart/2005/8/layout/orgChart1"/>
    <dgm:cxn modelId="{02A86943-7450-411E-8758-5CA0A472DACE}" type="presParOf" srcId="{CB218097-5A19-4940-B18E-4B495949B886}" destId="{DEC0245F-8204-4AD2-8355-57C393136C0E}" srcOrd="0" destOrd="0" presId="urn:microsoft.com/office/officeart/2005/8/layout/orgChart1"/>
    <dgm:cxn modelId="{ED58855C-DBE6-46E2-9A7D-BC793FCCA602}" type="presParOf" srcId="{CB218097-5A19-4940-B18E-4B495949B886}" destId="{9DD17BA2-7495-4437-AB0A-6506A8DE0D22}" srcOrd="1" destOrd="0" presId="urn:microsoft.com/office/officeart/2005/8/layout/orgChart1"/>
    <dgm:cxn modelId="{376C7A16-3F8C-42F4-AB62-D13BBE846E8A}" type="presParOf" srcId="{A7DE6917-7B44-461B-8610-29FB70CBEA88}" destId="{9CBF0F0F-ED23-4412-BC51-8F103918CFA1}" srcOrd="1" destOrd="0" presId="urn:microsoft.com/office/officeart/2005/8/layout/orgChart1"/>
    <dgm:cxn modelId="{3036F74C-80EF-492C-B815-59BDDBD9BAE0}" type="presParOf" srcId="{A7DE6917-7B44-461B-8610-29FB70CBEA88}" destId="{ECAD78AB-CECA-48B8-AAA6-CE9F5F28080C}" srcOrd="2" destOrd="0" presId="urn:microsoft.com/office/officeart/2005/8/layout/orgChart1"/>
    <dgm:cxn modelId="{3073F370-47BB-4357-8D7B-9B87B9A5DA52}" type="presParOf" srcId="{C3F81FA0-434B-43A9-896D-FB05237EC596}" destId="{CCE5CC61-F654-4F34-8F7A-F41050525BD8}" srcOrd="2" destOrd="0" presId="urn:microsoft.com/office/officeart/2005/8/layout/orgChart1"/>
    <dgm:cxn modelId="{BDFFDAC4-74A2-4D54-BF00-A6C54566C156}" type="presParOf" srcId="{C3F81FA0-434B-43A9-896D-FB05237EC596}" destId="{0F2A6951-7903-476A-945A-023B2C4EFAD3}" srcOrd="3" destOrd="0" presId="urn:microsoft.com/office/officeart/2005/8/layout/orgChart1"/>
    <dgm:cxn modelId="{78B2899F-DB15-4B6D-9A09-65DD0249A273}" type="presParOf" srcId="{0F2A6951-7903-476A-945A-023B2C4EFAD3}" destId="{61CB7549-022C-4413-A25C-7D7516089938}" srcOrd="0" destOrd="0" presId="urn:microsoft.com/office/officeart/2005/8/layout/orgChart1"/>
    <dgm:cxn modelId="{557AAF8A-3D9B-4A8F-BFA6-D61C21A03626}" type="presParOf" srcId="{61CB7549-022C-4413-A25C-7D7516089938}" destId="{E38E4048-D847-4BE6-B784-94FB11F80380}" srcOrd="0" destOrd="0" presId="urn:microsoft.com/office/officeart/2005/8/layout/orgChart1"/>
    <dgm:cxn modelId="{31143A40-FA6F-47A7-9153-8D53A4B22517}" type="presParOf" srcId="{61CB7549-022C-4413-A25C-7D7516089938}" destId="{651C83AE-FABE-4A0F-86B2-9B1387BAAA13}" srcOrd="1" destOrd="0" presId="urn:microsoft.com/office/officeart/2005/8/layout/orgChart1"/>
    <dgm:cxn modelId="{295ACF19-F8DE-49D5-9802-65F4F2884048}" type="presParOf" srcId="{0F2A6951-7903-476A-945A-023B2C4EFAD3}" destId="{E9BFAFA9-9AFD-449F-B1AA-28F735FB8021}" srcOrd="1" destOrd="0" presId="urn:microsoft.com/office/officeart/2005/8/layout/orgChart1"/>
    <dgm:cxn modelId="{08361C87-4991-44D0-A557-2AB58F62E9EA}" type="presParOf" srcId="{0F2A6951-7903-476A-945A-023B2C4EFAD3}" destId="{078FA967-7BFD-4C39-8C6E-C3737369A60A}" srcOrd="2" destOrd="0" presId="urn:microsoft.com/office/officeart/2005/8/layout/orgChart1"/>
    <dgm:cxn modelId="{AD88EEBC-C96F-4ABF-8639-72CBFDDE4EE7}" type="presParOf" srcId="{02631780-533C-411D-891E-A387A42C0F18}" destId="{C2A76BA2-7295-48BE-8E7A-5DEBCBB381BF}" srcOrd="2" destOrd="0" presId="urn:microsoft.com/office/officeart/2005/8/layout/orgChart1"/>
    <dgm:cxn modelId="{316A9A95-6B33-450C-908E-4D97D4F3E518}" type="presParOf" srcId="{6BB3C304-09AD-4212-9787-22337C84F1FF}" destId="{706C4C55-4AD1-4444-AADF-7DBEC6CF179A}" srcOrd="2" destOrd="0" presId="urn:microsoft.com/office/officeart/2005/8/layout/orgChart1"/>
    <dgm:cxn modelId="{04B7CE21-8FB6-4BDA-8A4A-6AE8C609B424}" type="presParOf" srcId="{6BB3C304-09AD-4212-9787-22337C84F1FF}" destId="{4B8E3A42-C894-4BC0-B31F-9627F8F275D6}" srcOrd="3" destOrd="0" presId="urn:microsoft.com/office/officeart/2005/8/layout/orgChart1"/>
    <dgm:cxn modelId="{1CA080AA-7585-4B56-BEDA-C62455384D50}" type="presParOf" srcId="{4B8E3A42-C894-4BC0-B31F-9627F8F275D6}" destId="{4AE48B0B-5DC4-4165-9879-46ECCFCDAF07}" srcOrd="0" destOrd="0" presId="urn:microsoft.com/office/officeart/2005/8/layout/orgChart1"/>
    <dgm:cxn modelId="{93B76AFA-40B3-468A-9B3E-3A974E2DE0EA}" type="presParOf" srcId="{4AE48B0B-5DC4-4165-9879-46ECCFCDAF07}" destId="{6D810AF7-B0E1-4468-9940-C3113E03184E}" srcOrd="0" destOrd="0" presId="urn:microsoft.com/office/officeart/2005/8/layout/orgChart1"/>
    <dgm:cxn modelId="{6169C979-3912-414E-8D1B-525D11A8FFC3}" type="presParOf" srcId="{4AE48B0B-5DC4-4165-9879-46ECCFCDAF07}" destId="{E67F93B3-2C6A-4D21-914E-F7F385550453}" srcOrd="1" destOrd="0" presId="urn:microsoft.com/office/officeart/2005/8/layout/orgChart1"/>
    <dgm:cxn modelId="{0B07CA35-512A-4620-8401-AC0B9ED57BED}" type="presParOf" srcId="{4B8E3A42-C894-4BC0-B31F-9627F8F275D6}" destId="{DC4DA968-A90A-43C0-ADAB-11A63C8F8850}" srcOrd="1" destOrd="0" presId="urn:microsoft.com/office/officeart/2005/8/layout/orgChart1"/>
    <dgm:cxn modelId="{17DA9615-279B-4E5A-863D-4565C0E6EBF5}" type="presParOf" srcId="{DC4DA968-A90A-43C0-ADAB-11A63C8F8850}" destId="{50D0B694-5A1C-495B-8B60-B0E391DAAC50}" srcOrd="0" destOrd="0" presId="urn:microsoft.com/office/officeart/2005/8/layout/orgChart1"/>
    <dgm:cxn modelId="{080D639E-40B2-4C4A-9940-820DEE79A9A8}" type="presParOf" srcId="{DC4DA968-A90A-43C0-ADAB-11A63C8F8850}" destId="{42076F43-625E-4562-B890-5037B057A277}" srcOrd="1" destOrd="0" presId="urn:microsoft.com/office/officeart/2005/8/layout/orgChart1"/>
    <dgm:cxn modelId="{3C321F2F-23E6-464A-A615-C16D970D5E94}" type="presParOf" srcId="{42076F43-625E-4562-B890-5037B057A277}" destId="{97B05DFD-0C5C-4EF2-A530-28A244DA438F}" srcOrd="0" destOrd="0" presId="urn:microsoft.com/office/officeart/2005/8/layout/orgChart1"/>
    <dgm:cxn modelId="{5D58269F-25AD-4CA7-902A-849FEA745171}" type="presParOf" srcId="{97B05DFD-0C5C-4EF2-A530-28A244DA438F}" destId="{32AE948E-E6C4-4CBB-B711-DF1166DAA81F}" srcOrd="0" destOrd="0" presId="urn:microsoft.com/office/officeart/2005/8/layout/orgChart1"/>
    <dgm:cxn modelId="{F63FB906-7A65-46E7-BD43-486FE76F21C9}" type="presParOf" srcId="{97B05DFD-0C5C-4EF2-A530-28A244DA438F}" destId="{0136F458-5997-4DD7-BDD6-4E864438A477}" srcOrd="1" destOrd="0" presId="urn:microsoft.com/office/officeart/2005/8/layout/orgChart1"/>
    <dgm:cxn modelId="{A9C42CC0-721A-4828-A381-B1B6E9461E11}" type="presParOf" srcId="{42076F43-625E-4562-B890-5037B057A277}" destId="{704F5C72-B396-4AFE-8045-835C646063B7}" srcOrd="1" destOrd="0" presId="urn:microsoft.com/office/officeart/2005/8/layout/orgChart1"/>
    <dgm:cxn modelId="{68E059D2-5C61-4D32-92ED-4C493692D413}" type="presParOf" srcId="{42076F43-625E-4562-B890-5037B057A277}" destId="{3571E7FD-CA12-4580-B148-C0C73C713417}" srcOrd="2" destOrd="0" presId="urn:microsoft.com/office/officeart/2005/8/layout/orgChart1"/>
    <dgm:cxn modelId="{0A1CDFED-132B-456C-BADD-35CDAC964DE8}" type="presParOf" srcId="{DC4DA968-A90A-43C0-ADAB-11A63C8F8850}" destId="{19F62180-F070-43C4-8A3F-C921EAD026B7}" srcOrd="2" destOrd="0" presId="urn:microsoft.com/office/officeart/2005/8/layout/orgChart1"/>
    <dgm:cxn modelId="{79B7B5AE-3265-4935-B94B-A7042742CD8B}" type="presParOf" srcId="{DC4DA968-A90A-43C0-ADAB-11A63C8F8850}" destId="{72E6D40A-53D9-4A5C-827A-7BDC798D619D}" srcOrd="3" destOrd="0" presId="urn:microsoft.com/office/officeart/2005/8/layout/orgChart1"/>
    <dgm:cxn modelId="{76F30558-FBF6-461B-9E5D-C17B895ACDC2}" type="presParOf" srcId="{72E6D40A-53D9-4A5C-827A-7BDC798D619D}" destId="{120199A0-2B66-4305-9488-AF6BABCE7C24}" srcOrd="0" destOrd="0" presId="urn:microsoft.com/office/officeart/2005/8/layout/orgChart1"/>
    <dgm:cxn modelId="{2F34B710-D5AD-4A76-BE25-93973E39576F}" type="presParOf" srcId="{120199A0-2B66-4305-9488-AF6BABCE7C24}" destId="{39F0B6F7-FAEE-44AE-BC1E-B61549C2D8FA}" srcOrd="0" destOrd="0" presId="urn:microsoft.com/office/officeart/2005/8/layout/orgChart1"/>
    <dgm:cxn modelId="{B26D78F5-349B-45B5-BF27-1A3E3B37A234}" type="presParOf" srcId="{120199A0-2B66-4305-9488-AF6BABCE7C24}" destId="{C7EDA383-0121-4C59-847D-BFF351BD5C24}" srcOrd="1" destOrd="0" presId="urn:microsoft.com/office/officeart/2005/8/layout/orgChart1"/>
    <dgm:cxn modelId="{DBE1396E-A19E-44B5-A689-7887069FCB11}" type="presParOf" srcId="{72E6D40A-53D9-4A5C-827A-7BDC798D619D}" destId="{3C84B469-3B8F-4B38-8C34-DBB3473370CD}" srcOrd="1" destOrd="0" presId="urn:microsoft.com/office/officeart/2005/8/layout/orgChart1"/>
    <dgm:cxn modelId="{5236B174-2FD2-4ED0-ACA9-D58470FFA205}" type="presParOf" srcId="{72E6D40A-53D9-4A5C-827A-7BDC798D619D}" destId="{7A8DBD7E-E548-4D31-9674-600B5F881C26}" srcOrd="2" destOrd="0" presId="urn:microsoft.com/office/officeart/2005/8/layout/orgChart1"/>
    <dgm:cxn modelId="{C7B10724-A9F4-4958-B29A-54BC688EAAEC}" type="presParOf" srcId="{4B8E3A42-C894-4BC0-B31F-9627F8F275D6}" destId="{27586794-6534-4C29-9360-8032129AF64B}" srcOrd="2" destOrd="0" presId="urn:microsoft.com/office/officeart/2005/8/layout/orgChart1"/>
    <dgm:cxn modelId="{ED196E8E-BD14-491F-B44C-C67FC35933A2}" type="presParOf" srcId="{5613030A-98C9-49DA-9DFC-B89D5E06CD53}" destId="{D738B1E5-189D-4C35-9501-7EFE2D3C517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47B725-B205-4623-B19E-C8899B9A0166}" type="doc">
      <dgm:prSet loTypeId="urn:microsoft.com/office/officeart/2005/8/layout/process1" loCatId="process" qsTypeId="urn:microsoft.com/office/officeart/2005/8/quickstyle/simple1" qsCatId="simple" csTypeId="urn:microsoft.com/office/officeart/2005/8/colors/accent0_1" csCatId="mainScheme" phldr="1"/>
      <dgm:spPr/>
    </dgm:pt>
    <dgm:pt modelId="{A6383CEF-A02F-4821-AD68-F6102C2A79F3}">
      <dgm:prSet/>
      <dgm:spPr/>
      <dgm:t>
        <a:bodyPr/>
        <a:lstStyle/>
        <a:p>
          <a:r>
            <a:rPr lang="cs-CZ" dirty="0"/>
            <a:t>celkový počet účastníků je vyšší než 54</a:t>
          </a:r>
        </a:p>
        <a:p>
          <a:r>
            <a:rPr lang="cs-CZ" dirty="0"/>
            <a:t>55 účastníků</a:t>
          </a:r>
        </a:p>
      </dgm:t>
    </dgm:pt>
    <dgm:pt modelId="{97ABD423-9D67-4931-8388-5D3A6DB112FA}" type="parTrans" cxnId="{1616F167-04A9-45B7-A44B-4D5043CD1E17}">
      <dgm:prSet/>
      <dgm:spPr/>
      <dgm:t>
        <a:bodyPr/>
        <a:lstStyle/>
        <a:p>
          <a:endParaRPr lang="cs-CZ"/>
        </a:p>
      </dgm:t>
    </dgm:pt>
    <dgm:pt modelId="{DEE22B47-6024-4388-99A1-2EAFD79DF388}" type="sibTrans" cxnId="{1616F167-04A9-45B7-A44B-4D5043CD1E17}">
      <dgm:prSet/>
      <dgm:spPr/>
      <dgm:t>
        <a:bodyPr/>
        <a:lstStyle/>
        <a:p>
          <a:endParaRPr lang="cs-CZ"/>
        </a:p>
      </dgm:t>
    </dgm:pt>
    <dgm:pt modelId="{199709EA-4001-46B5-A2C9-0865BEBD0207}">
      <dgm:prSet/>
      <dgm:spPr/>
      <dgm:t>
        <a:bodyPr/>
        <a:lstStyle/>
        <a:p>
          <a:pPr>
            <a:spcAft>
              <a:spcPts val="0"/>
            </a:spcAft>
          </a:pPr>
          <a:r>
            <a:rPr lang="cs-CZ" dirty="0"/>
            <a:t>počet účastníků, kteří jsou </a:t>
          </a:r>
        </a:p>
        <a:p>
          <a:pPr>
            <a:spcAft>
              <a:spcPts val="0"/>
            </a:spcAft>
          </a:pPr>
          <a:r>
            <a:rPr lang="cs-CZ" dirty="0"/>
            <a:t>žáky 1. stupně ZŠ, je vyšší než 40</a:t>
          </a:r>
        </a:p>
        <a:p>
          <a:pPr>
            <a:spcAft>
              <a:spcPct val="35000"/>
            </a:spcAft>
          </a:pPr>
          <a:endParaRPr lang="cs-CZ" dirty="0"/>
        </a:p>
        <a:p>
          <a:pPr>
            <a:spcAft>
              <a:spcPct val="35000"/>
            </a:spcAft>
          </a:pPr>
          <a:r>
            <a:rPr lang="cs-CZ" dirty="0"/>
            <a:t>41 účastníků</a:t>
          </a:r>
        </a:p>
      </dgm:t>
    </dgm:pt>
    <dgm:pt modelId="{3B83B4AF-1546-4EFE-9088-074123948B1F}" type="parTrans" cxnId="{8C1D13A1-1FB7-4E3B-940C-EA08536E63EC}">
      <dgm:prSet/>
      <dgm:spPr/>
      <dgm:t>
        <a:bodyPr/>
        <a:lstStyle/>
        <a:p>
          <a:endParaRPr lang="cs-CZ"/>
        </a:p>
      </dgm:t>
    </dgm:pt>
    <dgm:pt modelId="{FB6ECE00-A2D2-4D10-A351-B6A9BC7700E4}" type="sibTrans" cxnId="{8C1D13A1-1FB7-4E3B-940C-EA08536E63EC}">
      <dgm:prSet/>
      <dgm:spPr/>
      <dgm:t>
        <a:bodyPr/>
        <a:lstStyle/>
        <a:p>
          <a:endParaRPr lang="cs-CZ"/>
        </a:p>
      </dgm:t>
    </dgm:pt>
    <dgm:pt modelId="{30A0E1C1-15F7-463A-B294-A07992355D5C}">
      <dgm:prSet/>
      <dgm:spPr/>
      <dgm:t>
        <a:bodyPr/>
        <a:lstStyle/>
        <a:p>
          <a:r>
            <a:rPr lang="cs-CZ" b="1" dirty="0"/>
            <a:t>lze zřídit 3. oddělení</a:t>
          </a:r>
        </a:p>
      </dgm:t>
    </dgm:pt>
    <dgm:pt modelId="{D9B2D67C-229C-4EEA-8FD9-A8ABEED04A54}" type="parTrans" cxnId="{850EB7D0-9348-4F4C-B6EC-B64EC451EA8D}">
      <dgm:prSet/>
      <dgm:spPr/>
      <dgm:t>
        <a:bodyPr/>
        <a:lstStyle/>
        <a:p>
          <a:endParaRPr lang="cs-CZ"/>
        </a:p>
      </dgm:t>
    </dgm:pt>
    <dgm:pt modelId="{5C60B5EA-8ABC-42E2-907E-F92E7C902CBC}" type="sibTrans" cxnId="{850EB7D0-9348-4F4C-B6EC-B64EC451EA8D}">
      <dgm:prSet/>
      <dgm:spPr/>
      <dgm:t>
        <a:bodyPr/>
        <a:lstStyle/>
        <a:p>
          <a:endParaRPr lang="cs-CZ"/>
        </a:p>
      </dgm:t>
    </dgm:pt>
    <dgm:pt modelId="{4958F89A-A22A-42DA-8B7D-C177C33C3727}">
      <dgm:prSet/>
      <dgm:spPr/>
      <dgm:t>
        <a:bodyPr/>
        <a:lstStyle/>
        <a:p>
          <a:r>
            <a:rPr lang="cs-CZ" dirty="0"/>
            <a:t>2 oddělení </a:t>
          </a:r>
        </a:p>
      </dgm:t>
    </dgm:pt>
    <dgm:pt modelId="{5D617ED7-95EB-4347-A984-FFD4D8432CFB}" type="parTrans" cxnId="{135F7B29-6F32-4150-A8DA-7385722CF53F}">
      <dgm:prSet/>
      <dgm:spPr/>
    </dgm:pt>
    <dgm:pt modelId="{CA007DF1-DF28-4E9A-A73F-8D3F189FDD76}" type="sibTrans" cxnId="{135F7B29-6F32-4150-A8DA-7385722CF53F}">
      <dgm:prSet/>
      <dgm:spPr/>
      <dgm:t>
        <a:bodyPr/>
        <a:lstStyle/>
        <a:p>
          <a:endParaRPr lang="cs-CZ"/>
        </a:p>
      </dgm:t>
    </dgm:pt>
    <dgm:pt modelId="{EB487E4B-D94E-4695-A501-1E64294E5026}" type="pres">
      <dgm:prSet presAssocID="{A747B725-B205-4623-B19E-C8899B9A0166}" presName="Name0" presStyleCnt="0">
        <dgm:presLayoutVars>
          <dgm:dir/>
          <dgm:resizeHandles val="exact"/>
        </dgm:presLayoutVars>
      </dgm:prSet>
      <dgm:spPr/>
    </dgm:pt>
    <dgm:pt modelId="{221795D3-115A-436C-A877-5C892079C496}" type="pres">
      <dgm:prSet presAssocID="{4958F89A-A22A-42DA-8B7D-C177C33C3727}" presName="node" presStyleLbl="node1" presStyleIdx="0" presStyleCnt="4" custScaleX="73191">
        <dgm:presLayoutVars>
          <dgm:bulletEnabled val="1"/>
        </dgm:presLayoutVars>
      </dgm:prSet>
      <dgm:spPr/>
    </dgm:pt>
    <dgm:pt modelId="{A367F5B8-F247-46F5-A698-5A2C9327BC39}" type="pres">
      <dgm:prSet presAssocID="{CA007DF1-DF28-4E9A-A73F-8D3F189FDD76}" presName="sibTrans" presStyleLbl="sibTrans2D1" presStyleIdx="0" presStyleCnt="3"/>
      <dgm:spPr/>
    </dgm:pt>
    <dgm:pt modelId="{0D6AF5AD-C36E-487C-848F-01E38ED9F55A}" type="pres">
      <dgm:prSet presAssocID="{CA007DF1-DF28-4E9A-A73F-8D3F189FDD76}" presName="connectorText" presStyleLbl="sibTrans2D1" presStyleIdx="0" presStyleCnt="3"/>
      <dgm:spPr/>
    </dgm:pt>
    <dgm:pt modelId="{A7A9AE3D-54A7-4F0F-9A3B-DDE6560328C5}" type="pres">
      <dgm:prSet presAssocID="{A6383CEF-A02F-4821-AD68-F6102C2A79F3}" presName="node" presStyleLbl="node1" presStyleIdx="1" presStyleCnt="4" custScaleX="115435">
        <dgm:presLayoutVars>
          <dgm:bulletEnabled val="1"/>
        </dgm:presLayoutVars>
      </dgm:prSet>
      <dgm:spPr/>
    </dgm:pt>
    <dgm:pt modelId="{15549ED6-83F9-4B3F-A170-921F7A035CA0}" type="pres">
      <dgm:prSet presAssocID="{DEE22B47-6024-4388-99A1-2EAFD79DF388}" presName="sibTrans" presStyleLbl="sibTrans2D1" presStyleIdx="1" presStyleCnt="3"/>
      <dgm:spPr/>
    </dgm:pt>
    <dgm:pt modelId="{E7B9A183-7A81-4800-B11F-C171D1116CB4}" type="pres">
      <dgm:prSet presAssocID="{DEE22B47-6024-4388-99A1-2EAFD79DF388}" presName="connectorText" presStyleLbl="sibTrans2D1" presStyleIdx="1" presStyleCnt="3"/>
      <dgm:spPr/>
    </dgm:pt>
    <dgm:pt modelId="{B0BD277E-C7D2-420D-8D59-09F201B88862}" type="pres">
      <dgm:prSet presAssocID="{199709EA-4001-46B5-A2C9-0865BEBD0207}" presName="node" presStyleLbl="node1" presStyleIdx="2" presStyleCnt="4">
        <dgm:presLayoutVars>
          <dgm:bulletEnabled val="1"/>
        </dgm:presLayoutVars>
      </dgm:prSet>
      <dgm:spPr/>
    </dgm:pt>
    <dgm:pt modelId="{E5AB4E4C-DC17-4B85-9E90-8B3DDC8D1B45}" type="pres">
      <dgm:prSet presAssocID="{FB6ECE00-A2D2-4D10-A351-B6A9BC7700E4}" presName="sibTrans" presStyleLbl="sibTrans2D1" presStyleIdx="2" presStyleCnt="3"/>
      <dgm:spPr/>
    </dgm:pt>
    <dgm:pt modelId="{F927CBE2-7894-4F07-B574-C9A3EC8ED08F}" type="pres">
      <dgm:prSet presAssocID="{FB6ECE00-A2D2-4D10-A351-B6A9BC7700E4}" presName="connectorText" presStyleLbl="sibTrans2D1" presStyleIdx="2" presStyleCnt="3"/>
      <dgm:spPr/>
    </dgm:pt>
    <dgm:pt modelId="{23CA68CB-F875-4059-9A40-86D8C6158784}" type="pres">
      <dgm:prSet presAssocID="{30A0E1C1-15F7-463A-B294-A07992355D5C}" presName="node" presStyleLbl="node1" presStyleIdx="3" presStyleCnt="4">
        <dgm:presLayoutVars>
          <dgm:bulletEnabled val="1"/>
        </dgm:presLayoutVars>
      </dgm:prSet>
      <dgm:spPr/>
    </dgm:pt>
  </dgm:ptLst>
  <dgm:cxnLst>
    <dgm:cxn modelId="{AE9CDC05-7C7B-4DB4-90F6-619E1199B133}" type="presOf" srcId="{4958F89A-A22A-42DA-8B7D-C177C33C3727}" destId="{221795D3-115A-436C-A877-5C892079C496}" srcOrd="0" destOrd="0" presId="urn:microsoft.com/office/officeart/2005/8/layout/process1"/>
    <dgm:cxn modelId="{0EDE4819-67D8-442E-AADD-C39BD6DE45DE}" type="presOf" srcId="{DEE22B47-6024-4388-99A1-2EAFD79DF388}" destId="{15549ED6-83F9-4B3F-A170-921F7A035CA0}" srcOrd="0" destOrd="0" presId="urn:microsoft.com/office/officeart/2005/8/layout/process1"/>
    <dgm:cxn modelId="{135F7B29-6F32-4150-A8DA-7385722CF53F}" srcId="{A747B725-B205-4623-B19E-C8899B9A0166}" destId="{4958F89A-A22A-42DA-8B7D-C177C33C3727}" srcOrd="0" destOrd="0" parTransId="{5D617ED7-95EB-4347-A984-FFD4D8432CFB}" sibTransId="{CA007DF1-DF28-4E9A-A73F-8D3F189FDD76}"/>
    <dgm:cxn modelId="{1616F167-04A9-45B7-A44B-4D5043CD1E17}" srcId="{A747B725-B205-4623-B19E-C8899B9A0166}" destId="{A6383CEF-A02F-4821-AD68-F6102C2A79F3}" srcOrd="1" destOrd="0" parTransId="{97ABD423-9D67-4931-8388-5D3A6DB112FA}" sibTransId="{DEE22B47-6024-4388-99A1-2EAFD79DF388}"/>
    <dgm:cxn modelId="{1DFE8A82-B226-430D-ACF9-AC9E7C6BB054}" type="presOf" srcId="{DEE22B47-6024-4388-99A1-2EAFD79DF388}" destId="{E7B9A183-7A81-4800-B11F-C171D1116CB4}" srcOrd="1" destOrd="0" presId="urn:microsoft.com/office/officeart/2005/8/layout/process1"/>
    <dgm:cxn modelId="{724A6A8F-E1FE-463B-8C58-0785AD8D74E4}" type="presOf" srcId="{30A0E1C1-15F7-463A-B294-A07992355D5C}" destId="{23CA68CB-F875-4059-9A40-86D8C6158784}" srcOrd="0" destOrd="0" presId="urn:microsoft.com/office/officeart/2005/8/layout/process1"/>
    <dgm:cxn modelId="{A1A3AA91-E14A-4CF3-AA1A-C4DE9463ED39}" type="presOf" srcId="{CA007DF1-DF28-4E9A-A73F-8D3F189FDD76}" destId="{0D6AF5AD-C36E-487C-848F-01E38ED9F55A}" srcOrd="1" destOrd="0" presId="urn:microsoft.com/office/officeart/2005/8/layout/process1"/>
    <dgm:cxn modelId="{8C1D13A1-1FB7-4E3B-940C-EA08536E63EC}" srcId="{A747B725-B205-4623-B19E-C8899B9A0166}" destId="{199709EA-4001-46B5-A2C9-0865BEBD0207}" srcOrd="2" destOrd="0" parTransId="{3B83B4AF-1546-4EFE-9088-074123948B1F}" sibTransId="{FB6ECE00-A2D2-4D10-A351-B6A9BC7700E4}"/>
    <dgm:cxn modelId="{EC9923BD-7F00-411C-9A63-9D8C626E1F00}" type="presOf" srcId="{CA007DF1-DF28-4E9A-A73F-8D3F189FDD76}" destId="{A367F5B8-F247-46F5-A698-5A2C9327BC39}" srcOrd="0" destOrd="0" presId="urn:microsoft.com/office/officeart/2005/8/layout/process1"/>
    <dgm:cxn modelId="{B0470DCA-410C-4710-A7FA-750B5A9C4CA5}" type="presOf" srcId="{199709EA-4001-46B5-A2C9-0865BEBD0207}" destId="{B0BD277E-C7D2-420D-8D59-09F201B88862}" srcOrd="0" destOrd="0" presId="urn:microsoft.com/office/officeart/2005/8/layout/process1"/>
    <dgm:cxn modelId="{850EB7D0-9348-4F4C-B6EC-B64EC451EA8D}" srcId="{A747B725-B205-4623-B19E-C8899B9A0166}" destId="{30A0E1C1-15F7-463A-B294-A07992355D5C}" srcOrd="3" destOrd="0" parTransId="{D9B2D67C-229C-4EEA-8FD9-A8ABEED04A54}" sibTransId="{5C60B5EA-8ABC-42E2-907E-F92E7C902CBC}"/>
    <dgm:cxn modelId="{79D7C4DC-FF64-4574-8D9B-E7FBDB58B0AD}" type="presOf" srcId="{A747B725-B205-4623-B19E-C8899B9A0166}" destId="{EB487E4B-D94E-4695-A501-1E64294E5026}" srcOrd="0" destOrd="0" presId="urn:microsoft.com/office/officeart/2005/8/layout/process1"/>
    <dgm:cxn modelId="{0B2D00E4-7BF8-42AC-B714-4ABB74FDE125}" type="presOf" srcId="{A6383CEF-A02F-4821-AD68-F6102C2A79F3}" destId="{A7A9AE3D-54A7-4F0F-9A3B-DDE6560328C5}" srcOrd="0" destOrd="0" presId="urn:microsoft.com/office/officeart/2005/8/layout/process1"/>
    <dgm:cxn modelId="{B031B1E7-8133-4724-B4F0-6B79EE0BA3F2}" type="presOf" srcId="{FB6ECE00-A2D2-4D10-A351-B6A9BC7700E4}" destId="{E5AB4E4C-DC17-4B85-9E90-8B3DDC8D1B45}" srcOrd="0" destOrd="0" presId="urn:microsoft.com/office/officeart/2005/8/layout/process1"/>
    <dgm:cxn modelId="{04CC21FC-BE73-498D-9470-BFD77FF22F31}" type="presOf" srcId="{FB6ECE00-A2D2-4D10-A351-B6A9BC7700E4}" destId="{F927CBE2-7894-4F07-B574-C9A3EC8ED08F}" srcOrd="1" destOrd="0" presId="urn:microsoft.com/office/officeart/2005/8/layout/process1"/>
    <dgm:cxn modelId="{BE93EFC9-AF10-406C-A90A-50DB1AE78CEF}" type="presParOf" srcId="{EB487E4B-D94E-4695-A501-1E64294E5026}" destId="{221795D3-115A-436C-A877-5C892079C496}" srcOrd="0" destOrd="0" presId="urn:microsoft.com/office/officeart/2005/8/layout/process1"/>
    <dgm:cxn modelId="{EDEEE6C2-67ED-4ADE-ABC0-01541BBE7B3B}" type="presParOf" srcId="{EB487E4B-D94E-4695-A501-1E64294E5026}" destId="{A367F5B8-F247-46F5-A698-5A2C9327BC39}" srcOrd="1" destOrd="0" presId="urn:microsoft.com/office/officeart/2005/8/layout/process1"/>
    <dgm:cxn modelId="{00DB12DE-574D-47C0-9529-96967AFC01C1}" type="presParOf" srcId="{A367F5B8-F247-46F5-A698-5A2C9327BC39}" destId="{0D6AF5AD-C36E-487C-848F-01E38ED9F55A}" srcOrd="0" destOrd="0" presId="urn:microsoft.com/office/officeart/2005/8/layout/process1"/>
    <dgm:cxn modelId="{B3BB810E-D031-402D-8732-358EFF2C952E}" type="presParOf" srcId="{EB487E4B-D94E-4695-A501-1E64294E5026}" destId="{A7A9AE3D-54A7-4F0F-9A3B-DDE6560328C5}" srcOrd="2" destOrd="0" presId="urn:microsoft.com/office/officeart/2005/8/layout/process1"/>
    <dgm:cxn modelId="{8AA6B9B1-E8F4-4C31-90A4-7D7E1D4AD06A}" type="presParOf" srcId="{EB487E4B-D94E-4695-A501-1E64294E5026}" destId="{15549ED6-83F9-4B3F-A170-921F7A035CA0}" srcOrd="3" destOrd="0" presId="urn:microsoft.com/office/officeart/2005/8/layout/process1"/>
    <dgm:cxn modelId="{6849849D-03F5-45B6-8E1D-F2A591148F3C}" type="presParOf" srcId="{15549ED6-83F9-4B3F-A170-921F7A035CA0}" destId="{E7B9A183-7A81-4800-B11F-C171D1116CB4}" srcOrd="0" destOrd="0" presId="urn:microsoft.com/office/officeart/2005/8/layout/process1"/>
    <dgm:cxn modelId="{B17E1368-A23D-48BB-A998-26B28F023196}" type="presParOf" srcId="{EB487E4B-D94E-4695-A501-1E64294E5026}" destId="{B0BD277E-C7D2-420D-8D59-09F201B88862}" srcOrd="4" destOrd="0" presId="urn:microsoft.com/office/officeart/2005/8/layout/process1"/>
    <dgm:cxn modelId="{6CB7173E-63DA-43CF-B986-A90894234363}" type="presParOf" srcId="{EB487E4B-D94E-4695-A501-1E64294E5026}" destId="{E5AB4E4C-DC17-4B85-9E90-8B3DDC8D1B45}" srcOrd="5" destOrd="0" presId="urn:microsoft.com/office/officeart/2005/8/layout/process1"/>
    <dgm:cxn modelId="{1C7D7138-B06D-432C-9993-B178CE7819B3}" type="presParOf" srcId="{E5AB4E4C-DC17-4B85-9E90-8B3DDC8D1B45}" destId="{F927CBE2-7894-4F07-B574-C9A3EC8ED08F}" srcOrd="0" destOrd="0" presId="urn:microsoft.com/office/officeart/2005/8/layout/process1"/>
    <dgm:cxn modelId="{E6078B77-83A4-4300-8FB7-737FC75AFB59}" type="presParOf" srcId="{EB487E4B-D94E-4695-A501-1E64294E5026}" destId="{23CA68CB-F875-4059-9A40-86D8C6158784}"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12C5EC0F-D52D-4951-96D9-B10084E37779}" type="doc">
      <dgm:prSet loTypeId="urn:microsoft.com/office/officeart/2005/8/layout/process5" loCatId="process" qsTypeId="urn:microsoft.com/office/officeart/2005/8/quickstyle/simple1" qsCatId="simple" csTypeId="urn:microsoft.com/office/officeart/2005/8/colors/accent0_1" csCatId="mainScheme" phldr="1"/>
      <dgm:spPr/>
      <dgm:t>
        <a:bodyPr/>
        <a:lstStyle/>
        <a:p>
          <a:endParaRPr lang="cs-CZ"/>
        </a:p>
      </dgm:t>
    </dgm:pt>
    <dgm:pt modelId="{100A3ABC-25C8-45FC-A575-52269344AB5B}">
      <dgm:prSet phldrT="[Text]" custT="1"/>
      <dgm:spPr/>
      <dgm:t>
        <a:bodyPr/>
        <a:lstStyle/>
        <a:p>
          <a:r>
            <a:rPr lang="cs-CZ" sz="2400" dirty="0"/>
            <a:t>příprava</a:t>
          </a:r>
        </a:p>
      </dgm:t>
    </dgm:pt>
    <dgm:pt modelId="{2F65CCA9-9753-4B54-AD78-79B25545120F}" type="parTrans" cxnId="{DE677B59-D610-462E-A590-AA58DF0E11ED}">
      <dgm:prSet/>
      <dgm:spPr/>
      <dgm:t>
        <a:bodyPr/>
        <a:lstStyle/>
        <a:p>
          <a:endParaRPr lang="cs-CZ"/>
        </a:p>
      </dgm:t>
    </dgm:pt>
    <dgm:pt modelId="{6C1CE948-C9EB-4906-BD3D-8DD8D62E37EA}" type="sibTrans" cxnId="{DE677B59-D610-462E-A590-AA58DF0E11ED}">
      <dgm:prSet/>
      <dgm:spPr/>
      <dgm:t>
        <a:bodyPr/>
        <a:lstStyle/>
        <a:p>
          <a:endParaRPr lang="cs-CZ"/>
        </a:p>
      </dgm:t>
    </dgm:pt>
    <dgm:pt modelId="{8029AF2D-D7C7-4AF4-B2C2-A6FBFA6950E0}">
      <dgm:prSet phldrT="[Text]" custT="1"/>
      <dgm:spPr/>
      <dgm:t>
        <a:bodyPr/>
        <a:lstStyle/>
        <a:p>
          <a:pPr>
            <a:spcAft>
              <a:spcPts val="0"/>
            </a:spcAft>
          </a:pPr>
          <a:r>
            <a:rPr lang="cs-CZ" sz="2400" dirty="0"/>
            <a:t>zahájení řízení:</a:t>
          </a:r>
        </a:p>
        <a:p>
          <a:pPr>
            <a:spcAft>
              <a:spcPts val="0"/>
            </a:spcAft>
          </a:pPr>
          <a:r>
            <a:rPr lang="cs-CZ" sz="2400" dirty="0"/>
            <a:t>doručení přihlášky (žádosti)</a:t>
          </a:r>
        </a:p>
        <a:p>
          <a:pPr>
            <a:spcAft>
              <a:spcPts val="0"/>
            </a:spcAft>
          </a:pPr>
          <a:r>
            <a:rPr lang="cs-CZ" sz="2400" dirty="0"/>
            <a:t>doručení zahájení řízení z moci úřední</a:t>
          </a:r>
        </a:p>
      </dgm:t>
    </dgm:pt>
    <dgm:pt modelId="{B1B35D82-4548-4BB1-8D93-BDBC014BFD21}" type="parTrans" cxnId="{2C4DD128-1941-4F4E-B5D3-4B51A8380FCD}">
      <dgm:prSet/>
      <dgm:spPr/>
      <dgm:t>
        <a:bodyPr/>
        <a:lstStyle/>
        <a:p>
          <a:endParaRPr lang="cs-CZ"/>
        </a:p>
      </dgm:t>
    </dgm:pt>
    <dgm:pt modelId="{8782EA59-BDC0-484F-A705-31E192E2B7FD}" type="sibTrans" cxnId="{2C4DD128-1941-4F4E-B5D3-4B51A8380FCD}">
      <dgm:prSet/>
      <dgm:spPr/>
      <dgm:t>
        <a:bodyPr/>
        <a:lstStyle/>
        <a:p>
          <a:endParaRPr lang="cs-CZ"/>
        </a:p>
      </dgm:t>
    </dgm:pt>
    <dgm:pt modelId="{FA1CFA7B-DDED-4BE6-97C9-5BB868701865}">
      <dgm:prSet phldrT="[Text]" custT="1"/>
      <dgm:spPr/>
      <dgm:t>
        <a:bodyPr/>
        <a:lstStyle/>
        <a:p>
          <a:r>
            <a:rPr lang="cs-CZ" sz="2400" dirty="0"/>
            <a:t>podklady k vydání rozhodnutí</a:t>
          </a:r>
        </a:p>
        <a:p>
          <a:r>
            <a:rPr lang="cs-CZ" sz="2400" dirty="0"/>
            <a:t>vedení spisu</a:t>
          </a:r>
        </a:p>
      </dgm:t>
    </dgm:pt>
    <dgm:pt modelId="{2B7C0C80-8C5B-4674-82AA-F3BBCD5ABC5A}" type="parTrans" cxnId="{184BA5BB-D573-4F20-9093-59B2DF2B2238}">
      <dgm:prSet/>
      <dgm:spPr/>
      <dgm:t>
        <a:bodyPr/>
        <a:lstStyle/>
        <a:p>
          <a:endParaRPr lang="cs-CZ"/>
        </a:p>
      </dgm:t>
    </dgm:pt>
    <dgm:pt modelId="{11912920-0847-496D-9F91-E594A3E5ECE0}" type="sibTrans" cxnId="{184BA5BB-D573-4F20-9093-59B2DF2B2238}">
      <dgm:prSet/>
      <dgm:spPr/>
      <dgm:t>
        <a:bodyPr/>
        <a:lstStyle/>
        <a:p>
          <a:endParaRPr lang="cs-CZ"/>
        </a:p>
      </dgm:t>
    </dgm:pt>
    <dgm:pt modelId="{275789F5-D4E2-4D29-9293-6C12CAEA8AD4}">
      <dgm:prSet phldrT="[Text]" custT="1"/>
      <dgm:spPr/>
      <dgm:t>
        <a:bodyPr/>
        <a:lstStyle/>
        <a:p>
          <a:r>
            <a:rPr lang="cs-CZ" sz="2400" dirty="0"/>
            <a:t>možnost vyjádřit se k podkladům pro vydání rozhodnutí</a:t>
          </a:r>
        </a:p>
      </dgm:t>
    </dgm:pt>
    <dgm:pt modelId="{DD80B034-092C-48CA-99B7-C1EF5C528734}" type="parTrans" cxnId="{CB3C1758-5329-433C-BE11-45EAAB048406}">
      <dgm:prSet/>
      <dgm:spPr/>
      <dgm:t>
        <a:bodyPr/>
        <a:lstStyle/>
        <a:p>
          <a:endParaRPr lang="cs-CZ"/>
        </a:p>
      </dgm:t>
    </dgm:pt>
    <dgm:pt modelId="{2A917C42-1887-4045-80B8-1F0E7759D55A}" type="sibTrans" cxnId="{CB3C1758-5329-433C-BE11-45EAAB048406}">
      <dgm:prSet/>
      <dgm:spPr/>
      <dgm:t>
        <a:bodyPr/>
        <a:lstStyle/>
        <a:p>
          <a:endParaRPr lang="cs-CZ"/>
        </a:p>
      </dgm:t>
    </dgm:pt>
    <dgm:pt modelId="{8897304E-B6B7-4B53-9E55-0B1E7D64C3C0}">
      <dgm:prSet phldrT="[Text]" custT="1"/>
      <dgm:spPr/>
      <dgm:t>
        <a:bodyPr/>
        <a:lstStyle/>
        <a:p>
          <a:r>
            <a:rPr lang="cs-CZ" sz="2400" dirty="0"/>
            <a:t>vydání rozhodnutí</a:t>
          </a:r>
        </a:p>
      </dgm:t>
    </dgm:pt>
    <dgm:pt modelId="{90A6167E-97C9-4EC7-A1C9-CD15B18CEAC8}" type="parTrans" cxnId="{61FBB992-C5A9-4A4D-99DB-55BD455357D5}">
      <dgm:prSet/>
      <dgm:spPr/>
      <dgm:t>
        <a:bodyPr/>
        <a:lstStyle/>
        <a:p>
          <a:endParaRPr lang="cs-CZ"/>
        </a:p>
      </dgm:t>
    </dgm:pt>
    <dgm:pt modelId="{21B7C9BF-C4BC-4F5F-8520-7880F82A57C9}" type="sibTrans" cxnId="{61FBB992-C5A9-4A4D-99DB-55BD455357D5}">
      <dgm:prSet/>
      <dgm:spPr/>
      <dgm:t>
        <a:bodyPr/>
        <a:lstStyle/>
        <a:p>
          <a:endParaRPr lang="cs-CZ"/>
        </a:p>
      </dgm:t>
    </dgm:pt>
    <dgm:pt modelId="{6A6F3B86-2403-472C-A604-E8B002B204AB}">
      <dgm:prSet custT="1"/>
      <dgm:spPr/>
      <dgm:t>
        <a:bodyPr/>
        <a:lstStyle/>
        <a:p>
          <a:r>
            <a:rPr lang="cs-CZ" sz="2400" dirty="0"/>
            <a:t>doručení rozhodnutí</a:t>
          </a:r>
        </a:p>
      </dgm:t>
    </dgm:pt>
    <dgm:pt modelId="{780EB5D9-11A7-42FA-97CF-24F66C62803E}" type="parTrans" cxnId="{4A96A0EC-F29A-42FA-B6D2-22E350163525}">
      <dgm:prSet/>
      <dgm:spPr/>
      <dgm:t>
        <a:bodyPr/>
        <a:lstStyle/>
        <a:p>
          <a:endParaRPr lang="cs-CZ"/>
        </a:p>
      </dgm:t>
    </dgm:pt>
    <dgm:pt modelId="{324D5B4C-CB7A-4EA8-9324-38FD418C1D57}" type="sibTrans" cxnId="{4A96A0EC-F29A-42FA-B6D2-22E350163525}">
      <dgm:prSet/>
      <dgm:spPr/>
      <dgm:t>
        <a:bodyPr/>
        <a:lstStyle/>
        <a:p>
          <a:endParaRPr lang="cs-CZ"/>
        </a:p>
      </dgm:t>
    </dgm:pt>
    <dgm:pt modelId="{E2B9545E-5574-43F4-85BB-CAECACC8EB4F}">
      <dgm:prSet custT="1"/>
      <dgm:spPr/>
      <dgm:t>
        <a:bodyPr/>
        <a:lstStyle/>
        <a:p>
          <a:r>
            <a:rPr lang="cs-CZ" sz="2400" dirty="0"/>
            <a:t>lhůta na odvolání</a:t>
          </a:r>
        </a:p>
      </dgm:t>
    </dgm:pt>
    <dgm:pt modelId="{D649E307-B842-4BFE-AAB5-89014CCA0B81}" type="parTrans" cxnId="{20282F6D-4859-4ABB-9669-61D3D520AF27}">
      <dgm:prSet/>
      <dgm:spPr/>
      <dgm:t>
        <a:bodyPr/>
        <a:lstStyle/>
        <a:p>
          <a:endParaRPr lang="cs-CZ"/>
        </a:p>
      </dgm:t>
    </dgm:pt>
    <dgm:pt modelId="{4C37EFED-3ADE-4D86-B187-1F55EC66B61C}" type="sibTrans" cxnId="{20282F6D-4859-4ABB-9669-61D3D520AF27}">
      <dgm:prSet/>
      <dgm:spPr/>
      <dgm:t>
        <a:bodyPr/>
        <a:lstStyle/>
        <a:p>
          <a:endParaRPr lang="cs-CZ"/>
        </a:p>
      </dgm:t>
    </dgm:pt>
    <dgm:pt modelId="{8C60818E-2AC7-46B8-815C-C3FF021C1FF3}">
      <dgm:prSet custT="1"/>
      <dgm:spPr/>
      <dgm:t>
        <a:bodyPr/>
        <a:lstStyle/>
        <a:p>
          <a:r>
            <a:rPr lang="cs-CZ" sz="2400" dirty="0"/>
            <a:t>nabytí právní moci </a:t>
          </a:r>
        </a:p>
        <a:p>
          <a:r>
            <a:rPr lang="cs-CZ" sz="2400" dirty="0"/>
            <a:t>podání odvolání</a:t>
          </a:r>
        </a:p>
      </dgm:t>
    </dgm:pt>
    <dgm:pt modelId="{1A873734-4C78-4FBF-B51A-4741F3A7597E}" type="parTrans" cxnId="{EA6150A8-03E5-4387-98EA-8232D9F91E8F}">
      <dgm:prSet/>
      <dgm:spPr/>
      <dgm:t>
        <a:bodyPr/>
        <a:lstStyle/>
        <a:p>
          <a:endParaRPr lang="cs-CZ"/>
        </a:p>
      </dgm:t>
    </dgm:pt>
    <dgm:pt modelId="{2BEF9798-ED2E-4284-9E5F-FE79DF4C7D3B}" type="sibTrans" cxnId="{EA6150A8-03E5-4387-98EA-8232D9F91E8F}">
      <dgm:prSet/>
      <dgm:spPr/>
      <dgm:t>
        <a:bodyPr/>
        <a:lstStyle/>
        <a:p>
          <a:endParaRPr lang="cs-CZ"/>
        </a:p>
      </dgm:t>
    </dgm:pt>
    <dgm:pt modelId="{CE981BC4-B96D-40F9-AFE1-6AE6F289DB70}" type="pres">
      <dgm:prSet presAssocID="{12C5EC0F-D52D-4951-96D9-B10084E37779}" presName="diagram" presStyleCnt="0">
        <dgm:presLayoutVars>
          <dgm:dir/>
          <dgm:resizeHandles val="exact"/>
        </dgm:presLayoutVars>
      </dgm:prSet>
      <dgm:spPr/>
    </dgm:pt>
    <dgm:pt modelId="{EE93CAA7-2813-4349-BA3A-320805B97484}" type="pres">
      <dgm:prSet presAssocID="{100A3ABC-25C8-45FC-A575-52269344AB5B}" presName="node" presStyleLbl="node1" presStyleIdx="0" presStyleCnt="8">
        <dgm:presLayoutVars>
          <dgm:bulletEnabled val="1"/>
        </dgm:presLayoutVars>
      </dgm:prSet>
      <dgm:spPr/>
    </dgm:pt>
    <dgm:pt modelId="{82E01EF3-2F27-4FA9-9F6C-AA733501954D}" type="pres">
      <dgm:prSet presAssocID="{6C1CE948-C9EB-4906-BD3D-8DD8D62E37EA}" presName="sibTrans" presStyleLbl="sibTrans2D1" presStyleIdx="0" presStyleCnt="7"/>
      <dgm:spPr/>
    </dgm:pt>
    <dgm:pt modelId="{E53705A8-D59C-4B26-85F5-40D2DEF17BC8}" type="pres">
      <dgm:prSet presAssocID="{6C1CE948-C9EB-4906-BD3D-8DD8D62E37EA}" presName="connectorText" presStyleLbl="sibTrans2D1" presStyleIdx="0" presStyleCnt="7"/>
      <dgm:spPr/>
    </dgm:pt>
    <dgm:pt modelId="{7FD23F6E-EB90-4DAC-9201-5D35756729A2}" type="pres">
      <dgm:prSet presAssocID="{8029AF2D-D7C7-4AF4-B2C2-A6FBFA6950E0}" presName="node" presStyleLbl="node1" presStyleIdx="1" presStyleCnt="8" custScaleX="292295">
        <dgm:presLayoutVars>
          <dgm:bulletEnabled val="1"/>
        </dgm:presLayoutVars>
      </dgm:prSet>
      <dgm:spPr/>
    </dgm:pt>
    <dgm:pt modelId="{C28D0CC3-6F8D-4618-A1DE-B654EEDFA128}" type="pres">
      <dgm:prSet presAssocID="{8782EA59-BDC0-484F-A705-31E192E2B7FD}" presName="sibTrans" presStyleLbl="sibTrans2D1" presStyleIdx="1" presStyleCnt="7"/>
      <dgm:spPr/>
    </dgm:pt>
    <dgm:pt modelId="{DAD3CE51-51AE-456A-849F-6E46963A0DCB}" type="pres">
      <dgm:prSet presAssocID="{8782EA59-BDC0-484F-A705-31E192E2B7FD}" presName="connectorText" presStyleLbl="sibTrans2D1" presStyleIdx="1" presStyleCnt="7"/>
      <dgm:spPr/>
    </dgm:pt>
    <dgm:pt modelId="{F46189E4-E9CC-4118-A3DD-7DF361999235}" type="pres">
      <dgm:prSet presAssocID="{FA1CFA7B-DDED-4BE6-97C9-5BB868701865}" presName="node" presStyleLbl="node1" presStyleIdx="2" presStyleCnt="8" custScaleX="147668">
        <dgm:presLayoutVars>
          <dgm:bulletEnabled val="1"/>
        </dgm:presLayoutVars>
      </dgm:prSet>
      <dgm:spPr/>
    </dgm:pt>
    <dgm:pt modelId="{3E892913-A929-46CC-BE9A-8DAC25AA6ADD}" type="pres">
      <dgm:prSet presAssocID="{11912920-0847-496D-9F91-E594A3E5ECE0}" presName="sibTrans" presStyleLbl="sibTrans2D1" presStyleIdx="2" presStyleCnt="7"/>
      <dgm:spPr/>
    </dgm:pt>
    <dgm:pt modelId="{40D78D8F-BED7-431E-A6F7-B2D8847DE41D}" type="pres">
      <dgm:prSet presAssocID="{11912920-0847-496D-9F91-E594A3E5ECE0}" presName="connectorText" presStyleLbl="sibTrans2D1" presStyleIdx="2" presStyleCnt="7"/>
      <dgm:spPr/>
    </dgm:pt>
    <dgm:pt modelId="{D13E5AD9-C0AF-4249-9961-9A18202F876A}" type="pres">
      <dgm:prSet presAssocID="{275789F5-D4E2-4D29-9293-6C12CAEA8AD4}" presName="node" presStyleLbl="node1" presStyleIdx="3" presStyleCnt="8" custScaleX="189346">
        <dgm:presLayoutVars>
          <dgm:bulletEnabled val="1"/>
        </dgm:presLayoutVars>
      </dgm:prSet>
      <dgm:spPr/>
    </dgm:pt>
    <dgm:pt modelId="{4CD4EA80-6A6C-4745-B72A-05C662AD9FE5}" type="pres">
      <dgm:prSet presAssocID="{2A917C42-1887-4045-80B8-1F0E7759D55A}" presName="sibTrans" presStyleLbl="sibTrans2D1" presStyleIdx="3" presStyleCnt="7"/>
      <dgm:spPr/>
    </dgm:pt>
    <dgm:pt modelId="{9775B083-2DA0-48B1-964D-EFEEF5A71D9D}" type="pres">
      <dgm:prSet presAssocID="{2A917C42-1887-4045-80B8-1F0E7759D55A}" presName="connectorText" presStyleLbl="sibTrans2D1" presStyleIdx="3" presStyleCnt="7"/>
      <dgm:spPr/>
    </dgm:pt>
    <dgm:pt modelId="{27314726-FCF7-4BF5-9933-74880F22A1DE}" type="pres">
      <dgm:prSet presAssocID="{8897304E-B6B7-4B53-9E55-0B1E7D64C3C0}" presName="node" presStyleLbl="node1" presStyleIdx="4" presStyleCnt="8">
        <dgm:presLayoutVars>
          <dgm:bulletEnabled val="1"/>
        </dgm:presLayoutVars>
      </dgm:prSet>
      <dgm:spPr/>
    </dgm:pt>
    <dgm:pt modelId="{40472E43-3697-4839-A242-E649BCCD7A75}" type="pres">
      <dgm:prSet presAssocID="{21B7C9BF-C4BC-4F5F-8520-7880F82A57C9}" presName="sibTrans" presStyleLbl="sibTrans2D1" presStyleIdx="4" presStyleCnt="7"/>
      <dgm:spPr/>
    </dgm:pt>
    <dgm:pt modelId="{F0C694A1-28F8-434A-B32F-6382FE89BA59}" type="pres">
      <dgm:prSet presAssocID="{21B7C9BF-C4BC-4F5F-8520-7880F82A57C9}" presName="connectorText" presStyleLbl="sibTrans2D1" presStyleIdx="4" presStyleCnt="7"/>
      <dgm:spPr/>
    </dgm:pt>
    <dgm:pt modelId="{43945FB6-57EA-40B4-8E4D-CF237C323E65}" type="pres">
      <dgm:prSet presAssocID="{6A6F3B86-2403-472C-A604-E8B002B204AB}" presName="node" presStyleLbl="node1" presStyleIdx="5" presStyleCnt="8">
        <dgm:presLayoutVars>
          <dgm:bulletEnabled val="1"/>
        </dgm:presLayoutVars>
      </dgm:prSet>
      <dgm:spPr/>
    </dgm:pt>
    <dgm:pt modelId="{031DCC6F-B0D0-4DF3-981B-2A92B39E0481}" type="pres">
      <dgm:prSet presAssocID="{324D5B4C-CB7A-4EA8-9324-38FD418C1D57}" presName="sibTrans" presStyleLbl="sibTrans2D1" presStyleIdx="5" presStyleCnt="7"/>
      <dgm:spPr/>
    </dgm:pt>
    <dgm:pt modelId="{D49C9E59-B030-4EA6-9361-BC16EE29570A}" type="pres">
      <dgm:prSet presAssocID="{324D5B4C-CB7A-4EA8-9324-38FD418C1D57}" presName="connectorText" presStyleLbl="sibTrans2D1" presStyleIdx="5" presStyleCnt="7"/>
      <dgm:spPr/>
    </dgm:pt>
    <dgm:pt modelId="{2FB65CB7-C0A0-42D5-8129-6D8C3C681BA6}" type="pres">
      <dgm:prSet presAssocID="{E2B9545E-5574-43F4-85BB-CAECACC8EB4F}" presName="node" presStyleLbl="node1" presStyleIdx="6" presStyleCnt="8">
        <dgm:presLayoutVars>
          <dgm:bulletEnabled val="1"/>
        </dgm:presLayoutVars>
      </dgm:prSet>
      <dgm:spPr/>
    </dgm:pt>
    <dgm:pt modelId="{B82D87C5-9116-453E-9F6E-39347F0E815C}" type="pres">
      <dgm:prSet presAssocID="{4C37EFED-3ADE-4D86-B187-1F55EC66B61C}" presName="sibTrans" presStyleLbl="sibTrans2D1" presStyleIdx="6" presStyleCnt="7"/>
      <dgm:spPr/>
    </dgm:pt>
    <dgm:pt modelId="{3CE58541-C625-4157-B7E4-E02C986A566D}" type="pres">
      <dgm:prSet presAssocID="{4C37EFED-3ADE-4D86-B187-1F55EC66B61C}" presName="connectorText" presStyleLbl="sibTrans2D1" presStyleIdx="6" presStyleCnt="7"/>
      <dgm:spPr/>
    </dgm:pt>
    <dgm:pt modelId="{6317DCE9-7AEA-43DE-90EE-5DF6C0B6480D}" type="pres">
      <dgm:prSet presAssocID="{8C60818E-2AC7-46B8-815C-C3FF021C1FF3}" presName="node" presStyleLbl="node1" presStyleIdx="7" presStyleCnt="8" custScaleX="149905">
        <dgm:presLayoutVars>
          <dgm:bulletEnabled val="1"/>
        </dgm:presLayoutVars>
      </dgm:prSet>
      <dgm:spPr/>
    </dgm:pt>
  </dgm:ptLst>
  <dgm:cxnLst>
    <dgm:cxn modelId="{EAD9CD12-BEB7-4D1A-AA17-4CE5B32E8385}" type="presOf" srcId="{8029AF2D-D7C7-4AF4-B2C2-A6FBFA6950E0}" destId="{7FD23F6E-EB90-4DAC-9201-5D35756729A2}" srcOrd="0" destOrd="0" presId="urn:microsoft.com/office/officeart/2005/8/layout/process5"/>
    <dgm:cxn modelId="{AAFD051C-83B5-4FF4-8511-8B4EFAB03F00}" type="presOf" srcId="{8782EA59-BDC0-484F-A705-31E192E2B7FD}" destId="{C28D0CC3-6F8D-4618-A1DE-B654EEDFA128}" srcOrd="0" destOrd="0" presId="urn:microsoft.com/office/officeart/2005/8/layout/process5"/>
    <dgm:cxn modelId="{4416191C-B9C1-4888-8990-17075A90A9A1}" type="presOf" srcId="{4C37EFED-3ADE-4D86-B187-1F55EC66B61C}" destId="{3CE58541-C625-4157-B7E4-E02C986A566D}" srcOrd="1" destOrd="0" presId="urn:microsoft.com/office/officeart/2005/8/layout/process5"/>
    <dgm:cxn modelId="{2C4DD128-1941-4F4E-B5D3-4B51A8380FCD}" srcId="{12C5EC0F-D52D-4951-96D9-B10084E37779}" destId="{8029AF2D-D7C7-4AF4-B2C2-A6FBFA6950E0}" srcOrd="1" destOrd="0" parTransId="{B1B35D82-4548-4BB1-8D93-BDBC014BFD21}" sibTransId="{8782EA59-BDC0-484F-A705-31E192E2B7FD}"/>
    <dgm:cxn modelId="{C954B331-41E3-46F8-903F-E9E9F1EDD47A}" type="presOf" srcId="{11912920-0847-496D-9F91-E594A3E5ECE0}" destId="{3E892913-A929-46CC-BE9A-8DAC25AA6ADD}" srcOrd="0" destOrd="0" presId="urn:microsoft.com/office/officeart/2005/8/layout/process5"/>
    <dgm:cxn modelId="{79E67460-943C-4C0C-B6D2-BF11852134CF}" type="presOf" srcId="{8897304E-B6B7-4B53-9E55-0B1E7D64C3C0}" destId="{27314726-FCF7-4BF5-9933-74880F22A1DE}" srcOrd="0" destOrd="0" presId="urn:microsoft.com/office/officeart/2005/8/layout/process5"/>
    <dgm:cxn modelId="{E4577B41-9E7B-4908-B22C-A0D1033431C9}" type="presOf" srcId="{21B7C9BF-C4BC-4F5F-8520-7880F82A57C9}" destId="{F0C694A1-28F8-434A-B32F-6382FE89BA59}" srcOrd="1" destOrd="0" presId="urn:microsoft.com/office/officeart/2005/8/layout/process5"/>
    <dgm:cxn modelId="{AF069641-8889-4831-9AD2-8661CB0D16B4}" type="presOf" srcId="{275789F5-D4E2-4D29-9293-6C12CAEA8AD4}" destId="{D13E5AD9-C0AF-4249-9961-9A18202F876A}" srcOrd="0" destOrd="0" presId="urn:microsoft.com/office/officeart/2005/8/layout/process5"/>
    <dgm:cxn modelId="{9DCB8642-D7CC-4A71-8EA3-3E47C79D1475}" type="presOf" srcId="{6C1CE948-C9EB-4906-BD3D-8DD8D62E37EA}" destId="{E53705A8-D59C-4B26-85F5-40D2DEF17BC8}" srcOrd="1" destOrd="0" presId="urn:microsoft.com/office/officeart/2005/8/layout/process5"/>
    <dgm:cxn modelId="{2CCAB56C-54D9-42DF-A487-38BCDAC42B2E}" type="presOf" srcId="{21B7C9BF-C4BC-4F5F-8520-7880F82A57C9}" destId="{40472E43-3697-4839-A242-E649BCCD7A75}" srcOrd="0" destOrd="0" presId="urn:microsoft.com/office/officeart/2005/8/layout/process5"/>
    <dgm:cxn modelId="{20282F6D-4859-4ABB-9669-61D3D520AF27}" srcId="{12C5EC0F-D52D-4951-96D9-B10084E37779}" destId="{E2B9545E-5574-43F4-85BB-CAECACC8EB4F}" srcOrd="6" destOrd="0" parTransId="{D649E307-B842-4BFE-AAB5-89014CCA0B81}" sibTransId="{4C37EFED-3ADE-4D86-B187-1F55EC66B61C}"/>
    <dgm:cxn modelId="{ECE85B51-239E-4547-89F7-E0AC0EAE400D}" type="presOf" srcId="{12C5EC0F-D52D-4951-96D9-B10084E37779}" destId="{CE981BC4-B96D-40F9-AFE1-6AE6F289DB70}" srcOrd="0" destOrd="0" presId="urn:microsoft.com/office/officeart/2005/8/layout/process5"/>
    <dgm:cxn modelId="{BF919A71-EB15-4E2B-8209-6AABE8FF745F}" type="presOf" srcId="{11912920-0847-496D-9F91-E594A3E5ECE0}" destId="{40D78D8F-BED7-431E-A6F7-B2D8847DE41D}" srcOrd="1" destOrd="0" presId="urn:microsoft.com/office/officeart/2005/8/layout/process5"/>
    <dgm:cxn modelId="{A6986772-95FC-43F0-9A36-CBD07377058D}" type="presOf" srcId="{2A917C42-1887-4045-80B8-1F0E7759D55A}" destId="{9775B083-2DA0-48B1-964D-EFEEF5A71D9D}" srcOrd="1" destOrd="0" presId="urn:microsoft.com/office/officeart/2005/8/layout/process5"/>
    <dgm:cxn modelId="{CB3C1758-5329-433C-BE11-45EAAB048406}" srcId="{12C5EC0F-D52D-4951-96D9-B10084E37779}" destId="{275789F5-D4E2-4D29-9293-6C12CAEA8AD4}" srcOrd="3" destOrd="0" parTransId="{DD80B034-092C-48CA-99B7-C1EF5C528734}" sibTransId="{2A917C42-1887-4045-80B8-1F0E7759D55A}"/>
    <dgm:cxn modelId="{DE677B59-D610-462E-A590-AA58DF0E11ED}" srcId="{12C5EC0F-D52D-4951-96D9-B10084E37779}" destId="{100A3ABC-25C8-45FC-A575-52269344AB5B}" srcOrd="0" destOrd="0" parTransId="{2F65CCA9-9753-4B54-AD78-79B25545120F}" sibTransId="{6C1CE948-C9EB-4906-BD3D-8DD8D62E37EA}"/>
    <dgm:cxn modelId="{61FBB992-C5A9-4A4D-99DB-55BD455357D5}" srcId="{12C5EC0F-D52D-4951-96D9-B10084E37779}" destId="{8897304E-B6B7-4B53-9E55-0B1E7D64C3C0}" srcOrd="4" destOrd="0" parTransId="{90A6167E-97C9-4EC7-A1C9-CD15B18CEAC8}" sibTransId="{21B7C9BF-C4BC-4F5F-8520-7880F82A57C9}"/>
    <dgm:cxn modelId="{B3F58296-CBAE-4CF8-A098-9B5158ED29FE}" type="presOf" srcId="{4C37EFED-3ADE-4D86-B187-1F55EC66B61C}" destId="{B82D87C5-9116-453E-9F6E-39347F0E815C}" srcOrd="0" destOrd="0" presId="urn:microsoft.com/office/officeart/2005/8/layout/process5"/>
    <dgm:cxn modelId="{9EFFDCA4-7959-4190-8B5C-79FFDF6A8739}" type="presOf" srcId="{324D5B4C-CB7A-4EA8-9324-38FD418C1D57}" destId="{031DCC6F-B0D0-4DF3-981B-2A92B39E0481}" srcOrd="0" destOrd="0" presId="urn:microsoft.com/office/officeart/2005/8/layout/process5"/>
    <dgm:cxn modelId="{EA6150A8-03E5-4387-98EA-8232D9F91E8F}" srcId="{12C5EC0F-D52D-4951-96D9-B10084E37779}" destId="{8C60818E-2AC7-46B8-815C-C3FF021C1FF3}" srcOrd="7" destOrd="0" parTransId="{1A873734-4C78-4FBF-B51A-4741F3A7597E}" sibTransId="{2BEF9798-ED2E-4284-9E5F-FE79DF4C7D3B}"/>
    <dgm:cxn modelId="{765E9DA9-0CFD-4562-9A5A-9B1E5F5228C6}" type="presOf" srcId="{8782EA59-BDC0-484F-A705-31E192E2B7FD}" destId="{DAD3CE51-51AE-456A-849F-6E46963A0DCB}" srcOrd="1" destOrd="0" presId="urn:microsoft.com/office/officeart/2005/8/layout/process5"/>
    <dgm:cxn modelId="{538A26AC-5028-41F4-A064-26DC1D3DCB1B}" type="presOf" srcId="{6A6F3B86-2403-472C-A604-E8B002B204AB}" destId="{43945FB6-57EA-40B4-8E4D-CF237C323E65}" srcOrd="0" destOrd="0" presId="urn:microsoft.com/office/officeart/2005/8/layout/process5"/>
    <dgm:cxn modelId="{7FB3F1AC-749B-4204-B0B0-6C9EBD7D77B0}" type="presOf" srcId="{324D5B4C-CB7A-4EA8-9324-38FD418C1D57}" destId="{D49C9E59-B030-4EA6-9361-BC16EE29570A}" srcOrd="1" destOrd="0" presId="urn:microsoft.com/office/officeart/2005/8/layout/process5"/>
    <dgm:cxn modelId="{DBBDB5B3-E01F-4890-B1E5-313ABBC703DD}" type="presOf" srcId="{FA1CFA7B-DDED-4BE6-97C9-5BB868701865}" destId="{F46189E4-E9CC-4118-A3DD-7DF361999235}" srcOrd="0" destOrd="0" presId="urn:microsoft.com/office/officeart/2005/8/layout/process5"/>
    <dgm:cxn modelId="{184BA5BB-D573-4F20-9093-59B2DF2B2238}" srcId="{12C5EC0F-D52D-4951-96D9-B10084E37779}" destId="{FA1CFA7B-DDED-4BE6-97C9-5BB868701865}" srcOrd="2" destOrd="0" parTransId="{2B7C0C80-8C5B-4674-82AA-F3BBCD5ABC5A}" sibTransId="{11912920-0847-496D-9F91-E594A3E5ECE0}"/>
    <dgm:cxn modelId="{D7F8C5CB-3676-4533-AF10-72FCF2957BAA}" type="presOf" srcId="{6C1CE948-C9EB-4906-BD3D-8DD8D62E37EA}" destId="{82E01EF3-2F27-4FA9-9F6C-AA733501954D}" srcOrd="0" destOrd="0" presId="urn:microsoft.com/office/officeart/2005/8/layout/process5"/>
    <dgm:cxn modelId="{479912D6-D093-48F8-9775-52D1EC959EAD}" type="presOf" srcId="{2A917C42-1887-4045-80B8-1F0E7759D55A}" destId="{4CD4EA80-6A6C-4745-B72A-05C662AD9FE5}" srcOrd="0" destOrd="0" presId="urn:microsoft.com/office/officeart/2005/8/layout/process5"/>
    <dgm:cxn modelId="{0E34E8E3-4CC8-4CC8-AC54-A403D6832C0D}" type="presOf" srcId="{8C60818E-2AC7-46B8-815C-C3FF021C1FF3}" destId="{6317DCE9-7AEA-43DE-90EE-5DF6C0B6480D}" srcOrd="0" destOrd="0" presId="urn:microsoft.com/office/officeart/2005/8/layout/process5"/>
    <dgm:cxn modelId="{4A96A0EC-F29A-42FA-B6D2-22E350163525}" srcId="{12C5EC0F-D52D-4951-96D9-B10084E37779}" destId="{6A6F3B86-2403-472C-A604-E8B002B204AB}" srcOrd="5" destOrd="0" parTransId="{780EB5D9-11A7-42FA-97CF-24F66C62803E}" sibTransId="{324D5B4C-CB7A-4EA8-9324-38FD418C1D57}"/>
    <dgm:cxn modelId="{CF910FF1-06D2-4796-A8B0-3B6F505CF12D}" type="presOf" srcId="{E2B9545E-5574-43F4-85BB-CAECACC8EB4F}" destId="{2FB65CB7-C0A0-42D5-8129-6D8C3C681BA6}" srcOrd="0" destOrd="0" presId="urn:microsoft.com/office/officeart/2005/8/layout/process5"/>
    <dgm:cxn modelId="{9B7E92F5-6F90-419B-AAFD-B1FE1FD6F36F}" type="presOf" srcId="{100A3ABC-25C8-45FC-A575-52269344AB5B}" destId="{EE93CAA7-2813-4349-BA3A-320805B97484}" srcOrd="0" destOrd="0" presId="urn:microsoft.com/office/officeart/2005/8/layout/process5"/>
    <dgm:cxn modelId="{81EEBA8B-6A5B-433B-BF3E-3B8CC9C728B2}" type="presParOf" srcId="{CE981BC4-B96D-40F9-AFE1-6AE6F289DB70}" destId="{EE93CAA7-2813-4349-BA3A-320805B97484}" srcOrd="0" destOrd="0" presId="urn:microsoft.com/office/officeart/2005/8/layout/process5"/>
    <dgm:cxn modelId="{855F0917-AB2E-4DE4-98A0-C7ED05D7329C}" type="presParOf" srcId="{CE981BC4-B96D-40F9-AFE1-6AE6F289DB70}" destId="{82E01EF3-2F27-4FA9-9F6C-AA733501954D}" srcOrd="1" destOrd="0" presId="urn:microsoft.com/office/officeart/2005/8/layout/process5"/>
    <dgm:cxn modelId="{3DEE0721-9BCA-453C-8158-C9E1E20108E5}" type="presParOf" srcId="{82E01EF3-2F27-4FA9-9F6C-AA733501954D}" destId="{E53705A8-D59C-4B26-85F5-40D2DEF17BC8}" srcOrd="0" destOrd="0" presId="urn:microsoft.com/office/officeart/2005/8/layout/process5"/>
    <dgm:cxn modelId="{DC364561-AD73-4F61-AA72-8C26C796C399}" type="presParOf" srcId="{CE981BC4-B96D-40F9-AFE1-6AE6F289DB70}" destId="{7FD23F6E-EB90-4DAC-9201-5D35756729A2}" srcOrd="2" destOrd="0" presId="urn:microsoft.com/office/officeart/2005/8/layout/process5"/>
    <dgm:cxn modelId="{52B10CB7-7FB5-4AB3-8A08-F785BF2C2A7D}" type="presParOf" srcId="{CE981BC4-B96D-40F9-AFE1-6AE6F289DB70}" destId="{C28D0CC3-6F8D-4618-A1DE-B654EEDFA128}" srcOrd="3" destOrd="0" presId="urn:microsoft.com/office/officeart/2005/8/layout/process5"/>
    <dgm:cxn modelId="{D5ADFB1A-5C47-43B8-A415-0F5794E5024D}" type="presParOf" srcId="{C28D0CC3-6F8D-4618-A1DE-B654EEDFA128}" destId="{DAD3CE51-51AE-456A-849F-6E46963A0DCB}" srcOrd="0" destOrd="0" presId="urn:microsoft.com/office/officeart/2005/8/layout/process5"/>
    <dgm:cxn modelId="{D05FC6FC-FDCD-4C52-A836-204D942DABB2}" type="presParOf" srcId="{CE981BC4-B96D-40F9-AFE1-6AE6F289DB70}" destId="{F46189E4-E9CC-4118-A3DD-7DF361999235}" srcOrd="4" destOrd="0" presId="urn:microsoft.com/office/officeart/2005/8/layout/process5"/>
    <dgm:cxn modelId="{C77D825D-DFF8-4CF8-A1B9-2A4B5C42928D}" type="presParOf" srcId="{CE981BC4-B96D-40F9-AFE1-6AE6F289DB70}" destId="{3E892913-A929-46CC-BE9A-8DAC25AA6ADD}" srcOrd="5" destOrd="0" presId="urn:microsoft.com/office/officeart/2005/8/layout/process5"/>
    <dgm:cxn modelId="{44688173-7B36-46F0-A34B-585EB9DADCCE}" type="presParOf" srcId="{3E892913-A929-46CC-BE9A-8DAC25AA6ADD}" destId="{40D78D8F-BED7-431E-A6F7-B2D8847DE41D}" srcOrd="0" destOrd="0" presId="urn:microsoft.com/office/officeart/2005/8/layout/process5"/>
    <dgm:cxn modelId="{39014A9F-0956-40D1-B5FD-B7959C7F2853}" type="presParOf" srcId="{CE981BC4-B96D-40F9-AFE1-6AE6F289DB70}" destId="{D13E5AD9-C0AF-4249-9961-9A18202F876A}" srcOrd="6" destOrd="0" presId="urn:microsoft.com/office/officeart/2005/8/layout/process5"/>
    <dgm:cxn modelId="{FEA87148-6F92-4E68-AD23-3DD53958A919}" type="presParOf" srcId="{CE981BC4-B96D-40F9-AFE1-6AE6F289DB70}" destId="{4CD4EA80-6A6C-4745-B72A-05C662AD9FE5}" srcOrd="7" destOrd="0" presId="urn:microsoft.com/office/officeart/2005/8/layout/process5"/>
    <dgm:cxn modelId="{99DE9E8C-23EB-4E7A-8358-6D30136813AF}" type="presParOf" srcId="{4CD4EA80-6A6C-4745-B72A-05C662AD9FE5}" destId="{9775B083-2DA0-48B1-964D-EFEEF5A71D9D}" srcOrd="0" destOrd="0" presId="urn:microsoft.com/office/officeart/2005/8/layout/process5"/>
    <dgm:cxn modelId="{1566ED6A-9933-434F-AF17-6A46D810CD29}" type="presParOf" srcId="{CE981BC4-B96D-40F9-AFE1-6AE6F289DB70}" destId="{27314726-FCF7-4BF5-9933-74880F22A1DE}" srcOrd="8" destOrd="0" presId="urn:microsoft.com/office/officeart/2005/8/layout/process5"/>
    <dgm:cxn modelId="{79125B0A-4519-4CE8-8B3B-BAD224048AC8}" type="presParOf" srcId="{CE981BC4-B96D-40F9-AFE1-6AE6F289DB70}" destId="{40472E43-3697-4839-A242-E649BCCD7A75}" srcOrd="9" destOrd="0" presId="urn:microsoft.com/office/officeart/2005/8/layout/process5"/>
    <dgm:cxn modelId="{FE22F84C-8B7E-4E24-A14D-AD715E393661}" type="presParOf" srcId="{40472E43-3697-4839-A242-E649BCCD7A75}" destId="{F0C694A1-28F8-434A-B32F-6382FE89BA59}" srcOrd="0" destOrd="0" presId="urn:microsoft.com/office/officeart/2005/8/layout/process5"/>
    <dgm:cxn modelId="{54AB17B0-9802-49F3-891F-187C75E839CE}" type="presParOf" srcId="{CE981BC4-B96D-40F9-AFE1-6AE6F289DB70}" destId="{43945FB6-57EA-40B4-8E4D-CF237C323E65}" srcOrd="10" destOrd="0" presId="urn:microsoft.com/office/officeart/2005/8/layout/process5"/>
    <dgm:cxn modelId="{C774F145-5B0E-4B88-93E7-5DF9C5E9A602}" type="presParOf" srcId="{CE981BC4-B96D-40F9-AFE1-6AE6F289DB70}" destId="{031DCC6F-B0D0-4DF3-981B-2A92B39E0481}" srcOrd="11" destOrd="0" presId="urn:microsoft.com/office/officeart/2005/8/layout/process5"/>
    <dgm:cxn modelId="{2E862740-910C-44EE-820F-412920222230}" type="presParOf" srcId="{031DCC6F-B0D0-4DF3-981B-2A92B39E0481}" destId="{D49C9E59-B030-4EA6-9361-BC16EE29570A}" srcOrd="0" destOrd="0" presId="urn:microsoft.com/office/officeart/2005/8/layout/process5"/>
    <dgm:cxn modelId="{9D5D2168-AA89-45FE-A6CD-C4DFA1C5C39F}" type="presParOf" srcId="{CE981BC4-B96D-40F9-AFE1-6AE6F289DB70}" destId="{2FB65CB7-C0A0-42D5-8129-6D8C3C681BA6}" srcOrd="12" destOrd="0" presId="urn:microsoft.com/office/officeart/2005/8/layout/process5"/>
    <dgm:cxn modelId="{0E8BEF9D-9B9A-444C-AABC-D2B04F4DF5E3}" type="presParOf" srcId="{CE981BC4-B96D-40F9-AFE1-6AE6F289DB70}" destId="{B82D87C5-9116-453E-9F6E-39347F0E815C}" srcOrd="13" destOrd="0" presId="urn:microsoft.com/office/officeart/2005/8/layout/process5"/>
    <dgm:cxn modelId="{68E730C3-9336-44E5-A6C8-028E68DFA376}" type="presParOf" srcId="{B82D87C5-9116-453E-9F6E-39347F0E815C}" destId="{3CE58541-C625-4157-B7E4-E02C986A566D}" srcOrd="0" destOrd="0" presId="urn:microsoft.com/office/officeart/2005/8/layout/process5"/>
    <dgm:cxn modelId="{189D4CBD-63BB-41DA-A71E-FC22FBDDE570}" type="presParOf" srcId="{CE981BC4-B96D-40F9-AFE1-6AE6F289DB70}" destId="{6317DCE9-7AEA-43DE-90EE-5DF6C0B6480D}" srcOrd="1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2982976-F720-4CF5-8B12-D63B080FC1FA}"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493ECF94-6845-4472-B56B-1A55C2E87ACC}">
      <dgm:prSet phldrT="[Text]" custT="1"/>
      <dgm:spPr/>
      <dgm:t>
        <a:bodyPr/>
        <a:lstStyle/>
        <a:p>
          <a:r>
            <a:rPr lang="cs-CZ" sz="2000" dirty="0"/>
            <a:t>novela § 34 odst. 1 školského zákona</a:t>
          </a:r>
        </a:p>
      </dgm:t>
    </dgm:pt>
    <dgm:pt modelId="{E1D777BF-AE5E-4085-85C1-C3FA05D0B3E6}" type="parTrans" cxnId="{BB0018A2-F500-4C63-8F5B-89F5839FE94F}">
      <dgm:prSet/>
      <dgm:spPr/>
      <dgm:t>
        <a:bodyPr/>
        <a:lstStyle/>
        <a:p>
          <a:endParaRPr lang="cs-CZ"/>
        </a:p>
      </dgm:t>
    </dgm:pt>
    <dgm:pt modelId="{92372968-1171-4C60-886E-83C7D0831BDE}" type="sibTrans" cxnId="{BB0018A2-F500-4C63-8F5B-89F5839FE94F}">
      <dgm:prSet/>
      <dgm:spPr/>
      <dgm:t>
        <a:bodyPr/>
        <a:lstStyle/>
        <a:p>
          <a:endParaRPr lang="cs-CZ"/>
        </a:p>
      </dgm:t>
    </dgm:pt>
    <dgm:pt modelId="{3ED8EEA4-F2A3-40BA-AD46-6890595173DA}">
      <dgm:prSet/>
      <dgm:spPr/>
      <dgm:t>
        <a:bodyPr/>
        <a:lstStyle/>
        <a:p>
          <a:r>
            <a:rPr lang="cs-CZ" dirty="0"/>
            <a:t>Dítě mladší 3 let nemá na přijetí do mateřské školy právní nárok. </a:t>
          </a:r>
        </a:p>
      </dgm:t>
    </dgm:pt>
    <dgm:pt modelId="{58C9518E-D89A-4A56-A1F0-B0B03F7C90DF}" type="parTrans" cxnId="{C388EFBF-C232-4145-9D0F-C2C6FC4E8303}">
      <dgm:prSet/>
      <dgm:spPr/>
      <dgm:t>
        <a:bodyPr/>
        <a:lstStyle/>
        <a:p>
          <a:endParaRPr lang="cs-CZ"/>
        </a:p>
      </dgm:t>
    </dgm:pt>
    <dgm:pt modelId="{A6F28302-24CA-4854-97FE-31E51EE48CDB}" type="sibTrans" cxnId="{C388EFBF-C232-4145-9D0F-C2C6FC4E8303}">
      <dgm:prSet/>
      <dgm:spPr/>
      <dgm:t>
        <a:bodyPr/>
        <a:lstStyle/>
        <a:p>
          <a:endParaRPr lang="cs-CZ"/>
        </a:p>
      </dgm:t>
    </dgm:pt>
    <dgm:pt modelId="{86E86C67-1E5E-49BC-8351-818541AC381B}" type="pres">
      <dgm:prSet presAssocID="{72982976-F720-4CF5-8B12-D63B080FC1FA}" presName="hierChild1" presStyleCnt="0">
        <dgm:presLayoutVars>
          <dgm:orgChart val="1"/>
          <dgm:chPref val="1"/>
          <dgm:dir/>
          <dgm:animOne val="branch"/>
          <dgm:animLvl val="lvl"/>
          <dgm:resizeHandles/>
        </dgm:presLayoutVars>
      </dgm:prSet>
      <dgm:spPr/>
    </dgm:pt>
    <dgm:pt modelId="{37F48125-1C55-45D2-AA6F-3AC489AB6A08}" type="pres">
      <dgm:prSet presAssocID="{493ECF94-6845-4472-B56B-1A55C2E87ACC}" presName="hierRoot1" presStyleCnt="0">
        <dgm:presLayoutVars>
          <dgm:hierBranch val="init"/>
        </dgm:presLayoutVars>
      </dgm:prSet>
      <dgm:spPr/>
    </dgm:pt>
    <dgm:pt modelId="{654EDF10-28A3-4571-81AC-4BE2737D69F2}" type="pres">
      <dgm:prSet presAssocID="{493ECF94-6845-4472-B56B-1A55C2E87ACC}" presName="rootComposite1" presStyleCnt="0"/>
      <dgm:spPr/>
    </dgm:pt>
    <dgm:pt modelId="{8D711F50-5DC1-4470-B51A-B36835F0C628}" type="pres">
      <dgm:prSet presAssocID="{493ECF94-6845-4472-B56B-1A55C2E87ACC}" presName="rootText1" presStyleLbl="node0" presStyleIdx="0" presStyleCnt="1" custScaleX="224729" custScaleY="109793">
        <dgm:presLayoutVars>
          <dgm:chPref val="3"/>
        </dgm:presLayoutVars>
      </dgm:prSet>
      <dgm:spPr/>
    </dgm:pt>
    <dgm:pt modelId="{4B366651-5ABF-4772-9734-D68405AB45B7}" type="pres">
      <dgm:prSet presAssocID="{493ECF94-6845-4472-B56B-1A55C2E87ACC}" presName="rootConnector1" presStyleLbl="node1" presStyleIdx="0" presStyleCnt="0"/>
      <dgm:spPr/>
    </dgm:pt>
    <dgm:pt modelId="{5216F914-CF06-49F1-AF15-3EDC8C68EF53}" type="pres">
      <dgm:prSet presAssocID="{493ECF94-6845-4472-B56B-1A55C2E87ACC}" presName="hierChild2" presStyleCnt="0"/>
      <dgm:spPr/>
    </dgm:pt>
    <dgm:pt modelId="{9426B446-AB05-494A-B0E8-12D2C777635F}" type="pres">
      <dgm:prSet presAssocID="{58C9518E-D89A-4A56-A1F0-B0B03F7C90DF}" presName="Name37" presStyleLbl="parChTrans1D2" presStyleIdx="0" presStyleCnt="1"/>
      <dgm:spPr/>
    </dgm:pt>
    <dgm:pt modelId="{AF2D7077-917A-4B13-9382-8313C5E7FB3C}" type="pres">
      <dgm:prSet presAssocID="{3ED8EEA4-F2A3-40BA-AD46-6890595173DA}" presName="hierRoot2" presStyleCnt="0">
        <dgm:presLayoutVars>
          <dgm:hierBranch/>
        </dgm:presLayoutVars>
      </dgm:prSet>
      <dgm:spPr/>
    </dgm:pt>
    <dgm:pt modelId="{4A0981E8-E26D-4762-9446-0004FD68DF6F}" type="pres">
      <dgm:prSet presAssocID="{3ED8EEA4-F2A3-40BA-AD46-6890595173DA}" presName="rootComposite" presStyleCnt="0"/>
      <dgm:spPr/>
    </dgm:pt>
    <dgm:pt modelId="{D41F35D2-24F0-4385-871F-F50833E56F8C}" type="pres">
      <dgm:prSet presAssocID="{3ED8EEA4-F2A3-40BA-AD46-6890595173DA}" presName="rootText" presStyleLbl="node2" presStyleIdx="0" presStyleCnt="1" custScaleX="192692" custScaleY="132788">
        <dgm:presLayoutVars>
          <dgm:chPref val="3"/>
        </dgm:presLayoutVars>
      </dgm:prSet>
      <dgm:spPr/>
    </dgm:pt>
    <dgm:pt modelId="{30CE1513-B424-4681-A33E-B5502FCD486D}" type="pres">
      <dgm:prSet presAssocID="{3ED8EEA4-F2A3-40BA-AD46-6890595173DA}" presName="rootConnector" presStyleLbl="node2" presStyleIdx="0" presStyleCnt="1"/>
      <dgm:spPr/>
    </dgm:pt>
    <dgm:pt modelId="{DF0651B1-292B-4B80-BB62-6AD3E1EE8935}" type="pres">
      <dgm:prSet presAssocID="{3ED8EEA4-F2A3-40BA-AD46-6890595173DA}" presName="hierChild4" presStyleCnt="0"/>
      <dgm:spPr/>
    </dgm:pt>
    <dgm:pt modelId="{8782B709-E179-42A5-ADDE-591BFCF34110}" type="pres">
      <dgm:prSet presAssocID="{3ED8EEA4-F2A3-40BA-AD46-6890595173DA}" presName="hierChild5" presStyleCnt="0"/>
      <dgm:spPr/>
    </dgm:pt>
    <dgm:pt modelId="{65B73FC2-053E-406A-8551-961A3FD12A75}" type="pres">
      <dgm:prSet presAssocID="{493ECF94-6845-4472-B56B-1A55C2E87ACC}" presName="hierChild3" presStyleCnt="0"/>
      <dgm:spPr/>
    </dgm:pt>
  </dgm:ptLst>
  <dgm:cxnLst>
    <dgm:cxn modelId="{1625B00A-46BC-4649-87B7-792CC602A430}" type="presOf" srcId="{3ED8EEA4-F2A3-40BA-AD46-6890595173DA}" destId="{D41F35D2-24F0-4385-871F-F50833E56F8C}" srcOrd="0" destOrd="0" presId="urn:microsoft.com/office/officeart/2005/8/layout/orgChart1"/>
    <dgm:cxn modelId="{CFEED81A-0542-4F05-A1AC-B9A40B2016A7}" type="presOf" srcId="{3ED8EEA4-F2A3-40BA-AD46-6890595173DA}" destId="{30CE1513-B424-4681-A33E-B5502FCD486D}" srcOrd="1" destOrd="0" presId="urn:microsoft.com/office/officeart/2005/8/layout/orgChart1"/>
    <dgm:cxn modelId="{520F953F-E4C4-488D-8EEB-2D8355E6EA66}" type="presOf" srcId="{493ECF94-6845-4472-B56B-1A55C2E87ACC}" destId="{4B366651-5ABF-4772-9734-D68405AB45B7}" srcOrd="1" destOrd="0" presId="urn:microsoft.com/office/officeart/2005/8/layout/orgChart1"/>
    <dgm:cxn modelId="{DE3E585C-2DB1-4D8F-9A33-5F3C9D71D313}" type="presOf" srcId="{493ECF94-6845-4472-B56B-1A55C2E87ACC}" destId="{8D711F50-5DC1-4470-B51A-B36835F0C628}" srcOrd="0" destOrd="0" presId="urn:microsoft.com/office/officeart/2005/8/layout/orgChart1"/>
    <dgm:cxn modelId="{22CAFF59-FCF2-4C11-916C-02AE5DA18E0C}" type="presOf" srcId="{72982976-F720-4CF5-8B12-D63B080FC1FA}" destId="{86E86C67-1E5E-49BC-8351-818541AC381B}" srcOrd="0" destOrd="0" presId="urn:microsoft.com/office/officeart/2005/8/layout/orgChart1"/>
    <dgm:cxn modelId="{7EAFD391-5BE5-4E30-A060-BF42B68A5EB1}" type="presOf" srcId="{58C9518E-D89A-4A56-A1F0-B0B03F7C90DF}" destId="{9426B446-AB05-494A-B0E8-12D2C777635F}" srcOrd="0" destOrd="0" presId="urn:microsoft.com/office/officeart/2005/8/layout/orgChart1"/>
    <dgm:cxn modelId="{BB0018A2-F500-4C63-8F5B-89F5839FE94F}" srcId="{72982976-F720-4CF5-8B12-D63B080FC1FA}" destId="{493ECF94-6845-4472-B56B-1A55C2E87ACC}" srcOrd="0" destOrd="0" parTransId="{E1D777BF-AE5E-4085-85C1-C3FA05D0B3E6}" sibTransId="{92372968-1171-4C60-886E-83C7D0831BDE}"/>
    <dgm:cxn modelId="{C388EFBF-C232-4145-9D0F-C2C6FC4E8303}" srcId="{493ECF94-6845-4472-B56B-1A55C2E87ACC}" destId="{3ED8EEA4-F2A3-40BA-AD46-6890595173DA}" srcOrd="0" destOrd="0" parTransId="{58C9518E-D89A-4A56-A1F0-B0B03F7C90DF}" sibTransId="{A6F28302-24CA-4854-97FE-31E51EE48CDB}"/>
    <dgm:cxn modelId="{3E20A59D-CA73-4516-8E17-9CD22EF86F98}" type="presParOf" srcId="{86E86C67-1E5E-49BC-8351-818541AC381B}" destId="{37F48125-1C55-45D2-AA6F-3AC489AB6A08}" srcOrd="0" destOrd="0" presId="urn:microsoft.com/office/officeart/2005/8/layout/orgChart1"/>
    <dgm:cxn modelId="{7C4CF550-DAD0-448B-AD7D-2A22F49F1369}" type="presParOf" srcId="{37F48125-1C55-45D2-AA6F-3AC489AB6A08}" destId="{654EDF10-28A3-4571-81AC-4BE2737D69F2}" srcOrd="0" destOrd="0" presId="urn:microsoft.com/office/officeart/2005/8/layout/orgChart1"/>
    <dgm:cxn modelId="{8FFED93C-0311-423E-8992-24A90C77E410}" type="presParOf" srcId="{654EDF10-28A3-4571-81AC-4BE2737D69F2}" destId="{8D711F50-5DC1-4470-B51A-B36835F0C628}" srcOrd="0" destOrd="0" presId="urn:microsoft.com/office/officeart/2005/8/layout/orgChart1"/>
    <dgm:cxn modelId="{246580AE-3A8E-4692-A470-9AAEADE84C6A}" type="presParOf" srcId="{654EDF10-28A3-4571-81AC-4BE2737D69F2}" destId="{4B366651-5ABF-4772-9734-D68405AB45B7}" srcOrd="1" destOrd="0" presId="urn:microsoft.com/office/officeart/2005/8/layout/orgChart1"/>
    <dgm:cxn modelId="{A10F8B03-D441-408E-A45D-08B7DC433C26}" type="presParOf" srcId="{37F48125-1C55-45D2-AA6F-3AC489AB6A08}" destId="{5216F914-CF06-49F1-AF15-3EDC8C68EF53}" srcOrd="1" destOrd="0" presId="urn:microsoft.com/office/officeart/2005/8/layout/orgChart1"/>
    <dgm:cxn modelId="{D0BAB9B8-E010-4E67-A386-94EB3151A483}" type="presParOf" srcId="{5216F914-CF06-49F1-AF15-3EDC8C68EF53}" destId="{9426B446-AB05-494A-B0E8-12D2C777635F}" srcOrd="0" destOrd="0" presId="urn:microsoft.com/office/officeart/2005/8/layout/orgChart1"/>
    <dgm:cxn modelId="{0DA5FA10-56BC-46B2-AEF3-A3205EB060A3}" type="presParOf" srcId="{5216F914-CF06-49F1-AF15-3EDC8C68EF53}" destId="{AF2D7077-917A-4B13-9382-8313C5E7FB3C}" srcOrd="1" destOrd="0" presId="urn:microsoft.com/office/officeart/2005/8/layout/orgChart1"/>
    <dgm:cxn modelId="{55D45EEF-1318-440A-BB5A-A273093F4EF5}" type="presParOf" srcId="{AF2D7077-917A-4B13-9382-8313C5E7FB3C}" destId="{4A0981E8-E26D-4762-9446-0004FD68DF6F}" srcOrd="0" destOrd="0" presId="urn:microsoft.com/office/officeart/2005/8/layout/orgChart1"/>
    <dgm:cxn modelId="{0735A2A4-206D-4BB9-BC1F-A82AA88C705B}" type="presParOf" srcId="{4A0981E8-E26D-4762-9446-0004FD68DF6F}" destId="{D41F35D2-24F0-4385-871F-F50833E56F8C}" srcOrd="0" destOrd="0" presId="urn:microsoft.com/office/officeart/2005/8/layout/orgChart1"/>
    <dgm:cxn modelId="{C03E7599-7C8E-4B96-8445-698DE080C6CA}" type="presParOf" srcId="{4A0981E8-E26D-4762-9446-0004FD68DF6F}" destId="{30CE1513-B424-4681-A33E-B5502FCD486D}" srcOrd="1" destOrd="0" presId="urn:microsoft.com/office/officeart/2005/8/layout/orgChart1"/>
    <dgm:cxn modelId="{3EAF9FAF-6B22-4908-8510-375B044C31EF}" type="presParOf" srcId="{AF2D7077-917A-4B13-9382-8313C5E7FB3C}" destId="{DF0651B1-292B-4B80-BB62-6AD3E1EE8935}" srcOrd="1" destOrd="0" presId="urn:microsoft.com/office/officeart/2005/8/layout/orgChart1"/>
    <dgm:cxn modelId="{945A9656-25D7-4517-8C19-2580485E732C}" type="presParOf" srcId="{AF2D7077-917A-4B13-9382-8313C5E7FB3C}" destId="{8782B709-E179-42A5-ADDE-591BFCF34110}" srcOrd="2" destOrd="0" presId="urn:microsoft.com/office/officeart/2005/8/layout/orgChart1"/>
    <dgm:cxn modelId="{FA5021BF-9E92-4A0A-8E8C-1BEF0734A0D4}" type="presParOf" srcId="{37F48125-1C55-45D2-AA6F-3AC489AB6A08}" destId="{65B73FC2-053E-406A-8551-961A3FD12A75}"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7CDEE7B-43D5-4CAD-B58D-B5E187545A1E}"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23615A32-86FE-45F6-B183-21D0ECA18314}">
      <dgm:prSet phldrT="[Text]" custT="1"/>
      <dgm:spPr/>
      <dgm:t>
        <a:bodyPr/>
        <a:lstStyle/>
        <a:p>
          <a:r>
            <a:rPr lang="cs-CZ" sz="2000" dirty="0"/>
            <a:t>novela § 34 odst. 3  školského zákona</a:t>
          </a:r>
        </a:p>
      </dgm:t>
    </dgm:pt>
    <dgm:pt modelId="{24BF0E27-42D7-45A5-A8C9-7B4F701A1978}" type="parTrans" cxnId="{EF22E82F-60CA-470A-8539-5BFFC98E4197}">
      <dgm:prSet/>
      <dgm:spPr/>
      <dgm:t>
        <a:bodyPr/>
        <a:lstStyle/>
        <a:p>
          <a:endParaRPr lang="cs-CZ"/>
        </a:p>
      </dgm:t>
    </dgm:pt>
    <dgm:pt modelId="{A31AF50C-9918-4353-83C7-399FEC444625}" type="sibTrans" cxnId="{EF22E82F-60CA-470A-8539-5BFFC98E4197}">
      <dgm:prSet/>
      <dgm:spPr/>
      <dgm:t>
        <a:bodyPr/>
        <a:lstStyle/>
        <a:p>
          <a:endParaRPr lang="cs-CZ"/>
        </a:p>
      </dgm:t>
    </dgm:pt>
    <dgm:pt modelId="{24D2A90A-B3D6-4F7E-8BC6-1577168D805B}">
      <dgm:prSet phldrT="[Text]" custT="1"/>
      <dgm:spPr/>
      <dgm:t>
        <a:bodyPr/>
        <a:lstStyle/>
        <a:p>
          <a:r>
            <a:rPr lang="cs-CZ" sz="2000" dirty="0"/>
            <a:t>škola zřízená obcí, dobrovolným svazkem obcí</a:t>
          </a:r>
        </a:p>
      </dgm:t>
    </dgm:pt>
    <dgm:pt modelId="{7FC9E631-271A-477C-B0F6-5CA8EA77B471}" type="parTrans" cxnId="{1F4EA494-3D4B-4B98-89DB-41E32C2B7BDF}">
      <dgm:prSet/>
      <dgm:spPr/>
      <dgm:t>
        <a:bodyPr/>
        <a:lstStyle/>
        <a:p>
          <a:endParaRPr lang="cs-CZ"/>
        </a:p>
      </dgm:t>
    </dgm:pt>
    <dgm:pt modelId="{5A2FEAD8-132A-4DB1-8C3F-C47E7E33816C}" type="sibTrans" cxnId="{1F4EA494-3D4B-4B98-89DB-41E32C2B7BDF}">
      <dgm:prSet/>
      <dgm:spPr/>
      <dgm:t>
        <a:bodyPr/>
        <a:lstStyle/>
        <a:p>
          <a:endParaRPr lang="cs-CZ"/>
        </a:p>
      </dgm:t>
    </dgm:pt>
    <dgm:pt modelId="{E52C92B8-33E1-42F3-94CB-EEACB127B47C}">
      <dgm:prSet custT="1"/>
      <dgm:spPr/>
      <dgm:t>
        <a:bodyPr/>
        <a:lstStyle/>
        <a:p>
          <a:r>
            <a:rPr lang="cs-CZ" sz="2000" dirty="0"/>
            <a:t>od 1. 9. 2020</a:t>
          </a:r>
        </a:p>
        <a:p>
          <a:r>
            <a:rPr lang="cs-CZ" sz="2000" strike="sngStrike" dirty="0"/>
            <a:t>právo přednostního přijetí dětí s místem trvalého pobytu (místem pobytu, umístěním v dětském domově) ve školském obvodu + před začátkem školního roku dosáhly nejméně </a:t>
          </a:r>
          <a:r>
            <a:rPr lang="cs-CZ" sz="2000" b="1" strike="sngStrike" dirty="0"/>
            <a:t>druhého</a:t>
          </a:r>
          <a:r>
            <a:rPr lang="cs-CZ" sz="2000" strike="sngStrike" dirty="0"/>
            <a:t> roku věku</a:t>
          </a:r>
        </a:p>
      </dgm:t>
    </dgm:pt>
    <dgm:pt modelId="{F479D122-3259-4AAD-96E4-DB3DD04B82D7}" type="parTrans" cxnId="{904D0C30-4B72-4FAE-8F94-EB176588F483}">
      <dgm:prSet/>
      <dgm:spPr/>
      <dgm:t>
        <a:bodyPr/>
        <a:lstStyle/>
        <a:p>
          <a:endParaRPr lang="cs-CZ"/>
        </a:p>
      </dgm:t>
    </dgm:pt>
    <dgm:pt modelId="{F8FE5293-7D69-452F-94AA-8CCB871DD427}" type="sibTrans" cxnId="{904D0C30-4B72-4FAE-8F94-EB176588F483}">
      <dgm:prSet/>
      <dgm:spPr/>
      <dgm:t>
        <a:bodyPr/>
        <a:lstStyle/>
        <a:p>
          <a:endParaRPr lang="cs-CZ"/>
        </a:p>
      </dgm:t>
    </dgm:pt>
    <dgm:pt modelId="{57C9443A-7D90-4323-8F1C-63E0E5AD3809}">
      <dgm:prSet custT="1"/>
      <dgm:spPr/>
      <dgm:t>
        <a:bodyPr/>
        <a:lstStyle/>
        <a:p>
          <a:r>
            <a:rPr lang="cs-CZ" sz="2000" dirty="0"/>
            <a:t>mateřská škola</a:t>
          </a:r>
        </a:p>
      </dgm:t>
    </dgm:pt>
    <dgm:pt modelId="{C3A14AD8-271F-46BA-8F4A-6D38F677406A}" type="parTrans" cxnId="{A2C254FC-DDB6-4FE7-867E-9C3830B0F2E7}">
      <dgm:prSet/>
      <dgm:spPr/>
      <dgm:t>
        <a:bodyPr/>
        <a:lstStyle/>
        <a:p>
          <a:endParaRPr lang="cs-CZ"/>
        </a:p>
      </dgm:t>
    </dgm:pt>
    <dgm:pt modelId="{1A081368-63EA-4F89-A8C5-4A144130707E}" type="sibTrans" cxnId="{A2C254FC-DDB6-4FE7-867E-9C3830B0F2E7}">
      <dgm:prSet/>
      <dgm:spPr/>
      <dgm:t>
        <a:bodyPr/>
        <a:lstStyle/>
        <a:p>
          <a:endParaRPr lang="cs-CZ"/>
        </a:p>
      </dgm:t>
    </dgm:pt>
    <dgm:pt modelId="{EDC753B6-6E26-46B2-A017-B40237034E2F}">
      <dgm:prSet custT="1"/>
      <dgm:spPr/>
      <dgm:t>
        <a:bodyPr/>
        <a:lstStyle/>
        <a:p>
          <a:r>
            <a:rPr lang="cs-CZ" sz="2000" dirty="0"/>
            <a:t>obec, svazek obcí</a:t>
          </a:r>
        </a:p>
      </dgm:t>
    </dgm:pt>
    <dgm:pt modelId="{9DD63612-EF12-43B0-8A97-8EB0336638D2}" type="parTrans" cxnId="{73A53B18-5D91-49F4-A795-B1AB7189A83C}">
      <dgm:prSet/>
      <dgm:spPr/>
      <dgm:t>
        <a:bodyPr/>
        <a:lstStyle/>
        <a:p>
          <a:endParaRPr lang="cs-CZ"/>
        </a:p>
      </dgm:t>
    </dgm:pt>
    <dgm:pt modelId="{4EBD1BE7-0E1A-45A2-9337-9566FF03D61B}" type="sibTrans" cxnId="{73A53B18-5D91-49F4-A795-B1AB7189A83C}">
      <dgm:prSet/>
      <dgm:spPr/>
      <dgm:t>
        <a:bodyPr/>
        <a:lstStyle/>
        <a:p>
          <a:endParaRPr lang="cs-CZ"/>
        </a:p>
      </dgm:t>
    </dgm:pt>
    <dgm:pt modelId="{8CCC38A6-1C9C-4FB1-AF40-377EE86CAD68}">
      <dgm:prSet custT="1"/>
      <dgm:spPr/>
      <dgm:t>
        <a:bodyPr/>
        <a:lstStyle/>
        <a:p>
          <a:r>
            <a:rPr lang="cs-CZ" sz="1800" dirty="0"/>
            <a:t>povinnost zajistit předškolní vzdělávání dětí s místem trvalého pobytu (místem pobytu, umístěním v dětském domově) ve školském obvodu + před začátkem školního roku dosáhly nejméně </a:t>
          </a:r>
          <a:r>
            <a:rPr lang="cs-CZ" sz="1800" b="1" dirty="0"/>
            <a:t>třetího </a:t>
          </a:r>
          <a:r>
            <a:rPr lang="cs-CZ" sz="1800" dirty="0"/>
            <a:t>roku věku</a:t>
          </a:r>
        </a:p>
      </dgm:t>
    </dgm:pt>
    <dgm:pt modelId="{0F5CBDE6-13D2-4FCA-B34C-160408DE63A5}" type="parTrans" cxnId="{98560B25-7D0E-4FC5-B561-62CCBDA4F9CB}">
      <dgm:prSet/>
      <dgm:spPr/>
      <dgm:t>
        <a:bodyPr/>
        <a:lstStyle/>
        <a:p>
          <a:endParaRPr lang="cs-CZ"/>
        </a:p>
      </dgm:t>
    </dgm:pt>
    <dgm:pt modelId="{41A4CEB4-0B35-4AFF-A3E2-29B3D8B14647}" type="sibTrans" cxnId="{98560B25-7D0E-4FC5-B561-62CCBDA4F9CB}">
      <dgm:prSet/>
      <dgm:spPr/>
      <dgm:t>
        <a:bodyPr/>
        <a:lstStyle/>
        <a:p>
          <a:endParaRPr lang="cs-CZ"/>
        </a:p>
      </dgm:t>
    </dgm:pt>
    <dgm:pt modelId="{64DE4C95-EB0A-4864-ABF4-02BC6F9397D7}">
      <dgm:prSet custT="1"/>
      <dgm:spPr/>
      <dgm:t>
        <a:bodyPr/>
        <a:lstStyle/>
        <a:p>
          <a:r>
            <a:rPr lang="cs-CZ" sz="2000" dirty="0"/>
            <a:t>přijímání dvouletých je nadále pouze </a:t>
          </a:r>
          <a:r>
            <a:rPr lang="cs-CZ" sz="2000" b="1" dirty="0"/>
            <a:t>možností</a:t>
          </a:r>
          <a:r>
            <a:rPr lang="cs-CZ" sz="2000" dirty="0"/>
            <a:t> mateřských škol, nikoli povinností</a:t>
          </a:r>
        </a:p>
      </dgm:t>
    </dgm:pt>
    <dgm:pt modelId="{269E274E-C359-4D10-821F-389DAF2A7A84}" type="parTrans" cxnId="{41417199-A819-4A3E-9C37-421E1CA1DA2C}">
      <dgm:prSet/>
      <dgm:spPr/>
      <dgm:t>
        <a:bodyPr/>
        <a:lstStyle/>
        <a:p>
          <a:endParaRPr lang="cs-CZ"/>
        </a:p>
      </dgm:t>
    </dgm:pt>
    <dgm:pt modelId="{48FE751F-DF94-453A-9435-86430DEB4CEA}" type="sibTrans" cxnId="{41417199-A819-4A3E-9C37-421E1CA1DA2C}">
      <dgm:prSet/>
      <dgm:spPr/>
      <dgm:t>
        <a:bodyPr/>
        <a:lstStyle/>
        <a:p>
          <a:endParaRPr lang="cs-CZ"/>
        </a:p>
      </dgm:t>
    </dgm:pt>
    <dgm:pt modelId="{B3CF277C-ACA9-460D-9A5F-9D66E0783420}">
      <dgm:prSet custT="1"/>
      <dgm:spPr/>
      <dgm:t>
        <a:bodyPr/>
        <a:lstStyle/>
        <a:p>
          <a:r>
            <a:rPr lang="cs-CZ" sz="2000" dirty="0"/>
            <a:t>kritéria přijetí</a:t>
          </a:r>
        </a:p>
        <a:p>
          <a:r>
            <a:rPr lang="cs-CZ" sz="2000" dirty="0"/>
            <a:t>seznam sdělený obecním úřadem spádové škole</a:t>
          </a:r>
        </a:p>
      </dgm:t>
    </dgm:pt>
    <dgm:pt modelId="{AC5023CA-CCBA-459B-968D-17B38B72742C}" type="parTrans" cxnId="{47D5E059-DFE6-4A3C-8A89-362038826BAA}">
      <dgm:prSet/>
      <dgm:spPr/>
      <dgm:t>
        <a:bodyPr/>
        <a:lstStyle/>
        <a:p>
          <a:endParaRPr lang="cs-CZ"/>
        </a:p>
      </dgm:t>
    </dgm:pt>
    <dgm:pt modelId="{12C2C241-D9A1-457D-8B44-F3B7DBB689EA}" type="sibTrans" cxnId="{47D5E059-DFE6-4A3C-8A89-362038826BAA}">
      <dgm:prSet/>
      <dgm:spPr/>
      <dgm:t>
        <a:bodyPr/>
        <a:lstStyle/>
        <a:p>
          <a:endParaRPr lang="cs-CZ"/>
        </a:p>
      </dgm:t>
    </dgm:pt>
    <dgm:pt modelId="{BA0B23A7-6E78-47B3-B468-E2F6F0A37A44}" type="pres">
      <dgm:prSet presAssocID="{C7CDEE7B-43D5-4CAD-B58D-B5E187545A1E}" presName="hierChild1" presStyleCnt="0">
        <dgm:presLayoutVars>
          <dgm:orgChart val="1"/>
          <dgm:chPref val="1"/>
          <dgm:dir/>
          <dgm:animOne val="branch"/>
          <dgm:animLvl val="lvl"/>
          <dgm:resizeHandles/>
        </dgm:presLayoutVars>
      </dgm:prSet>
      <dgm:spPr/>
    </dgm:pt>
    <dgm:pt modelId="{82368D68-8660-4969-9315-F526BF4A5FCF}" type="pres">
      <dgm:prSet presAssocID="{23615A32-86FE-45F6-B183-21D0ECA18314}" presName="hierRoot1" presStyleCnt="0">
        <dgm:presLayoutVars>
          <dgm:hierBranch val="init"/>
        </dgm:presLayoutVars>
      </dgm:prSet>
      <dgm:spPr/>
    </dgm:pt>
    <dgm:pt modelId="{12A0FE72-A9A0-466A-8EC1-5F4F6C91B27A}" type="pres">
      <dgm:prSet presAssocID="{23615A32-86FE-45F6-B183-21D0ECA18314}" presName="rootComposite1" presStyleCnt="0"/>
      <dgm:spPr/>
    </dgm:pt>
    <dgm:pt modelId="{E5959AE9-55BD-45DB-ADF9-4BEE1148EC69}" type="pres">
      <dgm:prSet presAssocID="{23615A32-86FE-45F6-B183-21D0ECA18314}" presName="rootText1" presStyleLbl="node0" presStyleIdx="0" presStyleCnt="1" custScaleX="249898" custScaleY="47842">
        <dgm:presLayoutVars>
          <dgm:chPref val="3"/>
        </dgm:presLayoutVars>
      </dgm:prSet>
      <dgm:spPr/>
    </dgm:pt>
    <dgm:pt modelId="{EC200661-E915-4881-B748-36F714EBCA98}" type="pres">
      <dgm:prSet presAssocID="{23615A32-86FE-45F6-B183-21D0ECA18314}" presName="rootConnector1" presStyleLbl="node1" presStyleIdx="0" presStyleCnt="0"/>
      <dgm:spPr/>
    </dgm:pt>
    <dgm:pt modelId="{CB4009B7-7F9E-4747-BFA1-1CEA4715509C}" type="pres">
      <dgm:prSet presAssocID="{23615A32-86FE-45F6-B183-21D0ECA18314}" presName="hierChild2" presStyleCnt="0"/>
      <dgm:spPr/>
    </dgm:pt>
    <dgm:pt modelId="{3C16DF6A-3AD4-42B8-917B-BE9C053627B8}" type="pres">
      <dgm:prSet presAssocID="{7FC9E631-271A-477C-B0F6-5CA8EA77B471}" presName="Name37" presStyleLbl="parChTrans1D2" presStyleIdx="0" presStyleCnt="1"/>
      <dgm:spPr/>
    </dgm:pt>
    <dgm:pt modelId="{65FE3737-FFD0-4C46-B2CC-1E941C6CD082}" type="pres">
      <dgm:prSet presAssocID="{24D2A90A-B3D6-4F7E-8BC6-1577168D805B}" presName="hierRoot2" presStyleCnt="0">
        <dgm:presLayoutVars>
          <dgm:hierBranch/>
        </dgm:presLayoutVars>
      </dgm:prSet>
      <dgm:spPr/>
    </dgm:pt>
    <dgm:pt modelId="{C0C755F7-E7B4-40BD-9C45-E9B8730DDA51}" type="pres">
      <dgm:prSet presAssocID="{24D2A90A-B3D6-4F7E-8BC6-1577168D805B}" presName="rootComposite" presStyleCnt="0"/>
      <dgm:spPr/>
    </dgm:pt>
    <dgm:pt modelId="{AD966625-1334-4C40-953D-FA9DC136D5E3}" type="pres">
      <dgm:prSet presAssocID="{24D2A90A-B3D6-4F7E-8BC6-1577168D805B}" presName="rootText" presStyleLbl="node2" presStyleIdx="0" presStyleCnt="1" custScaleX="305608" custScaleY="33595">
        <dgm:presLayoutVars>
          <dgm:chPref val="3"/>
        </dgm:presLayoutVars>
      </dgm:prSet>
      <dgm:spPr/>
    </dgm:pt>
    <dgm:pt modelId="{C3B34447-A87B-430E-B17D-9727D867D8BB}" type="pres">
      <dgm:prSet presAssocID="{24D2A90A-B3D6-4F7E-8BC6-1577168D805B}" presName="rootConnector" presStyleLbl="node2" presStyleIdx="0" presStyleCnt="1"/>
      <dgm:spPr/>
    </dgm:pt>
    <dgm:pt modelId="{E1D72ED4-AFE4-494B-B495-04C1D5928970}" type="pres">
      <dgm:prSet presAssocID="{24D2A90A-B3D6-4F7E-8BC6-1577168D805B}" presName="hierChild4" presStyleCnt="0"/>
      <dgm:spPr/>
    </dgm:pt>
    <dgm:pt modelId="{0C75B833-A704-4F53-B26B-296059C455CB}" type="pres">
      <dgm:prSet presAssocID="{F479D122-3259-4AAD-96E4-DB3DD04B82D7}" presName="Name35" presStyleLbl="parChTrans1D3" presStyleIdx="0" presStyleCnt="1"/>
      <dgm:spPr/>
    </dgm:pt>
    <dgm:pt modelId="{111AEF69-8A85-457B-8467-F79D7CCC2474}" type="pres">
      <dgm:prSet presAssocID="{E52C92B8-33E1-42F3-94CB-EEACB127B47C}" presName="hierRoot2" presStyleCnt="0">
        <dgm:presLayoutVars>
          <dgm:hierBranch/>
        </dgm:presLayoutVars>
      </dgm:prSet>
      <dgm:spPr/>
    </dgm:pt>
    <dgm:pt modelId="{094B5ABD-4CED-4E2C-AA97-540452B4053C}" type="pres">
      <dgm:prSet presAssocID="{E52C92B8-33E1-42F3-94CB-EEACB127B47C}" presName="rootComposite" presStyleCnt="0"/>
      <dgm:spPr/>
    </dgm:pt>
    <dgm:pt modelId="{AFF20AA8-F37F-459E-AB74-C4A192D4F1BC}" type="pres">
      <dgm:prSet presAssocID="{E52C92B8-33E1-42F3-94CB-EEACB127B47C}" presName="rootText" presStyleLbl="node3" presStyleIdx="0" presStyleCnt="1" custScaleX="420591" custScaleY="142695">
        <dgm:presLayoutVars>
          <dgm:chPref val="3"/>
        </dgm:presLayoutVars>
      </dgm:prSet>
      <dgm:spPr/>
    </dgm:pt>
    <dgm:pt modelId="{3CFF1DC6-085A-48F1-809A-8C240F06CD82}" type="pres">
      <dgm:prSet presAssocID="{E52C92B8-33E1-42F3-94CB-EEACB127B47C}" presName="rootConnector" presStyleLbl="node3" presStyleIdx="0" presStyleCnt="1"/>
      <dgm:spPr/>
    </dgm:pt>
    <dgm:pt modelId="{7A3B98ED-8750-4BA3-B16E-870A309147F9}" type="pres">
      <dgm:prSet presAssocID="{E52C92B8-33E1-42F3-94CB-EEACB127B47C}" presName="hierChild4" presStyleCnt="0"/>
      <dgm:spPr/>
    </dgm:pt>
    <dgm:pt modelId="{7DEB110A-5D63-4C3B-A805-BD221E495864}" type="pres">
      <dgm:prSet presAssocID="{C3A14AD8-271F-46BA-8F4A-6D38F677406A}" presName="Name35" presStyleLbl="parChTrans1D4" presStyleIdx="0" presStyleCnt="5"/>
      <dgm:spPr/>
    </dgm:pt>
    <dgm:pt modelId="{6C204970-9A16-4178-8139-AA33E7069003}" type="pres">
      <dgm:prSet presAssocID="{57C9443A-7D90-4323-8F1C-63E0E5AD3809}" presName="hierRoot2" presStyleCnt="0">
        <dgm:presLayoutVars>
          <dgm:hierBranch/>
        </dgm:presLayoutVars>
      </dgm:prSet>
      <dgm:spPr/>
    </dgm:pt>
    <dgm:pt modelId="{7A37BB2F-A1E5-4721-BE1F-5057E27CB241}" type="pres">
      <dgm:prSet presAssocID="{57C9443A-7D90-4323-8F1C-63E0E5AD3809}" presName="rootComposite" presStyleCnt="0"/>
      <dgm:spPr/>
    </dgm:pt>
    <dgm:pt modelId="{782BE029-4FC1-43BB-B906-097BA2AFA547}" type="pres">
      <dgm:prSet presAssocID="{57C9443A-7D90-4323-8F1C-63E0E5AD3809}" presName="rootText" presStyleLbl="node4" presStyleIdx="0" presStyleCnt="5" custScaleY="50339">
        <dgm:presLayoutVars>
          <dgm:chPref val="3"/>
        </dgm:presLayoutVars>
      </dgm:prSet>
      <dgm:spPr/>
    </dgm:pt>
    <dgm:pt modelId="{01E41E00-61C9-4A48-9C14-7269CEDBBF1D}" type="pres">
      <dgm:prSet presAssocID="{57C9443A-7D90-4323-8F1C-63E0E5AD3809}" presName="rootConnector" presStyleLbl="node4" presStyleIdx="0" presStyleCnt="5"/>
      <dgm:spPr/>
    </dgm:pt>
    <dgm:pt modelId="{B5FB2CF3-93A5-49D4-BCA1-97810573ECCA}" type="pres">
      <dgm:prSet presAssocID="{57C9443A-7D90-4323-8F1C-63E0E5AD3809}" presName="hierChild4" presStyleCnt="0"/>
      <dgm:spPr/>
    </dgm:pt>
    <dgm:pt modelId="{16223DA3-9737-4757-B55F-5C4F7C84F4E6}" type="pres">
      <dgm:prSet presAssocID="{269E274E-C359-4D10-821F-389DAF2A7A84}" presName="Name35" presStyleLbl="parChTrans1D4" presStyleIdx="1" presStyleCnt="5"/>
      <dgm:spPr/>
    </dgm:pt>
    <dgm:pt modelId="{972E24D6-6BFA-4875-AE10-562A18965E8D}" type="pres">
      <dgm:prSet presAssocID="{64DE4C95-EB0A-4864-ABF4-02BC6F9397D7}" presName="hierRoot2" presStyleCnt="0">
        <dgm:presLayoutVars>
          <dgm:hierBranch/>
        </dgm:presLayoutVars>
      </dgm:prSet>
      <dgm:spPr/>
    </dgm:pt>
    <dgm:pt modelId="{1F90F281-7BA3-4180-86BD-66AA55359C55}" type="pres">
      <dgm:prSet presAssocID="{64DE4C95-EB0A-4864-ABF4-02BC6F9397D7}" presName="rootComposite" presStyleCnt="0"/>
      <dgm:spPr/>
    </dgm:pt>
    <dgm:pt modelId="{AB52C67B-50A7-40F1-8A2D-4601C74CA769}" type="pres">
      <dgm:prSet presAssocID="{64DE4C95-EB0A-4864-ABF4-02BC6F9397D7}" presName="rootText" presStyleLbl="node4" presStyleIdx="1" presStyleCnt="5" custScaleX="194730" custScaleY="121651">
        <dgm:presLayoutVars>
          <dgm:chPref val="3"/>
        </dgm:presLayoutVars>
      </dgm:prSet>
      <dgm:spPr/>
    </dgm:pt>
    <dgm:pt modelId="{1095050C-2785-4E7B-9071-BF6577F463E1}" type="pres">
      <dgm:prSet presAssocID="{64DE4C95-EB0A-4864-ABF4-02BC6F9397D7}" presName="rootConnector" presStyleLbl="node4" presStyleIdx="1" presStyleCnt="5"/>
      <dgm:spPr/>
    </dgm:pt>
    <dgm:pt modelId="{6E1EF600-9C5B-4B52-B16C-53D3EF339BE9}" type="pres">
      <dgm:prSet presAssocID="{64DE4C95-EB0A-4864-ABF4-02BC6F9397D7}" presName="hierChild4" presStyleCnt="0"/>
      <dgm:spPr/>
    </dgm:pt>
    <dgm:pt modelId="{7287486F-8358-4231-AD04-A407DB346B00}" type="pres">
      <dgm:prSet presAssocID="{AC5023CA-CCBA-459B-968D-17B38B72742C}" presName="Name35" presStyleLbl="parChTrans1D4" presStyleIdx="2" presStyleCnt="5"/>
      <dgm:spPr/>
    </dgm:pt>
    <dgm:pt modelId="{DA12DABE-F1DD-4D44-A392-7A62159C9D57}" type="pres">
      <dgm:prSet presAssocID="{B3CF277C-ACA9-460D-9A5F-9D66E0783420}" presName="hierRoot2" presStyleCnt="0">
        <dgm:presLayoutVars>
          <dgm:hierBranch val="init"/>
        </dgm:presLayoutVars>
      </dgm:prSet>
      <dgm:spPr/>
    </dgm:pt>
    <dgm:pt modelId="{9A48FD52-26EF-4D83-80E3-67BB9109714F}" type="pres">
      <dgm:prSet presAssocID="{B3CF277C-ACA9-460D-9A5F-9D66E0783420}" presName="rootComposite" presStyleCnt="0"/>
      <dgm:spPr/>
    </dgm:pt>
    <dgm:pt modelId="{290F62A0-A581-4625-A78D-1ECE91A8E06A}" type="pres">
      <dgm:prSet presAssocID="{B3CF277C-ACA9-460D-9A5F-9D66E0783420}" presName="rootText" presStyleLbl="node4" presStyleIdx="2" presStyleCnt="5" custScaleX="301558">
        <dgm:presLayoutVars>
          <dgm:chPref val="3"/>
        </dgm:presLayoutVars>
      </dgm:prSet>
      <dgm:spPr/>
    </dgm:pt>
    <dgm:pt modelId="{765C8F50-D9B1-49AF-AE00-3A66C213E899}" type="pres">
      <dgm:prSet presAssocID="{B3CF277C-ACA9-460D-9A5F-9D66E0783420}" presName="rootConnector" presStyleLbl="node4" presStyleIdx="2" presStyleCnt="5"/>
      <dgm:spPr/>
    </dgm:pt>
    <dgm:pt modelId="{F21FC261-DA9B-404D-BF66-63AE6A8DF59B}" type="pres">
      <dgm:prSet presAssocID="{B3CF277C-ACA9-460D-9A5F-9D66E0783420}" presName="hierChild4" presStyleCnt="0"/>
      <dgm:spPr/>
    </dgm:pt>
    <dgm:pt modelId="{00C612C7-7997-464F-8C80-75C768A56CA5}" type="pres">
      <dgm:prSet presAssocID="{B3CF277C-ACA9-460D-9A5F-9D66E0783420}" presName="hierChild5" presStyleCnt="0"/>
      <dgm:spPr/>
    </dgm:pt>
    <dgm:pt modelId="{FF9181C7-2021-4DE4-8E51-B6CAF249325D}" type="pres">
      <dgm:prSet presAssocID="{64DE4C95-EB0A-4864-ABF4-02BC6F9397D7}" presName="hierChild5" presStyleCnt="0"/>
      <dgm:spPr/>
    </dgm:pt>
    <dgm:pt modelId="{92C962EF-2699-4D68-93C7-E7715640E4E4}" type="pres">
      <dgm:prSet presAssocID="{57C9443A-7D90-4323-8F1C-63E0E5AD3809}" presName="hierChild5" presStyleCnt="0"/>
      <dgm:spPr/>
    </dgm:pt>
    <dgm:pt modelId="{EEB39B9E-8C5C-4086-A638-AA05A2DD1113}" type="pres">
      <dgm:prSet presAssocID="{9DD63612-EF12-43B0-8A97-8EB0336638D2}" presName="Name35" presStyleLbl="parChTrans1D4" presStyleIdx="3" presStyleCnt="5"/>
      <dgm:spPr/>
    </dgm:pt>
    <dgm:pt modelId="{B3654348-06BA-4B89-A259-6384F1348087}" type="pres">
      <dgm:prSet presAssocID="{EDC753B6-6E26-46B2-A017-B40237034E2F}" presName="hierRoot2" presStyleCnt="0">
        <dgm:presLayoutVars>
          <dgm:hierBranch/>
        </dgm:presLayoutVars>
      </dgm:prSet>
      <dgm:spPr/>
    </dgm:pt>
    <dgm:pt modelId="{C5571362-B2E1-4E89-99A5-FC2591BE0278}" type="pres">
      <dgm:prSet presAssocID="{EDC753B6-6E26-46B2-A017-B40237034E2F}" presName="rootComposite" presStyleCnt="0"/>
      <dgm:spPr/>
    </dgm:pt>
    <dgm:pt modelId="{BA411C02-037D-4464-8B1D-2D3A0E96B5DC}" type="pres">
      <dgm:prSet presAssocID="{EDC753B6-6E26-46B2-A017-B40237034E2F}" presName="rootText" presStyleLbl="node4" presStyleIdx="3" presStyleCnt="5" custScaleX="129377" custScaleY="46771">
        <dgm:presLayoutVars>
          <dgm:chPref val="3"/>
        </dgm:presLayoutVars>
      </dgm:prSet>
      <dgm:spPr/>
    </dgm:pt>
    <dgm:pt modelId="{59BA1056-68CD-4467-8689-48900F710F68}" type="pres">
      <dgm:prSet presAssocID="{EDC753B6-6E26-46B2-A017-B40237034E2F}" presName="rootConnector" presStyleLbl="node4" presStyleIdx="3" presStyleCnt="5"/>
      <dgm:spPr/>
    </dgm:pt>
    <dgm:pt modelId="{FF79B925-5050-460A-A52C-1607F98866A4}" type="pres">
      <dgm:prSet presAssocID="{EDC753B6-6E26-46B2-A017-B40237034E2F}" presName="hierChild4" presStyleCnt="0"/>
      <dgm:spPr/>
    </dgm:pt>
    <dgm:pt modelId="{E27ED620-BADA-4DAA-ADE2-2A60ECD3CEDF}" type="pres">
      <dgm:prSet presAssocID="{0F5CBDE6-13D2-4FCA-B34C-160408DE63A5}" presName="Name35" presStyleLbl="parChTrans1D4" presStyleIdx="4" presStyleCnt="5"/>
      <dgm:spPr/>
    </dgm:pt>
    <dgm:pt modelId="{6EFB45DB-6991-4690-8F35-2254E7355587}" type="pres">
      <dgm:prSet presAssocID="{8CCC38A6-1C9C-4FB1-AF40-377EE86CAD68}" presName="hierRoot2" presStyleCnt="0">
        <dgm:presLayoutVars>
          <dgm:hierBranch val="init"/>
        </dgm:presLayoutVars>
      </dgm:prSet>
      <dgm:spPr/>
    </dgm:pt>
    <dgm:pt modelId="{789A7DB5-4ECE-4ADF-A6A4-884C03DDFB94}" type="pres">
      <dgm:prSet presAssocID="{8CCC38A6-1C9C-4FB1-AF40-377EE86CAD68}" presName="rootComposite" presStyleCnt="0"/>
      <dgm:spPr/>
    </dgm:pt>
    <dgm:pt modelId="{D3F5CF94-3229-4A62-9A7F-A7ADA2DF574F}" type="pres">
      <dgm:prSet presAssocID="{8CCC38A6-1C9C-4FB1-AF40-377EE86CAD68}" presName="rootText" presStyleLbl="node4" presStyleIdx="4" presStyleCnt="5" custScaleX="252033" custScaleY="161681">
        <dgm:presLayoutVars>
          <dgm:chPref val="3"/>
        </dgm:presLayoutVars>
      </dgm:prSet>
      <dgm:spPr/>
    </dgm:pt>
    <dgm:pt modelId="{B4B5A294-3751-48B5-89C0-77EBDF1A5973}" type="pres">
      <dgm:prSet presAssocID="{8CCC38A6-1C9C-4FB1-AF40-377EE86CAD68}" presName="rootConnector" presStyleLbl="node4" presStyleIdx="4" presStyleCnt="5"/>
      <dgm:spPr/>
    </dgm:pt>
    <dgm:pt modelId="{A166BA55-4951-4849-B01F-8DFD19A1A68D}" type="pres">
      <dgm:prSet presAssocID="{8CCC38A6-1C9C-4FB1-AF40-377EE86CAD68}" presName="hierChild4" presStyleCnt="0"/>
      <dgm:spPr/>
    </dgm:pt>
    <dgm:pt modelId="{8C83F233-CA71-48EC-827F-8FB747562D4D}" type="pres">
      <dgm:prSet presAssocID="{8CCC38A6-1C9C-4FB1-AF40-377EE86CAD68}" presName="hierChild5" presStyleCnt="0"/>
      <dgm:spPr/>
    </dgm:pt>
    <dgm:pt modelId="{DEA00A47-5B38-4355-88C1-E43E2CC0BD7C}" type="pres">
      <dgm:prSet presAssocID="{EDC753B6-6E26-46B2-A017-B40237034E2F}" presName="hierChild5" presStyleCnt="0"/>
      <dgm:spPr/>
    </dgm:pt>
    <dgm:pt modelId="{DDF42577-B9CD-4D01-8D0E-CBBA4EDA0F90}" type="pres">
      <dgm:prSet presAssocID="{E52C92B8-33E1-42F3-94CB-EEACB127B47C}" presName="hierChild5" presStyleCnt="0"/>
      <dgm:spPr/>
    </dgm:pt>
    <dgm:pt modelId="{CDD0916C-EBF6-473D-B6BE-0170E039F479}" type="pres">
      <dgm:prSet presAssocID="{24D2A90A-B3D6-4F7E-8BC6-1577168D805B}" presName="hierChild5" presStyleCnt="0"/>
      <dgm:spPr/>
    </dgm:pt>
    <dgm:pt modelId="{4F109ED1-83B0-46DD-943D-66DD04545AD3}" type="pres">
      <dgm:prSet presAssocID="{23615A32-86FE-45F6-B183-21D0ECA18314}" presName="hierChild3" presStyleCnt="0"/>
      <dgm:spPr/>
    </dgm:pt>
  </dgm:ptLst>
  <dgm:cxnLst>
    <dgm:cxn modelId="{7F79B700-1F52-4A79-9098-209CFA43E18C}" type="presOf" srcId="{AC5023CA-CCBA-459B-968D-17B38B72742C}" destId="{7287486F-8358-4231-AD04-A407DB346B00}" srcOrd="0" destOrd="0" presId="urn:microsoft.com/office/officeart/2005/8/layout/orgChart1"/>
    <dgm:cxn modelId="{3CA08405-F783-4E6B-986C-702C5AA7F5EB}" type="presOf" srcId="{EDC753B6-6E26-46B2-A017-B40237034E2F}" destId="{59BA1056-68CD-4467-8689-48900F710F68}" srcOrd="1" destOrd="0" presId="urn:microsoft.com/office/officeart/2005/8/layout/orgChart1"/>
    <dgm:cxn modelId="{F0980206-5266-43C7-AB17-2A6C14FF53D8}" type="presOf" srcId="{9DD63612-EF12-43B0-8A97-8EB0336638D2}" destId="{EEB39B9E-8C5C-4086-A638-AA05A2DD1113}" srcOrd="0" destOrd="0" presId="urn:microsoft.com/office/officeart/2005/8/layout/orgChart1"/>
    <dgm:cxn modelId="{D068C410-EE08-430D-9AEF-0CB501922D76}" type="presOf" srcId="{8CCC38A6-1C9C-4FB1-AF40-377EE86CAD68}" destId="{D3F5CF94-3229-4A62-9A7F-A7ADA2DF574F}" srcOrd="0" destOrd="0" presId="urn:microsoft.com/office/officeart/2005/8/layout/orgChart1"/>
    <dgm:cxn modelId="{73A53B18-5D91-49F4-A795-B1AB7189A83C}" srcId="{E52C92B8-33E1-42F3-94CB-EEACB127B47C}" destId="{EDC753B6-6E26-46B2-A017-B40237034E2F}" srcOrd="1" destOrd="0" parTransId="{9DD63612-EF12-43B0-8A97-8EB0336638D2}" sibTransId="{4EBD1BE7-0E1A-45A2-9337-9566FF03D61B}"/>
    <dgm:cxn modelId="{C1EE3819-C09E-4BB6-B0DD-5517E2CF2713}" type="presOf" srcId="{B3CF277C-ACA9-460D-9A5F-9D66E0783420}" destId="{765C8F50-D9B1-49AF-AE00-3A66C213E899}" srcOrd="1" destOrd="0" presId="urn:microsoft.com/office/officeart/2005/8/layout/orgChart1"/>
    <dgm:cxn modelId="{0A4CB722-66CF-4005-B3E2-026237EC9A64}" type="presOf" srcId="{F479D122-3259-4AAD-96E4-DB3DD04B82D7}" destId="{0C75B833-A704-4F53-B26B-296059C455CB}" srcOrd="0" destOrd="0" presId="urn:microsoft.com/office/officeart/2005/8/layout/orgChart1"/>
    <dgm:cxn modelId="{98560B25-7D0E-4FC5-B561-62CCBDA4F9CB}" srcId="{EDC753B6-6E26-46B2-A017-B40237034E2F}" destId="{8CCC38A6-1C9C-4FB1-AF40-377EE86CAD68}" srcOrd="0" destOrd="0" parTransId="{0F5CBDE6-13D2-4FCA-B34C-160408DE63A5}" sibTransId="{41A4CEB4-0B35-4AFF-A3E2-29B3D8B14647}"/>
    <dgm:cxn modelId="{DA4D5225-D6D5-47AD-B1E9-B715225D49FC}" type="presOf" srcId="{24D2A90A-B3D6-4F7E-8BC6-1577168D805B}" destId="{C3B34447-A87B-430E-B17D-9727D867D8BB}" srcOrd="1" destOrd="0" presId="urn:microsoft.com/office/officeart/2005/8/layout/orgChart1"/>
    <dgm:cxn modelId="{532B8626-2FD4-4F44-992A-6D481E287692}" type="presOf" srcId="{57C9443A-7D90-4323-8F1C-63E0E5AD3809}" destId="{782BE029-4FC1-43BB-B906-097BA2AFA547}" srcOrd="0" destOrd="0" presId="urn:microsoft.com/office/officeart/2005/8/layout/orgChart1"/>
    <dgm:cxn modelId="{B3373A2A-7B68-41FF-9174-D94B9B8FFB42}" type="presOf" srcId="{8CCC38A6-1C9C-4FB1-AF40-377EE86CAD68}" destId="{B4B5A294-3751-48B5-89C0-77EBDF1A5973}" srcOrd="1" destOrd="0" presId="urn:microsoft.com/office/officeart/2005/8/layout/orgChart1"/>
    <dgm:cxn modelId="{7B7DBC2B-D9DE-481B-8CE6-837F52D73E03}" type="presOf" srcId="{EDC753B6-6E26-46B2-A017-B40237034E2F}" destId="{BA411C02-037D-4464-8B1D-2D3A0E96B5DC}" srcOrd="0" destOrd="0" presId="urn:microsoft.com/office/officeart/2005/8/layout/orgChart1"/>
    <dgm:cxn modelId="{EF22E82F-60CA-470A-8539-5BFFC98E4197}" srcId="{C7CDEE7B-43D5-4CAD-B58D-B5E187545A1E}" destId="{23615A32-86FE-45F6-B183-21D0ECA18314}" srcOrd="0" destOrd="0" parTransId="{24BF0E27-42D7-45A5-A8C9-7B4F701A1978}" sibTransId="{A31AF50C-9918-4353-83C7-399FEC444625}"/>
    <dgm:cxn modelId="{904D0C30-4B72-4FAE-8F94-EB176588F483}" srcId="{24D2A90A-B3D6-4F7E-8BC6-1577168D805B}" destId="{E52C92B8-33E1-42F3-94CB-EEACB127B47C}" srcOrd="0" destOrd="0" parTransId="{F479D122-3259-4AAD-96E4-DB3DD04B82D7}" sibTransId="{F8FE5293-7D69-452F-94AA-8CCB871DD427}"/>
    <dgm:cxn modelId="{045A7057-1D78-45B2-B451-824BE5BEE19C}" type="presOf" srcId="{64DE4C95-EB0A-4864-ABF4-02BC6F9397D7}" destId="{AB52C67B-50A7-40F1-8A2D-4601C74CA769}" srcOrd="0" destOrd="0" presId="urn:microsoft.com/office/officeart/2005/8/layout/orgChart1"/>
    <dgm:cxn modelId="{47D5E059-DFE6-4A3C-8A89-362038826BAA}" srcId="{64DE4C95-EB0A-4864-ABF4-02BC6F9397D7}" destId="{B3CF277C-ACA9-460D-9A5F-9D66E0783420}" srcOrd="0" destOrd="0" parTransId="{AC5023CA-CCBA-459B-968D-17B38B72742C}" sibTransId="{12C2C241-D9A1-457D-8B44-F3B7DBB689EA}"/>
    <dgm:cxn modelId="{2F9DE991-48F3-4D8A-BEC8-EDFA7DB8ADEA}" type="presOf" srcId="{23615A32-86FE-45F6-B183-21D0ECA18314}" destId="{E5959AE9-55BD-45DB-ADF9-4BEE1148EC69}" srcOrd="0" destOrd="0" presId="urn:microsoft.com/office/officeart/2005/8/layout/orgChart1"/>
    <dgm:cxn modelId="{0C6D2D93-6E08-4BE8-88A4-5DD4D4F14C28}" type="presOf" srcId="{E52C92B8-33E1-42F3-94CB-EEACB127B47C}" destId="{3CFF1DC6-085A-48F1-809A-8C240F06CD82}" srcOrd="1" destOrd="0" presId="urn:microsoft.com/office/officeart/2005/8/layout/orgChart1"/>
    <dgm:cxn modelId="{1F4EA494-3D4B-4B98-89DB-41E32C2B7BDF}" srcId="{23615A32-86FE-45F6-B183-21D0ECA18314}" destId="{24D2A90A-B3D6-4F7E-8BC6-1577168D805B}" srcOrd="0" destOrd="0" parTransId="{7FC9E631-271A-477C-B0F6-5CA8EA77B471}" sibTransId="{5A2FEAD8-132A-4DB1-8C3F-C47E7E33816C}"/>
    <dgm:cxn modelId="{41417199-A819-4A3E-9C37-421E1CA1DA2C}" srcId="{57C9443A-7D90-4323-8F1C-63E0E5AD3809}" destId="{64DE4C95-EB0A-4864-ABF4-02BC6F9397D7}" srcOrd="0" destOrd="0" parTransId="{269E274E-C359-4D10-821F-389DAF2A7A84}" sibTransId="{48FE751F-DF94-453A-9435-86430DEB4CEA}"/>
    <dgm:cxn modelId="{229A07A8-AEE8-447A-966A-7B359F153173}" type="presOf" srcId="{57C9443A-7D90-4323-8F1C-63E0E5AD3809}" destId="{01E41E00-61C9-4A48-9C14-7269CEDBBF1D}" srcOrd="1" destOrd="0" presId="urn:microsoft.com/office/officeart/2005/8/layout/orgChart1"/>
    <dgm:cxn modelId="{5F2DF7AE-5B92-4C64-A368-70F9AE8677D5}" type="presOf" srcId="{23615A32-86FE-45F6-B183-21D0ECA18314}" destId="{EC200661-E915-4881-B748-36F714EBCA98}" srcOrd="1" destOrd="0" presId="urn:microsoft.com/office/officeart/2005/8/layout/orgChart1"/>
    <dgm:cxn modelId="{A4904FB7-DC24-4CD6-A493-8019ABA88445}" type="presOf" srcId="{E52C92B8-33E1-42F3-94CB-EEACB127B47C}" destId="{AFF20AA8-F37F-459E-AB74-C4A192D4F1BC}" srcOrd="0" destOrd="0" presId="urn:microsoft.com/office/officeart/2005/8/layout/orgChart1"/>
    <dgm:cxn modelId="{CAE1E6C5-A97E-4A3B-8711-D6D2A6B21727}" type="presOf" srcId="{B3CF277C-ACA9-460D-9A5F-9D66E0783420}" destId="{290F62A0-A581-4625-A78D-1ECE91A8E06A}" srcOrd="0" destOrd="0" presId="urn:microsoft.com/office/officeart/2005/8/layout/orgChart1"/>
    <dgm:cxn modelId="{517CB0CF-2DEF-46D5-B54C-4EB0D47C58D0}" type="presOf" srcId="{C7CDEE7B-43D5-4CAD-B58D-B5E187545A1E}" destId="{BA0B23A7-6E78-47B3-B468-E2F6F0A37A44}" srcOrd="0" destOrd="0" presId="urn:microsoft.com/office/officeart/2005/8/layout/orgChart1"/>
    <dgm:cxn modelId="{C8361CDA-43C1-44CC-A3E5-20791C706D31}" type="presOf" srcId="{269E274E-C359-4D10-821F-389DAF2A7A84}" destId="{16223DA3-9737-4757-B55F-5C4F7C84F4E6}" srcOrd="0" destOrd="0" presId="urn:microsoft.com/office/officeart/2005/8/layout/orgChart1"/>
    <dgm:cxn modelId="{E3B073DA-5ED0-4F82-BE90-6B0CF0A43ABD}" type="presOf" srcId="{0F5CBDE6-13D2-4FCA-B34C-160408DE63A5}" destId="{E27ED620-BADA-4DAA-ADE2-2A60ECD3CEDF}" srcOrd="0" destOrd="0" presId="urn:microsoft.com/office/officeart/2005/8/layout/orgChart1"/>
    <dgm:cxn modelId="{98007DDB-44C2-4E80-9768-0A8570189DE7}" type="presOf" srcId="{24D2A90A-B3D6-4F7E-8BC6-1577168D805B}" destId="{AD966625-1334-4C40-953D-FA9DC136D5E3}" srcOrd="0" destOrd="0" presId="urn:microsoft.com/office/officeart/2005/8/layout/orgChart1"/>
    <dgm:cxn modelId="{1A933CE4-46EE-42C7-858A-9CD1E4FD3193}" type="presOf" srcId="{64DE4C95-EB0A-4864-ABF4-02BC6F9397D7}" destId="{1095050C-2785-4E7B-9071-BF6577F463E1}" srcOrd="1" destOrd="0" presId="urn:microsoft.com/office/officeart/2005/8/layout/orgChart1"/>
    <dgm:cxn modelId="{C96891F0-902B-42AD-9C4B-B14050D0E3C6}" type="presOf" srcId="{C3A14AD8-271F-46BA-8F4A-6D38F677406A}" destId="{7DEB110A-5D63-4C3B-A805-BD221E495864}" srcOrd="0" destOrd="0" presId="urn:microsoft.com/office/officeart/2005/8/layout/orgChart1"/>
    <dgm:cxn modelId="{40A134FB-85A5-46F1-BB59-C9E9C3C17E25}" type="presOf" srcId="{7FC9E631-271A-477C-B0F6-5CA8EA77B471}" destId="{3C16DF6A-3AD4-42B8-917B-BE9C053627B8}" srcOrd="0" destOrd="0" presId="urn:microsoft.com/office/officeart/2005/8/layout/orgChart1"/>
    <dgm:cxn modelId="{A2C254FC-DDB6-4FE7-867E-9C3830B0F2E7}" srcId="{E52C92B8-33E1-42F3-94CB-EEACB127B47C}" destId="{57C9443A-7D90-4323-8F1C-63E0E5AD3809}" srcOrd="0" destOrd="0" parTransId="{C3A14AD8-271F-46BA-8F4A-6D38F677406A}" sibTransId="{1A081368-63EA-4F89-A8C5-4A144130707E}"/>
    <dgm:cxn modelId="{DDDBAC98-3C50-4AA9-A3BB-F23DE91F7824}" type="presParOf" srcId="{BA0B23A7-6E78-47B3-B468-E2F6F0A37A44}" destId="{82368D68-8660-4969-9315-F526BF4A5FCF}" srcOrd="0" destOrd="0" presId="urn:microsoft.com/office/officeart/2005/8/layout/orgChart1"/>
    <dgm:cxn modelId="{B4F6E189-1A9D-4122-B521-CE1C8AD31CD2}" type="presParOf" srcId="{82368D68-8660-4969-9315-F526BF4A5FCF}" destId="{12A0FE72-A9A0-466A-8EC1-5F4F6C91B27A}" srcOrd="0" destOrd="0" presId="urn:microsoft.com/office/officeart/2005/8/layout/orgChart1"/>
    <dgm:cxn modelId="{BA193576-AE06-4671-8DC2-7B1A0A61B380}" type="presParOf" srcId="{12A0FE72-A9A0-466A-8EC1-5F4F6C91B27A}" destId="{E5959AE9-55BD-45DB-ADF9-4BEE1148EC69}" srcOrd="0" destOrd="0" presId="urn:microsoft.com/office/officeart/2005/8/layout/orgChart1"/>
    <dgm:cxn modelId="{C46B9D2A-A00D-4428-A21C-FA6FF6A50EDC}" type="presParOf" srcId="{12A0FE72-A9A0-466A-8EC1-5F4F6C91B27A}" destId="{EC200661-E915-4881-B748-36F714EBCA98}" srcOrd="1" destOrd="0" presId="urn:microsoft.com/office/officeart/2005/8/layout/orgChart1"/>
    <dgm:cxn modelId="{2D91FF68-0522-476B-B2AA-CD5C0F9C621F}" type="presParOf" srcId="{82368D68-8660-4969-9315-F526BF4A5FCF}" destId="{CB4009B7-7F9E-4747-BFA1-1CEA4715509C}" srcOrd="1" destOrd="0" presId="urn:microsoft.com/office/officeart/2005/8/layout/orgChart1"/>
    <dgm:cxn modelId="{F141AB66-CBE0-4177-B670-17C143A0EBB0}" type="presParOf" srcId="{CB4009B7-7F9E-4747-BFA1-1CEA4715509C}" destId="{3C16DF6A-3AD4-42B8-917B-BE9C053627B8}" srcOrd="0" destOrd="0" presId="urn:microsoft.com/office/officeart/2005/8/layout/orgChart1"/>
    <dgm:cxn modelId="{7BB1F381-C0DD-4160-AA54-6AC663A223BE}" type="presParOf" srcId="{CB4009B7-7F9E-4747-BFA1-1CEA4715509C}" destId="{65FE3737-FFD0-4C46-B2CC-1E941C6CD082}" srcOrd="1" destOrd="0" presId="urn:microsoft.com/office/officeart/2005/8/layout/orgChart1"/>
    <dgm:cxn modelId="{67FF0DB1-ADBC-4BBA-852E-5BBCB54C854E}" type="presParOf" srcId="{65FE3737-FFD0-4C46-B2CC-1E941C6CD082}" destId="{C0C755F7-E7B4-40BD-9C45-E9B8730DDA51}" srcOrd="0" destOrd="0" presId="urn:microsoft.com/office/officeart/2005/8/layout/orgChart1"/>
    <dgm:cxn modelId="{617AEBA8-D0E7-493A-B3E2-D493FE7E1578}" type="presParOf" srcId="{C0C755F7-E7B4-40BD-9C45-E9B8730DDA51}" destId="{AD966625-1334-4C40-953D-FA9DC136D5E3}" srcOrd="0" destOrd="0" presId="urn:microsoft.com/office/officeart/2005/8/layout/orgChart1"/>
    <dgm:cxn modelId="{775EA29A-9D25-41C5-AFCC-AE8050E277FF}" type="presParOf" srcId="{C0C755F7-E7B4-40BD-9C45-E9B8730DDA51}" destId="{C3B34447-A87B-430E-B17D-9727D867D8BB}" srcOrd="1" destOrd="0" presId="urn:microsoft.com/office/officeart/2005/8/layout/orgChart1"/>
    <dgm:cxn modelId="{16ACE6C1-5464-4F24-A359-6C2F54556436}" type="presParOf" srcId="{65FE3737-FFD0-4C46-B2CC-1E941C6CD082}" destId="{E1D72ED4-AFE4-494B-B495-04C1D5928970}" srcOrd="1" destOrd="0" presId="urn:microsoft.com/office/officeart/2005/8/layout/orgChart1"/>
    <dgm:cxn modelId="{CC4F660B-91F8-4A66-ADE7-A5745383D470}" type="presParOf" srcId="{E1D72ED4-AFE4-494B-B495-04C1D5928970}" destId="{0C75B833-A704-4F53-B26B-296059C455CB}" srcOrd="0" destOrd="0" presId="urn:microsoft.com/office/officeart/2005/8/layout/orgChart1"/>
    <dgm:cxn modelId="{49003ED4-C4A5-4D19-8FCC-E739747D9EE9}" type="presParOf" srcId="{E1D72ED4-AFE4-494B-B495-04C1D5928970}" destId="{111AEF69-8A85-457B-8467-F79D7CCC2474}" srcOrd="1" destOrd="0" presId="urn:microsoft.com/office/officeart/2005/8/layout/orgChart1"/>
    <dgm:cxn modelId="{7070AC9C-3B5D-44C6-8CC6-AB48E28088DD}" type="presParOf" srcId="{111AEF69-8A85-457B-8467-F79D7CCC2474}" destId="{094B5ABD-4CED-4E2C-AA97-540452B4053C}" srcOrd="0" destOrd="0" presId="urn:microsoft.com/office/officeart/2005/8/layout/orgChart1"/>
    <dgm:cxn modelId="{18AF6218-698E-46F4-B366-7EA4CC16AD77}" type="presParOf" srcId="{094B5ABD-4CED-4E2C-AA97-540452B4053C}" destId="{AFF20AA8-F37F-459E-AB74-C4A192D4F1BC}" srcOrd="0" destOrd="0" presId="urn:microsoft.com/office/officeart/2005/8/layout/orgChart1"/>
    <dgm:cxn modelId="{52779945-99F5-44EE-B8E5-D84066613DCA}" type="presParOf" srcId="{094B5ABD-4CED-4E2C-AA97-540452B4053C}" destId="{3CFF1DC6-085A-48F1-809A-8C240F06CD82}" srcOrd="1" destOrd="0" presId="urn:microsoft.com/office/officeart/2005/8/layout/orgChart1"/>
    <dgm:cxn modelId="{4C04474D-8D74-4125-9D2F-EED9C32380F6}" type="presParOf" srcId="{111AEF69-8A85-457B-8467-F79D7CCC2474}" destId="{7A3B98ED-8750-4BA3-B16E-870A309147F9}" srcOrd="1" destOrd="0" presId="urn:microsoft.com/office/officeart/2005/8/layout/orgChart1"/>
    <dgm:cxn modelId="{67A4A1DE-0FE7-4E10-9247-74FB0B66F3EB}" type="presParOf" srcId="{7A3B98ED-8750-4BA3-B16E-870A309147F9}" destId="{7DEB110A-5D63-4C3B-A805-BD221E495864}" srcOrd="0" destOrd="0" presId="urn:microsoft.com/office/officeart/2005/8/layout/orgChart1"/>
    <dgm:cxn modelId="{38A5C5D6-2C22-4917-873C-AB58A87AD8F0}" type="presParOf" srcId="{7A3B98ED-8750-4BA3-B16E-870A309147F9}" destId="{6C204970-9A16-4178-8139-AA33E7069003}" srcOrd="1" destOrd="0" presId="urn:microsoft.com/office/officeart/2005/8/layout/orgChart1"/>
    <dgm:cxn modelId="{242ABAA4-38EE-4769-9CDA-3B84CB1884E3}" type="presParOf" srcId="{6C204970-9A16-4178-8139-AA33E7069003}" destId="{7A37BB2F-A1E5-4721-BE1F-5057E27CB241}" srcOrd="0" destOrd="0" presId="urn:microsoft.com/office/officeart/2005/8/layout/orgChart1"/>
    <dgm:cxn modelId="{4D33D2FE-BF8D-4524-B158-0910BB14CF7F}" type="presParOf" srcId="{7A37BB2F-A1E5-4721-BE1F-5057E27CB241}" destId="{782BE029-4FC1-43BB-B906-097BA2AFA547}" srcOrd="0" destOrd="0" presId="urn:microsoft.com/office/officeart/2005/8/layout/orgChart1"/>
    <dgm:cxn modelId="{D1146340-E712-47F1-A329-979C5ACAB227}" type="presParOf" srcId="{7A37BB2F-A1E5-4721-BE1F-5057E27CB241}" destId="{01E41E00-61C9-4A48-9C14-7269CEDBBF1D}" srcOrd="1" destOrd="0" presId="urn:microsoft.com/office/officeart/2005/8/layout/orgChart1"/>
    <dgm:cxn modelId="{546B4667-3E69-4253-98E3-D7CC7D5D9D38}" type="presParOf" srcId="{6C204970-9A16-4178-8139-AA33E7069003}" destId="{B5FB2CF3-93A5-49D4-BCA1-97810573ECCA}" srcOrd="1" destOrd="0" presId="urn:microsoft.com/office/officeart/2005/8/layout/orgChart1"/>
    <dgm:cxn modelId="{DE9462CE-2362-4193-95BE-4BD6634ADA4F}" type="presParOf" srcId="{B5FB2CF3-93A5-49D4-BCA1-97810573ECCA}" destId="{16223DA3-9737-4757-B55F-5C4F7C84F4E6}" srcOrd="0" destOrd="0" presId="urn:microsoft.com/office/officeart/2005/8/layout/orgChart1"/>
    <dgm:cxn modelId="{2D17C249-921F-4FBB-8AC9-DA13DDA903DB}" type="presParOf" srcId="{B5FB2CF3-93A5-49D4-BCA1-97810573ECCA}" destId="{972E24D6-6BFA-4875-AE10-562A18965E8D}" srcOrd="1" destOrd="0" presId="urn:microsoft.com/office/officeart/2005/8/layout/orgChart1"/>
    <dgm:cxn modelId="{DABA5611-CE15-49F4-BB7D-315C96A00E76}" type="presParOf" srcId="{972E24D6-6BFA-4875-AE10-562A18965E8D}" destId="{1F90F281-7BA3-4180-86BD-66AA55359C55}" srcOrd="0" destOrd="0" presId="urn:microsoft.com/office/officeart/2005/8/layout/orgChart1"/>
    <dgm:cxn modelId="{0B455549-2E1B-4FD1-B6A0-70E19A4BBA67}" type="presParOf" srcId="{1F90F281-7BA3-4180-86BD-66AA55359C55}" destId="{AB52C67B-50A7-40F1-8A2D-4601C74CA769}" srcOrd="0" destOrd="0" presId="urn:microsoft.com/office/officeart/2005/8/layout/orgChart1"/>
    <dgm:cxn modelId="{19D7D899-8E20-433F-BA4A-8CEA76E412A9}" type="presParOf" srcId="{1F90F281-7BA3-4180-86BD-66AA55359C55}" destId="{1095050C-2785-4E7B-9071-BF6577F463E1}" srcOrd="1" destOrd="0" presId="urn:microsoft.com/office/officeart/2005/8/layout/orgChart1"/>
    <dgm:cxn modelId="{956E0414-7FF6-402A-BF10-8C83B8E6EE25}" type="presParOf" srcId="{972E24D6-6BFA-4875-AE10-562A18965E8D}" destId="{6E1EF600-9C5B-4B52-B16C-53D3EF339BE9}" srcOrd="1" destOrd="0" presId="urn:microsoft.com/office/officeart/2005/8/layout/orgChart1"/>
    <dgm:cxn modelId="{A52E0AC4-F37F-4C46-847A-AE0BB54A76D1}" type="presParOf" srcId="{6E1EF600-9C5B-4B52-B16C-53D3EF339BE9}" destId="{7287486F-8358-4231-AD04-A407DB346B00}" srcOrd="0" destOrd="0" presId="urn:microsoft.com/office/officeart/2005/8/layout/orgChart1"/>
    <dgm:cxn modelId="{A75271CF-7541-44E3-A76A-CACA01553EA4}" type="presParOf" srcId="{6E1EF600-9C5B-4B52-B16C-53D3EF339BE9}" destId="{DA12DABE-F1DD-4D44-A392-7A62159C9D57}" srcOrd="1" destOrd="0" presId="urn:microsoft.com/office/officeart/2005/8/layout/orgChart1"/>
    <dgm:cxn modelId="{FD08D7DC-5348-4C39-8A35-5BD4FB8A6066}" type="presParOf" srcId="{DA12DABE-F1DD-4D44-A392-7A62159C9D57}" destId="{9A48FD52-26EF-4D83-80E3-67BB9109714F}" srcOrd="0" destOrd="0" presId="urn:microsoft.com/office/officeart/2005/8/layout/orgChart1"/>
    <dgm:cxn modelId="{7185B422-968D-4519-A92F-66360E10BEC3}" type="presParOf" srcId="{9A48FD52-26EF-4D83-80E3-67BB9109714F}" destId="{290F62A0-A581-4625-A78D-1ECE91A8E06A}" srcOrd="0" destOrd="0" presId="urn:microsoft.com/office/officeart/2005/8/layout/orgChart1"/>
    <dgm:cxn modelId="{7289DED8-D59E-44EA-90EE-8EF1F2302217}" type="presParOf" srcId="{9A48FD52-26EF-4D83-80E3-67BB9109714F}" destId="{765C8F50-D9B1-49AF-AE00-3A66C213E899}" srcOrd="1" destOrd="0" presId="urn:microsoft.com/office/officeart/2005/8/layout/orgChart1"/>
    <dgm:cxn modelId="{42275A66-38E3-416F-AED6-8552C0A25E53}" type="presParOf" srcId="{DA12DABE-F1DD-4D44-A392-7A62159C9D57}" destId="{F21FC261-DA9B-404D-BF66-63AE6A8DF59B}" srcOrd="1" destOrd="0" presId="urn:microsoft.com/office/officeart/2005/8/layout/orgChart1"/>
    <dgm:cxn modelId="{FC406E9E-31C1-41E4-94D6-97159C1DFB2A}" type="presParOf" srcId="{DA12DABE-F1DD-4D44-A392-7A62159C9D57}" destId="{00C612C7-7997-464F-8C80-75C768A56CA5}" srcOrd="2" destOrd="0" presId="urn:microsoft.com/office/officeart/2005/8/layout/orgChart1"/>
    <dgm:cxn modelId="{30AD96DA-DC25-4FAB-AAC1-DAC5F98043A8}" type="presParOf" srcId="{972E24D6-6BFA-4875-AE10-562A18965E8D}" destId="{FF9181C7-2021-4DE4-8E51-B6CAF249325D}" srcOrd="2" destOrd="0" presId="urn:microsoft.com/office/officeart/2005/8/layout/orgChart1"/>
    <dgm:cxn modelId="{2D2A4A9E-D44A-473B-A6C7-1ED114E17F28}" type="presParOf" srcId="{6C204970-9A16-4178-8139-AA33E7069003}" destId="{92C962EF-2699-4D68-93C7-E7715640E4E4}" srcOrd="2" destOrd="0" presId="urn:microsoft.com/office/officeart/2005/8/layout/orgChart1"/>
    <dgm:cxn modelId="{2061134C-F3E6-47EC-AB74-DD1AE788313D}" type="presParOf" srcId="{7A3B98ED-8750-4BA3-B16E-870A309147F9}" destId="{EEB39B9E-8C5C-4086-A638-AA05A2DD1113}" srcOrd="2" destOrd="0" presId="urn:microsoft.com/office/officeart/2005/8/layout/orgChart1"/>
    <dgm:cxn modelId="{2EF4B8F4-82AC-4BAD-999E-8993499A6194}" type="presParOf" srcId="{7A3B98ED-8750-4BA3-B16E-870A309147F9}" destId="{B3654348-06BA-4B89-A259-6384F1348087}" srcOrd="3" destOrd="0" presId="urn:microsoft.com/office/officeart/2005/8/layout/orgChart1"/>
    <dgm:cxn modelId="{38EF4423-F210-4835-B63E-2B9F77305425}" type="presParOf" srcId="{B3654348-06BA-4B89-A259-6384F1348087}" destId="{C5571362-B2E1-4E89-99A5-FC2591BE0278}" srcOrd="0" destOrd="0" presId="urn:microsoft.com/office/officeart/2005/8/layout/orgChart1"/>
    <dgm:cxn modelId="{4DDFA057-06D4-42AE-8C47-5CD4BF1EC111}" type="presParOf" srcId="{C5571362-B2E1-4E89-99A5-FC2591BE0278}" destId="{BA411C02-037D-4464-8B1D-2D3A0E96B5DC}" srcOrd="0" destOrd="0" presId="urn:microsoft.com/office/officeart/2005/8/layout/orgChart1"/>
    <dgm:cxn modelId="{8FC5FB0D-ADD1-4BF9-BFE4-E3A30CACA915}" type="presParOf" srcId="{C5571362-B2E1-4E89-99A5-FC2591BE0278}" destId="{59BA1056-68CD-4467-8689-48900F710F68}" srcOrd="1" destOrd="0" presId="urn:microsoft.com/office/officeart/2005/8/layout/orgChart1"/>
    <dgm:cxn modelId="{897911FC-9945-431F-8C88-E7BCC7978EBB}" type="presParOf" srcId="{B3654348-06BA-4B89-A259-6384F1348087}" destId="{FF79B925-5050-460A-A52C-1607F98866A4}" srcOrd="1" destOrd="0" presId="urn:microsoft.com/office/officeart/2005/8/layout/orgChart1"/>
    <dgm:cxn modelId="{D9439DBB-DD06-49E9-B113-F9320AD3A098}" type="presParOf" srcId="{FF79B925-5050-460A-A52C-1607F98866A4}" destId="{E27ED620-BADA-4DAA-ADE2-2A60ECD3CEDF}" srcOrd="0" destOrd="0" presId="urn:microsoft.com/office/officeart/2005/8/layout/orgChart1"/>
    <dgm:cxn modelId="{F9D8DAD0-4CBC-4BB9-963D-05D66CAD8AA1}" type="presParOf" srcId="{FF79B925-5050-460A-A52C-1607F98866A4}" destId="{6EFB45DB-6991-4690-8F35-2254E7355587}" srcOrd="1" destOrd="0" presId="urn:microsoft.com/office/officeart/2005/8/layout/orgChart1"/>
    <dgm:cxn modelId="{A87CCDD3-520E-4236-825B-0E56EB82CAA3}" type="presParOf" srcId="{6EFB45DB-6991-4690-8F35-2254E7355587}" destId="{789A7DB5-4ECE-4ADF-A6A4-884C03DDFB94}" srcOrd="0" destOrd="0" presId="urn:microsoft.com/office/officeart/2005/8/layout/orgChart1"/>
    <dgm:cxn modelId="{28D53AE3-CA37-4B35-921D-1FE4745F2738}" type="presParOf" srcId="{789A7DB5-4ECE-4ADF-A6A4-884C03DDFB94}" destId="{D3F5CF94-3229-4A62-9A7F-A7ADA2DF574F}" srcOrd="0" destOrd="0" presId="urn:microsoft.com/office/officeart/2005/8/layout/orgChart1"/>
    <dgm:cxn modelId="{10343529-2BE4-49F0-84DA-61B618D28E29}" type="presParOf" srcId="{789A7DB5-4ECE-4ADF-A6A4-884C03DDFB94}" destId="{B4B5A294-3751-48B5-89C0-77EBDF1A5973}" srcOrd="1" destOrd="0" presId="urn:microsoft.com/office/officeart/2005/8/layout/orgChart1"/>
    <dgm:cxn modelId="{9DC13CA0-00C5-4910-8484-F1177E476B61}" type="presParOf" srcId="{6EFB45DB-6991-4690-8F35-2254E7355587}" destId="{A166BA55-4951-4849-B01F-8DFD19A1A68D}" srcOrd="1" destOrd="0" presId="urn:microsoft.com/office/officeart/2005/8/layout/orgChart1"/>
    <dgm:cxn modelId="{337D1964-A2C0-4353-844F-29F71A41860E}" type="presParOf" srcId="{6EFB45DB-6991-4690-8F35-2254E7355587}" destId="{8C83F233-CA71-48EC-827F-8FB747562D4D}" srcOrd="2" destOrd="0" presId="urn:microsoft.com/office/officeart/2005/8/layout/orgChart1"/>
    <dgm:cxn modelId="{B613AC4F-E400-4B0A-A71F-911488B344F8}" type="presParOf" srcId="{B3654348-06BA-4B89-A259-6384F1348087}" destId="{DEA00A47-5B38-4355-88C1-E43E2CC0BD7C}" srcOrd="2" destOrd="0" presId="urn:microsoft.com/office/officeart/2005/8/layout/orgChart1"/>
    <dgm:cxn modelId="{58E9FF24-A45A-42F5-B353-D52166346D3C}" type="presParOf" srcId="{111AEF69-8A85-457B-8467-F79D7CCC2474}" destId="{DDF42577-B9CD-4D01-8D0E-CBBA4EDA0F90}" srcOrd="2" destOrd="0" presId="urn:microsoft.com/office/officeart/2005/8/layout/orgChart1"/>
    <dgm:cxn modelId="{CCEB6805-D0BB-4ACC-AD86-4DBE3D60D2F9}" type="presParOf" srcId="{65FE3737-FFD0-4C46-B2CC-1E941C6CD082}" destId="{CDD0916C-EBF6-473D-B6BE-0170E039F479}" srcOrd="2" destOrd="0" presId="urn:microsoft.com/office/officeart/2005/8/layout/orgChart1"/>
    <dgm:cxn modelId="{E63C857F-6D03-4248-A91D-78779FF8D1DD}" type="presParOf" srcId="{82368D68-8660-4969-9315-F526BF4A5FCF}" destId="{4F109ED1-83B0-46DD-943D-66DD04545AD3}" srcOrd="2" destOrd="0" presId="urn:microsoft.com/office/officeart/2005/8/layout/orgChar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AE53ECD4-8F09-4DCD-8AEB-05E949032BA4}"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B276241C-CD4F-4432-A0CD-AFD4563FF86A}">
      <dgm:prSet phldrT="[Text]"/>
      <dgm:spPr/>
      <dgm:t>
        <a:bodyPr/>
        <a:lstStyle/>
        <a:p>
          <a:r>
            <a:rPr lang="cs-CZ" dirty="0"/>
            <a:t>zahájení řízení</a:t>
          </a:r>
        </a:p>
      </dgm:t>
    </dgm:pt>
    <dgm:pt modelId="{4B1513D0-A5D8-482D-B0AB-2E10ABF69410}" type="parTrans" cxnId="{C728478C-9436-44B9-A724-7CB08FA15B8C}">
      <dgm:prSet/>
      <dgm:spPr/>
      <dgm:t>
        <a:bodyPr/>
        <a:lstStyle/>
        <a:p>
          <a:endParaRPr lang="cs-CZ"/>
        </a:p>
      </dgm:t>
    </dgm:pt>
    <dgm:pt modelId="{DB6E777B-EBB0-497A-9ED7-631106A855F3}" type="sibTrans" cxnId="{C728478C-9436-44B9-A724-7CB08FA15B8C}">
      <dgm:prSet/>
      <dgm:spPr/>
      <dgm:t>
        <a:bodyPr/>
        <a:lstStyle/>
        <a:p>
          <a:endParaRPr lang="cs-CZ"/>
        </a:p>
      </dgm:t>
    </dgm:pt>
    <dgm:pt modelId="{731B8FA8-3640-487A-AD97-4470BF506A23}">
      <dgm:prSet phldrT="[Text]"/>
      <dgm:spPr/>
      <dgm:t>
        <a:bodyPr/>
        <a:lstStyle/>
        <a:p>
          <a:r>
            <a:rPr lang="cs-CZ" dirty="0"/>
            <a:t>na žádost</a:t>
          </a:r>
        </a:p>
      </dgm:t>
    </dgm:pt>
    <dgm:pt modelId="{F0D8531B-4C85-41C0-A89E-411B9A148646}" type="parTrans" cxnId="{68E83BBD-96AC-4ACA-A836-B208C99BBAF5}">
      <dgm:prSet/>
      <dgm:spPr/>
      <dgm:t>
        <a:bodyPr/>
        <a:lstStyle/>
        <a:p>
          <a:endParaRPr lang="cs-CZ"/>
        </a:p>
      </dgm:t>
    </dgm:pt>
    <dgm:pt modelId="{9F61A123-BC15-4D91-99DF-D38FE0CB2F6B}" type="sibTrans" cxnId="{68E83BBD-96AC-4ACA-A836-B208C99BBAF5}">
      <dgm:prSet/>
      <dgm:spPr/>
      <dgm:t>
        <a:bodyPr/>
        <a:lstStyle/>
        <a:p>
          <a:endParaRPr lang="cs-CZ"/>
        </a:p>
      </dgm:t>
    </dgm:pt>
    <dgm:pt modelId="{7127134B-52A3-4AFE-90ED-0E14E4CA183F}">
      <dgm:prSet phldrT="[Text]"/>
      <dgm:spPr/>
      <dgm:t>
        <a:bodyPr/>
        <a:lstStyle/>
        <a:p>
          <a:r>
            <a:rPr lang="cs-CZ" dirty="0"/>
            <a:t>z moci úřední</a:t>
          </a:r>
        </a:p>
      </dgm:t>
    </dgm:pt>
    <dgm:pt modelId="{C6137205-7630-485B-850A-411BAC17A27D}" type="parTrans" cxnId="{6CFF5F5C-5411-467D-B292-43B025C90D31}">
      <dgm:prSet/>
      <dgm:spPr/>
      <dgm:t>
        <a:bodyPr/>
        <a:lstStyle/>
        <a:p>
          <a:endParaRPr lang="cs-CZ"/>
        </a:p>
      </dgm:t>
    </dgm:pt>
    <dgm:pt modelId="{0B632F67-D27D-4A77-9D13-38A7F2FE5A5F}" type="sibTrans" cxnId="{6CFF5F5C-5411-467D-B292-43B025C90D31}">
      <dgm:prSet/>
      <dgm:spPr/>
      <dgm:t>
        <a:bodyPr/>
        <a:lstStyle/>
        <a:p>
          <a:endParaRPr lang="cs-CZ"/>
        </a:p>
      </dgm:t>
    </dgm:pt>
    <dgm:pt modelId="{76E3CFB1-0D5B-4C8B-8E2C-C0408DCBC51C}">
      <dgm:prSet phldrT="[Text]"/>
      <dgm:spPr/>
      <dgm:t>
        <a:bodyPr/>
        <a:lstStyle/>
        <a:p>
          <a:r>
            <a:rPr lang="cs-CZ" dirty="0"/>
            <a:t>na žádost i z moci úřední</a:t>
          </a:r>
        </a:p>
      </dgm:t>
    </dgm:pt>
    <dgm:pt modelId="{5A72B4C2-17A2-4C68-875E-AE37373B5B93}" type="parTrans" cxnId="{746CF3FE-5897-4AEE-9A26-78588B0C8495}">
      <dgm:prSet/>
      <dgm:spPr/>
      <dgm:t>
        <a:bodyPr/>
        <a:lstStyle/>
        <a:p>
          <a:endParaRPr lang="cs-CZ"/>
        </a:p>
      </dgm:t>
    </dgm:pt>
    <dgm:pt modelId="{C1605B3C-15F7-418C-A954-D17105282F35}" type="sibTrans" cxnId="{746CF3FE-5897-4AEE-9A26-78588B0C8495}">
      <dgm:prSet/>
      <dgm:spPr/>
      <dgm:t>
        <a:bodyPr/>
        <a:lstStyle/>
        <a:p>
          <a:endParaRPr lang="cs-CZ"/>
        </a:p>
      </dgm:t>
    </dgm:pt>
    <dgm:pt modelId="{2505A3FE-9AD4-495F-84B5-28A9BED26EC3}">
      <dgm:prSet/>
      <dgm:spPr/>
      <dgm:t>
        <a:bodyPr/>
        <a:lstStyle/>
        <a:p>
          <a:r>
            <a:rPr lang="cs-CZ" dirty="0"/>
            <a:t> např. přijímání ke vzdělávání, odklad povinné školní docházky, prominutí úplaty</a:t>
          </a:r>
        </a:p>
      </dgm:t>
    </dgm:pt>
    <dgm:pt modelId="{B6CE835E-0644-4995-92E1-85737EC1BD0B}" type="parTrans" cxnId="{2D8D60C6-1572-4124-877D-8EDA1D7F5EDA}">
      <dgm:prSet/>
      <dgm:spPr/>
      <dgm:t>
        <a:bodyPr/>
        <a:lstStyle/>
        <a:p>
          <a:endParaRPr lang="cs-CZ"/>
        </a:p>
      </dgm:t>
    </dgm:pt>
    <dgm:pt modelId="{B264B676-3A1E-4FAA-93D6-6FAE83686ACD}" type="sibTrans" cxnId="{2D8D60C6-1572-4124-877D-8EDA1D7F5EDA}">
      <dgm:prSet/>
      <dgm:spPr/>
      <dgm:t>
        <a:bodyPr/>
        <a:lstStyle/>
        <a:p>
          <a:endParaRPr lang="cs-CZ"/>
        </a:p>
      </dgm:t>
    </dgm:pt>
    <dgm:pt modelId="{BBF75FDA-A149-4290-99FC-4FD7EE9AD5A3}">
      <dgm:prSet/>
      <dgm:spPr/>
      <dgm:t>
        <a:bodyPr/>
        <a:lstStyle/>
        <a:p>
          <a:r>
            <a:rPr lang="cs-CZ" dirty="0"/>
            <a:t>např. vyloučení ze školní družiny, „dodatečný“ odklad, ukončení předškolního vzdělávání</a:t>
          </a:r>
        </a:p>
      </dgm:t>
    </dgm:pt>
    <dgm:pt modelId="{189AF309-A1B3-4470-A049-0270EDE30385}" type="parTrans" cxnId="{B5D02E8B-16CF-4263-901F-59D7094226EE}">
      <dgm:prSet/>
      <dgm:spPr/>
      <dgm:t>
        <a:bodyPr/>
        <a:lstStyle/>
        <a:p>
          <a:endParaRPr lang="cs-CZ"/>
        </a:p>
      </dgm:t>
    </dgm:pt>
    <dgm:pt modelId="{3737745F-57A3-4E5C-ACA1-DC469F161A8A}" type="sibTrans" cxnId="{B5D02E8B-16CF-4263-901F-59D7094226EE}">
      <dgm:prSet/>
      <dgm:spPr/>
      <dgm:t>
        <a:bodyPr/>
        <a:lstStyle/>
        <a:p>
          <a:endParaRPr lang="cs-CZ"/>
        </a:p>
      </dgm:t>
    </dgm:pt>
    <dgm:pt modelId="{0EE5BDCE-559E-4768-A92B-D9222145383D}">
      <dgm:prSet/>
      <dgm:spPr/>
      <dgm:t>
        <a:bodyPr/>
        <a:lstStyle/>
        <a:p>
          <a:r>
            <a:rPr lang="cs-CZ" dirty="0"/>
            <a:t>např. ukončení individuálního vzdělávání žáka</a:t>
          </a:r>
        </a:p>
      </dgm:t>
    </dgm:pt>
    <dgm:pt modelId="{E4E39C4D-EC82-484E-A2CC-1E3E30D1F277}" type="parTrans" cxnId="{36429724-D29B-4B27-B1AA-5B40503346B2}">
      <dgm:prSet/>
      <dgm:spPr/>
      <dgm:t>
        <a:bodyPr/>
        <a:lstStyle/>
        <a:p>
          <a:endParaRPr lang="cs-CZ"/>
        </a:p>
      </dgm:t>
    </dgm:pt>
    <dgm:pt modelId="{89102885-EB9C-4A68-80C2-2C795C8CB546}" type="sibTrans" cxnId="{36429724-D29B-4B27-B1AA-5B40503346B2}">
      <dgm:prSet/>
      <dgm:spPr/>
      <dgm:t>
        <a:bodyPr/>
        <a:lstStyle/>
        <a:p>
          <a:endParaRPr lang="cs-CZ"/>
        </a:p>
      </dgm:t>
    </dgm:pt>
    <dgm:pt modelId="{0463E2EE-FE2B-44F3-B1CB-23CE2A0B6D5B}" type="pres">
      <dgm:prSet presAssocID="{AE53ECD4-8F09-4DCD-8AEB-05E949032BA4}" presName="hierChild1" presStyleCnt="0">
        <dgm:presLayoutVars>
          <dgm:orgChart val="1"/>
          <dgm:chPref val="1"/>
          <dgm:dir/>
          <dgm:animOne val="branch"/>
          <dgm:animLvl val="lvl"/>
          <dgm:resizeHandles/>
        </dgm:presLayoutVars>
      </dgm:prSet>
      <dgm:spPr/>
    </dgm:pt>
    <dgm:pt modelId="{3ACBC432-1D25-4FD3-9219-F22C40A406BE}" type="pres">
      <dgm:prSet presAssocID="{B276241C-CD4F-4432-A0CD-AFD4563FF86A}" presName="hierRoot1" presStyleCnt="0">
        <dgm:presLayoutVars>
          <dgm:hierBranch val="init"/>
        </dgm:presLayoutVars>
      </dgm:prSet>
      <dgm:spPr/>
    </dgm:pt>
    <dgm:pt modelId="{140A8642-EF8D-486E-8EF5-65C1FCF63027}" type="pres">
      <dgm:prSet presAssocID="{B276241C-CD4F-4432-A0CD-AFD4563FF86A}" presName="rootComposite1" presStyleCnt="0"/>
      <dgm:spPr/>
    </dgm:pt>
    <dgm:pt modelId="{5CD86856-60ED-44A0-87CE-72C9DAF3BEDB}" type="pres">
      <dgm:prSet presAssocID="{B276241C-CD4F-4432-A0CD-AFD4563FF86A}" presName="rootText1" presStyleLbl="node0" presStyleIdx="0" presStyleCnt="1" custLinFactNeighborY="2106">
        <dgm:presLayoutVars>
          <dgm:chPref val="3"/>
        </dgm:presLayoutVars>
      </dgm:prSet>
      <dgm:spPr/>
    </dgm:pt>
    <dgm:pt modelId="{FCCE6AD0-A3BA-44FD-AB8F-F72CC6E11AB1}" type="pres">
      <dgm:prSet presAssocID="{B276241C-CD4F-4432-A0CD-AFD4563FF86A}" presName="rootConnector1" presStyleLbl="node1" presStyleIdx="0" presStyleCnt="0"/>
      <dgm:spPr/>
    </dgm:pt>
    <dgm:pt modelId="{0B7D7877-F89E-4891-B676-7083E06A34C8}" type="pres">
      <dgm:prSet presAssocID="{B276241C-CD4F-4432-A0CD-AFD4563FF86A}" presName="hierChild2" presStyleCnt="0"/>
      <dgm:spPr/>
    </dgm:pt>
    <dgm:pt modelId="{5E09CB03-14C7-4D20-BF57-044DD11E9AA4}" type="pres">
      <dgm:prSet presAssocID="{F0D8531B-4C85-41C0-A89E-411B9A148646}" presName="Name37" presStyleLbl="parChTrans1D2" presStyleIdx="0" presStyleCnt="3"/>
      <dgm:spPr/>
    </dgm:pt>
    <dgm:pt modelId="{616305D4-9C90-437C-89F5-F689AF200F1A}" type="pres">
      <dgm:prSet presAssocID="{731B8FA8-3640-487A-AD97-4470BF506A23}" presName="hierRoot2" presStyleCnt="0">
        <dgm:presLayoutVars>
          <dgm:hierBranch/>
        </dgm:presLayoutVars>
      </dgm:prSet>
      <dgm:spPr/>
    </dgm:pt>
    <dgm:pt modelId="{60DCBBF0-7646-405E-94EC-88C827AEC037}" type="pres">
      <dgm:prSet presAssocID="{731B8FA8-3640-487A-AD97-4470BF506A23}" presName="rootComposite" presStyleCnt="0"/>
      <dgm:spPr/>
    </dgm:pt>
    <dgm:pt modelId="{4AE5BF36-1489-4E5F-A7B3-8F529BB7E213}" type="pres">
      <dgm:prSet presAssocID="{731B8FA8-3640-487A-AD97-4470BF506A23}" presName="rootText" presStyleLbl="node2" presStyleIdx="0" presStyleCnt="3">
        <dgm:presLayoutVars>
          <dgm:chPref val="3"/>
        </dgm:presLayoutVars>
      </dgm:prSet>
      <dgm:spPr/>
    </dgm:pt>
    <dgm:pt modelId="{84944027-079B-4AE7-B56B-EB44353DE488}" type="pres">
      <dgm:prSet presAssocID="{731B8FA8-3640-487A-AD97-4470BF506A23}" presName="rootConnector" presStyleLbl="node2" presStyleIdx="0" presStyleCnt="3"/>
      <dgm:spPr/>
    </dgm:pt>
    <dgm:pt modelId="{CBA531E8-331E-489B-924B-BE1686AAEB11}" type="pres">
      <dgm:prSet presAssocID="{731B8FA8-3640-487A-AD97-4470BF506A23}" presName="hierChild4" presStyleCnt="0"/>
      <dgm:spPr/>
    </dgm:pt>
    <dgm:pt modelId="{F4AF4F3A-44C4-4582-AE09-358060938404}" type="pres">
      <dgm:prSet presAssocID="{B6CE835E-0644-4995-92E1-85737EC1BD0B}" presName="Name35" presStyleLbl="parChTrans1D3" presStyleIdx="0" presStyleCnt="3"/>
      <dgm:spPr/>
    </dgm:pt>
    <dgm:pt modelId="{5B0B738E-002F-4F4D-A9D6-11D5C9346CE9}" type="pres">
      <dgm:prSet presAssocID="{2505A3FE-9AD4-495F-84B5-28A9BED26EC3}" presName="hierRoot2" presStyleCnt="0">
        <dgm:presLayoutVars>
          <dgm:hierBranch val="init"/>
        </dgm:presLayoutVars>
      </dgm:prSet>
      <dgm:spPr/>
    </dgm:pt>
    <dgm:pt modelId="{840B619F-18DD-4884-9E82-42F2B08CA037}" type="pres">
      <dgm:prSet presAssocID="{2505A3FE-9AD4-495F-84B5-28A9BED26EC3}" presName="rootComposite" presStyleCnt="0"/>
      <dgm:spPr/>
    </dgm:pt>
    <dgm:pt modelId="{4049EB60-9948-49EF-8E74-7C6F932F8DA8}" type="pres">
      <dgm:prSet presAssocID="{2505A3FE-9AD4-495F-84B5-28A9BED26EC3}" presName="rootText" presStyleLbl="node3" presStyleIdx="0" presStyleCnt="3">
        <dgm:presLayoutVars>
          <dgm:chPref val="3"/>
        </dgm:presLayoutVars>
      </dgm:prSet>
      <dgm:spPr/>
    </dgm:pt>
    <dgm:pt modelId="{6354D569-A9EF-45C7-838B-E04A0A33C8AA}" type="pres">
      <dgm:prSet presAssocID="{2505A3FE-9AD4-495F-84B5-28A9BED26EC3}" presName="rootConnector" presStyleLbl="node3" presStyleIdx="0" presStyleCnt="3"/>
      <dgm:spPr/>
    </dgm:pt>
    <dgm:pt modelId="{7E34403D-2D67-46AB-BCCA-E8101B48CB26}" type="pres">
      <dgm:prSet presAssocID="{2505A3FE-9AD4-495F-84B5-28A9BED26EC3}" presName="hierChild4" presStyleCnt="0"/>
      <dgm:spPr/>
    </dgm:pt>
    <dgm:pt modelId="{59685A20-2696-4771-B14A-78EE5F939654}" type="pres">
      <dgm:prSet presAssocID="{2505A3FE-9AD4-495F-84B5-28A9BED26EC3}" presName="hierChild5" presStyleCnt="0"/>
      <dgm:spPr/>
    </dgm:pt>
    <dgm:pt modelId="{2855353B-19CB-4437-892B-B251F982E433}" type="pres">
      <dgm:prSet presAssocID="{731B8FA8-3640-487A-AD97-4470BF506A23}" presName="hierChild5" presStyleCnt="0"/>
      <dgm:spPr/>
    </dgm:pt>
    <dgm:pt modelId="{20409894-3672-4C4A-8AB9-099723F5785A}" type="pres">
      <dgm:prSet presAssocID="{C6137205-7630-485B-850A-411BAC17A27D}" presName="Name37" presStyleLbl="parChTrans1D2" presStyleIdx="1" presStyleCnt="3"/>
      <dgm:spPr/>
    </dgm:pt>
    <dgm:pt modelId="{C4CF9AD5-A1BA-44A7-9C36-F645386AF80A}" type="pres">
      <dgm:prSet presAssocID="{7127134B-52A3-4AFE-90ED-0E14E4CA183F}" presName="hierRoot2" presStyleCnt="0">
        <dgm:presLayoutVars>
          <dgm:hierBranch/>
        </dgm:presLayoutVars>
      </dgm:prSet>
      <dgm:spPr/>
    </dgm:pt>
    <dgm:pt modelId="{A7BA7094-7A7A-40AD-88E0-667038F46164}" type="pres">
      <dgm:prSet presAssocID="{7127134B-52A3-4AFE-90ED-0E14E4CA183F}" presName="rootComposite" presStyleCnt="0"/>
      <dgm:spPr/>
    </dgm:pt>
    <dgm:pt modelId="{8582998D-9DFD-4CCE-AAEC-DD848EF8C9E8}" type="pres">
      <dgm:prSet presAssocID="{7127134B-52A3-4AFE-90ED-0E14E4CA183F}" presName="rootText" presStyleLbl="node2" presStyleIdx="1" presStyleCnt="3">
        <dgm:presLayoutVars>
          <dgm:chPref val="3"/>
        </dgm:presLayoutVars>
      </dgm:prSet>
      <dgm:spPr/>
    </dgm:pt>
    <dgm:pt modelId="{4B19FE6B-1649-4BF1-88C7-39028224D422}" type="pres">
      <dgm:prSet presAssocID="{7127134B-52A3-4AFE-90ED-0E14E4CA183F}" presName="rootConnector" presStyleLbl="node2" presStyleIdx="1" presStyleCnt="3"/>
      <dgm:spPr/>
    </dgm:pt>
    <dgm:pt modelId="{04BE166B-84D8-4F58-B2EF-BCE41B5403A8}" type="pres">
      <dgm:prSet presAssocID="{7127134B-52A3-4AFE-90ED-0E14E4CA183F}" presName="hierChild4" presStyleCnt="0"/>
      <dgm:spPr/>
    </dgm:pt>
    <dgm:pt modelId="{C37C32D5-127F-4DAD-93B0-2BC7CE20DA7F}" type="pres">
      <dgm:prSet presAssocID="{189AF309-A1B3-4470-A049-0270EDE30385}" presName="Name35" presStyleLbl="parChTrans1D3" presStyleIdx="1" presStyleCnt="3"/>
      <dgm:spPr/>
    </dgm:pt>
    <dgm:pt modelId="{312BD122-EC85-4EE1-B69F-5F0503CF12C7}" type="pres">
      <dgm:prSet presAssocID="{BBF75FDA-A149-4290-99FC-4FD7EE9AD5A3}" presName="hierRoot2" presStyleCnt="0">
        <dgm:presLayoutVars>
          <dgm:hierBranch val="init"/>
        </dgm:presLayoutVars>
      </dgm:prSet>
      <dgm:spPr/>
    </dgm:pt>
    <dgm:pt modelId="{4704B829-FF5F-4C6E-9692-C2934787A1A3}" type="pres">
      <dgm:prSet presAssocID="{BBF75FDA-A149-4290-99FC-4FD7EE9AD5A3}" presName="rootComposite" presStyleCnt="0"/>
      <dgm:spPr/>
    </dgm:pt>
    <dgm:pt modelId="{59602B92-C1CF-4343-B812-7B33129DB75C}" type="pres">
      <dgm:prSet presAssocID="{BBF75FDA-A149-4290-99FC-4FD7EE9AD5A3}" presName="rootText" presStyleLbl="node3" presStyleIdx="1" presStyleCnt="3">
        <dgm:presLayoutVars>
          <dgm:chPref val="3"/>
        </dgm:presLayoutVars>
      </dgm:prSet>
      <dgm:spPr/>
    </dgm:pt>
    <dgm:pt modelId="{413BFA4E-D8E6-4EE8-9893-B1DFBFABBD32}" type="pres">
      <dgm:prSet presAssocID="{BBF75FDA-A149-4290-99FC-4FD7EE9AD5A3}" presName="rootConnector" presStyleLbl="node3" presStyleIdx="1" presStyleCnt="3"/>
      <dgm:spPr/>
    </dgm:pt>
    <dgm:pt modelId="{9D69B25D-D6EC-42D8-9FE0-8094737C06E5}" type="pres">
      <dgm:prSet presAssocID="{BBF75FDA-A149-4290-99FC-4FD7EE9AD5A3}" presName="hierChild4" presStyleCnt="0"/>
      <dgm:spPr/>
    </dgm:pt>
    <dgm:pt modelId="{BC21B60A-F92D-4F46-92CB-8886CED02006}" type="pres">
      <dgm:prSet presAssocID="{BBF75FDA-A149-4290-99FC-4FD7EE9AD5A3}" presName="hierChild5" presStyleCnt="0"/>
      <dgm:spPr/>
    </dgm:pt>
    <dgm:pt modelId="{90B6E678-342C-40D5-A5ED-380720315268}" type="pres">
      <dgm:prSet presAssocID="{7127134B-52A3-4AFE-90ED-0E14E4CA183F}" presName="hierChild5" presStyleCnt="0"/>
      <dgm:spPr/>
    </dgm:pt>
    <dgm:pt modelId="{327CB3D1-3DF3-4CA5-B2F2-BEADC1B0244C}" type="pres">
      <dgm:prSet presAssocID="{5A72B4C2-17A2-4C68-875E-AE37373B5B93}" presName="Name37" presStyleLbl="parChTrans1D2" presStyleIdx="2" presStyleCnt="3"/>
      <dgm:spPr/>
    </dgm:pt>
    <dgm:pt modelId="{BC73AA3A-48A7-49DD-B983-7231169ED693}" type="pres">
      <dgm:prSet presAssocID="{76E3CFB1-0D5B-4C8B-8E2C-C0408DCBC51C}" presName="hierRoot2" presStyleCnt="0">
        <dgm:presLayoutVars>
          <dgm:hierBranch/>
        </dgm:presLayoutVars>
      </dgm:prSet>
      <dgm:spPr/>
    </dgm:pt>
    <dgm:pt modelId="{E0DA67B2-A2FF-4CC0-8149-D6EC4ECC038B}" type="pres">
      <dgm:prSet presAssocID="{76E3CFB1-0D5B-4C8B-8E2C-C0408DCBC51C}" presName="rootComposite" presStyleCnt="0"/>
      <dgm:spPr/>
    </dgm:pt>
    <dgm:pt modelId="{B76D2207-644D-4DDE-8C25-BAA1087C4DE3}" type="pres">
      <dgm:prSet presAssocID="{76E3CFB1-0D5B-4C8B-8E2C-C0408DCBC51C}" presName="rootText" presStyleLbl="node2" presStyleIdx="2" presStyleCnt="3">
        <dgm:presLayoutVars>
          <dgm:chPref val="3"/>
        </dgm:presLayoutVars>
      </dgm:prSet>
      <dgm:spPr/>
    </dgm:pt>
    <dgm:pt modelId="{D5471B44-86D8-47E0-9B7A-756D42843F6F}" type="pres">
      <dgm:prSet presAssocID="{76E3CFB1-0D5B-4C8B-8E2C-C0408DCBC51C}" presName="rootConnector" presStyleLbl="node2" presStyleIdx="2" presStyleCnt="3"/>
      <dgm:spPr/>
    </dgm:pt>
    <dgm:pt modelId="{1310EA3B-D782-436E-94DB-0C71C7525342}" type="pres">
      <dgm:prSet presAssocID="{76E3CFB1-0D5B-4C8B-8E2C-C0408DCBC51C}" presName="hierChild4" presStyleCnt="0"/>
      <dgm:spPr/>
    </dgm:pt>
    <dgm:pt modelId="{7D239D77-677F-46DC-8F4C-DFC18BEEF857}" type="pres">
      <dgm:prSet presAssocID="{E4E39C4D-EC82-484E-A2CC-1E3E30D1F277}" presName="Name35" presStyleLbl="parChTrans1D3" presStyleIdx="2" presStyleCnt="3"/>
      <dgm:spPr/>
    </dgm:pt>
    <dgm:pt modelId="{1E2CB036-91C8-446A-87E3-A7FBDD682CC0}" type="pres">
      <dgm:prSet presAssocID="{0EE5BDCE-559E-4768-A92B-D9222145383D}" presName="hierRoot2" presStyleCnt="0">
        <dgm:presLayoutVars>
          <dgm:hierBranch/>
        </dgm:presLayoutVars>
      </dgm:prSet>
      <dgm:spPr/>
    </dgm:pt>
    <dgm:pt modelId="{A3070DEF-0EB2-4312-B225-A127ED64D2AA}" type="pres">
      <dgm:prSet presAssocID="{0EE5BDCE-559E-4768-A92B-D9222145383D}" presName="rootComposite" presStyleCnt="0"/>
      <dgm:spPr/>
    </dgm:pt>
    <dgm:pt modelId="{A6E709D8-E65A-40B8-B35C-7FCC8E0184AA}" type="pres">
      <dgm:prSet presAssocID="{0EE5BDCE-559E-4768-A92B-D9222145383D}" presName="rootText" presStyleLbl="node3" presStyleIdx="2" presStyleCnt="3">
        <dgm:presLayoutVars>
          <dgm:chPref val="3"/>
        </dgm:presLayoutVars>
      </dgm:prSet>
      <dgm:spPr/>
    </dgm:pt>
    <dgm:pt modelId="{3E403275-D74F-41B6-9FB3-427E60DC581F}" type="pres">
      <dgm:prSet presAssocID="{0EE5BDCE-559E-4768-A92B-D9222145383D}" presName="rootConnector" presStyleLbl="node3" presStyleIdx="2" presStyleCnt="3"/>
      <dgm:spPr/>
    </dgm:pt>
    <dgm:pt modelId="{253E602A-8F4F-4386-8D7D-BAB25E4273C2}" type="pres">
      <dgm:prSet presAssocID="{0EE5BDCE-559E-4768-A92B-D9222145383D}" presName="hierChild4" presStyleCnt="0"/>
      <dgm:spPr/>
    </dgm:pt>
    <dgm:pt modelId="{6CC3D210-5D9B-4A76-9313-D448EC635A2C}" type="pres">
      <dgm:prSet presAssocID="{0EE5BDCE-559E-4768-A92B-D9222145383D}" presName="hierChild5" presStyleCnt="0"/>
      <dgm:spPr/>
    </dgm:pt>
    <dgm:pt modelId="{01AAC179-0E44-4FCF-8227-183215F4EF17}" type="pres">
      <dgm:prSet presAssocID="{76E3CFB1-0D5B-4C8B-8E2C-C0408DCBC51C}" presName="hierChild5" presStyleCnt="0"/>
      <dgm:spPr/>
    </dgm:pt>
    <dgm:pt modelId="{86B6E636-184E-44DC-8AE9-0EA49CC73C69}" type="pres">
      <dgm:prSet presAssocID="{B276241C-CD4F-4432-A0CD-AFD4563FF86A}" presName="hierChild3" presStyleCnt="0"/>
      <dgm:spPr/>
    </dgm:pt>
  </dgm:ptLst>
  <dgm:cxnLst>
    <dgm:cxn modelId="{38CFC00F-B549-40B8-8AE5-45D83DC188C5}" type="presOf" srcId="{F0D8531B-4C85-41C0-A89E-411B9A148646}" destId="{5E09CB03-14C7-4D20-BF57-044DD11E9AA4}" srcOrd="0" destOrd="0" presId="urn:microsoft.com/office/officeart/2005/8/layout/orgChart1"/>
    <dgm:cxn modelId="{B8FF6722-D77F-427F-9C34-45F82F50971B}" type="presOf" srcId="{B6CE835E-0644-4995-92E1-85737EC1BD0B}" destId="{F4AF4F3A-44C4-4582-AE09-358060938404}" srcOrd="0" destOrd="0" presId="urn:microsoft.com/office/officeart/2005/8/layout/orgChart1"/>
    <dgm:cxn modelId="{36429724-D29B-4B27-B1AA-5B40503346B2}" srcId="{76E3CFB1-0D5B-4C8B-8E2C-C0408DCBC51C}" destId="{0EE5BDCE-559E-4768-A92B-D9222145383D}" srcOrd="0" destOrd="0" parTransId="{E4E39C4D-EC82-484E-A2CC-1E3E30D1F277}" sibTransId="{89102885-EB9C-4A68-80C2-2C795C8CB546}"/>
    <dgm:cxn modelId="{E8456D2D-C778-4294-85FA-FFF74BC45033}" type="presOf" srcId="{2505A3FE-9AD4-495F-84B5-28A9BED26EC3}" destId="{6354D569-A9EF-45C7-838B-E04A0A33C8AA}" srcOrd="1" destOrd="0" presId="urn:microsoft.com/office/officeart/2005/8/layout/orgChart1"/>
    <dgm:cxn modelId="{8AA10031-04AB-4BB8-9315-219E73C3F667}" type="presOf" srcId="{BBF75FDA-A149-4290-99FC-4FD7EE9AD5A3}" destId="{413BFA4E-D8E6-4EE8-9893-B1DFBFABBD32}" srcOrd="1" destOrd="0" presId="urn:microsoft.com/office/officeart/2005/8/layout/orgChart1"/>
    <dgm:cxn modelId="{C3CE9F36-8097-4481-8333-F3A4D4216D38}" type="presOf" srcId="{0EE5BDCE-559E-4768-A92B-D9222145383D}" destId="{A6E709D8-E65A-40B8-B35C-7FCC8E0184AA}" srcOrd="0" destOrd="0" presId="urn:microsoft.com/office/officeart/2005/8/layout/orgChart1"/>
    <dgm:cxn modelId="{0524723A-BAE5-4C12-9337-CC0839106A83}" type="presOf" srcId="{731B8FA8-3640-487A-AD97-4470BF506A23}" destId="{4AE5BF36-1489-4E5F-A7B3-8F529BB7E213}" srcOrd="0" destOrd="0" presId="urn:microsoft.com/office/officeart/2005/8/layout/orgChart1"/>
    <dgm:cxn modelId="{6CFF5F5C-5411-467D-B292-43B025C90D31}" srcId="{B276241C-CD4F-4432-A0CD-AFD4563FF86A}" destId="{7127134B-52A3-4AFE-90ED-0E14E4CA183F}" srcOrd="1" destOrd="0" parTransId="{C6137205-7630-485B-850A-411BAC17A27D}" sibTransId="{0B632F67-D27D-4A77-9D13-38A7F2FE5A5F}"/>
    <dgm:cxn modelId="{76D59561-D01C-4615-A7E3-9D208B6D2673}" type="presOf" srcId="{731B8FA8-3640-487A-AD97-4470BF506A23}" destId="{84944027-079B-4AE7-B56B-EB44353DE488}" srcOrd="1" destOrd="0" presId="urn:microsoft.com/office/officeart/2005/8/layout/orgChart1"/>
    <dgm:cxn modelId="{AF14276B-7384-4D9E-B01B-208CAC738B2C}" type="presOf" srcId="{B276241C-CD4F-4432-A0CD-AFD4563FF86A}" destId="{5CD86856-60ED-44A0-87CE-72C9DAF3BEDB}" srcOrd="0" destOrd="0" presId="urn:microsoft.com/office/officeart/2005/8/layout/orgChart1"/>
    <dgm:cxn modelId="{D4176F6B-AB97-4E2E-BF2D-3C94161DE1AC}" type="presOf" srcId="{2505A3FE-9AD4-495F-84B5-28A9BED26EC3}" destId="{4049EB60-9948-49EF-8E74-7C6F932F8DA8}" srcOrd="0" destOrd="0" presId="urn:microsoft.com/office/officeart/2005/8/layout/orgChart1"/>
    <dgm:cxn modelId="{1A17E07D-751F-4B6E-B179-B0577A07CF36}" type="presOf" srcId="{5A72B4C2-17A2-4C68-875E-AE37373B5B93}" destId="{327CB3D1-3DF3-4CA5-B2F2-BEADC1B0244C}" srcOrd="0" destOrd="0" presId="urn:microsoft.com/office/officeart/2005/8/layout/orgChart1"/>
    <dgm:cxn modelId="{1489188B-3DDF-437E-A422-853A93569566}" type="presOf" srcId="{E4E39C4D-EC82-484E-A2CC-1E3E30D1F277}" destId="{7D239D77-677F-46DC-8F4C-DFC18BEEF857}" srcOrd="0" destOrd="0" presId="urn:microsoft.com/office/officeart/2005/8/layout/orgChart1"/>
    <dgm:cxn modelId="{B5D02E8B-16CF-4263-901F-59D7094226EE}" srcId="{7127134B-52A3-4AFE-90ED-0E14E4CA183F}" destId="{BBF75FDA-A149-4290-99FC-4FD7EE9AD5A3}" srcOrd="0" destOrd="0" parTransId="{189AF309-A1B3-4470-A049-0270EDE30385}" sibTransId="{3737745F-57A3-4E5C-ACA1-DC469F161A8A}"/>
    <dgm:cxn modelId="{C728478C-9436-44B9-A724-7CB08FA15B8C}" srcId="{AE53ECD4-8F09-4DCD-8AEB-05E949032BA4}" destId="{B276241C-CD4F-4432-A0CD-AFD4563FF86A}" srcOrd="0" destOrd="0" parTransId="{4B1513D0-A5D8-482D-B0AB-2E10ABF69410}" sibTransId="{DB6E777B-EBB0-497A-9ED7-631106A855F3}"/>
    <dgm:cxn modelId="{231A9E8D-0DE1-47D6-8663-99B31A749DCE}" type="presOf" srcId="{189AF309-A1B3-4470-A049-0270EDE30385}" destId="{C37C32D5-127F-4DAD-93B0-2BC7CE20DA7F}" srcOrd="0" destOrd="0" presId="urn:microsoft.com/office/officeart/2005/8/layout/orgChart1"/>
    <dgm:cxn modelId="{53577598-FE12-42DF-A433-9B11C8470103}" type="presOf" srcId="{7127134B-52A3-4AFE-90ED-0E14E4CA183F}" destId="{4B19FE6B-1649-4BF1-88C7-39028224D422}" srcOrd="1" destOrd="0" presId="urn:microsoft.com/office/officeart/2005/8/layout/orgChart1"/>
    <dgm:cxn modelId="{3A4DDE9A-EAA9-4E24-8F59-E2D2DA9C419B}" type="presOf" srcId="{7127134B-52A3-4AFE-90ED-0E14E4CA183F}" destId="{8582998D-9DFD-4CCE-AAEC-DD848EF8C9E8}" srcOrd="0" destOrd="0" presId="urn:microsoft.com/office/officeart/2005/8/layout/orgChart1"/>
    <dgm:cxn modelId="{ABEB44A6-6245-4220-BED1-3A845A8BEBD2}" type="presOf" srcId="{76E3CFB1-0D5B-4C8B-8E2C-C0408DCBC51C}" destId="{D5471B44-86D8-47E0-9B7A-756D42843F6F}" srcOrd="1" destOrd="0" presId="urn:microsoft.com/office/officeart/2005/8/layout/orgChart1"/>
    <dgm:cxn modelId="{60BE81AA-1943-48F4-BE9B-F0AD29442A22}" type="presOf" srcId="{B276241C-CD4F-4432-A0CD-AFD4563FF86A}" destId="{FCCE6AD0-A3BA-44FD-AB8F-F72CC6E11AB1}" srcOrd="1" destOrd="0" presId="urn:microsoft.com/office/officeart/2005/8/layout/orgChart1"/>
    <dgm:cxn modelId="{68E83BBD-96AC-4ACA-A836-B208C99BBAF5}" srcId="{B276241C-CD4F-4432-A0CD-AFD4563FF86A}" destId="{731B8FA8-3640-487A-AD97-4470BF506A23}" srcOrd="0" destOrd="0" parTransId="{F0D8531B-4C85-41C0-A89E-411B9A148646}" sibTransId="{9F61A123-BC15-4D91-99DF-D38FE0CB2F6B}"/>
    <dgm:cxn modelId="{AA1ADFC5-31BE-4B4D-B7B7-BF4CC2AC3D0F}" type="presOf" srcId="{76E3CFB1-0D5B-4C8B-8E2C-C0408DCBC51C}" destId="{B76D2207-644D-4DDE-8C25-BAA1087C4DE3}" srcOrd="0" destOrd="0" presId="urn:microsoft.com/office/officeart/2005/8/layout/orgChart1"/>
    <dgm:cxn modelId="{2D8D60C6-1572-4124-877D-8EDA1D7F5EDA}" srcId="{731B8FA8-3640-487A-AD97-4470BF506A23}" destId="{2505A3FE-9AD4-495F-84B5-28A9BED26EC3}" srcOrd="0" destOrd="0" parTransId="{B6CE835E-0644-4995-92E1-85737EC1BD0B}" sibTransId="{B264B676-3A1E-4FAA-93D6-6FAE83686ACD}"/>
    <dgm:cxn modelId="{BD9C5AC8-E713-488B-A024-07B5035AB60F}" type="presOf" srcId="{AE53ECD4-8F09-4DCD-8AEB-05E949032BA4}" destId="{0463E2EE-FE2B-44F3-B1CB-23CE2A0B6D5B}" srcOrd="0" destOrd="0" presId="urn:microsoft.com/office/officeart/2005/8/layout/orgChart1"/>
    <dgm:cxn modelId="{E8D7BECE-C996-4DAD-9CD8-4521BA34B9D8}" type="presOf" srcId="{0EE5BDCE-559E-4768-A92B-D9222145383D}" destId="{3E403275-D74F-41B6-9FB3-427E60DC581F}" srcOrd="1" destOrd="0" presId="urn:microsoft.com/office/officeart/2005/8/layout/orgChart1"/>
    <dgm:cxn modelId="{CE36C2F8-B673-424D-AA52-CB0226406B4F}" type="presOf" srcId="{C6137205-7630-485B-850A-411BAC17A27D}" destId="{20409894-3672-4C4A-8AB9-099723F5785A}" srcOrd="0" destOrd="0" presId="urn:microsoft.com/office/officeart/2005/8/layout/orgChart1"/>
    <dgm:cxn modelId="{A7840CFE-B98B-43D8-9591-422F1E21BEE6}" type="presOf" srcId="{BBF75FDA-A149-4290-99FC-4FD7EE9AD5A3}" destId="{59602B92-C1CF-4343-B812-7B33129DB75C}" srcOrd="0" destOrd="0" presId="urn:microsoft.com/office/officeart/2005/8/layout/orgChart1"/>
    <dgm:cxn modelId="{746CF3FE-5897-4AEE-9A26-78588B0C8495}" srcId="{B276241C-CD4F-4432-A0CD-AFD4563FF86A}" destId="{76E3CFB1-0D5B-4C8B-8E2C-C0408DCBC51C}" srcOrd="2" destOrd="0" parTransId="{5A72B4C2-17A2-4C68-875E-AE37373B5B93}" sibTransId="{C1605B3C-15F7-418C-A954-D17105282F35}"/>
    <dgm:cxn modelId="{6CCD0D48-593A-4FF0-9800-50E979A68EEC}" type="presParOf" srcId="{0463E2EE-FE2B-44F3-B1CB-23CE2A0B6D5B}" destId="{3ACBC432-1D25-4FD3-9219-F22C40A406BE}" srcOrd="0" destOrd="0" presId="urn:microsoft.com/office/officeart/2005/8/layout/orgChart1"/>
    <dgm:cxn modelId="{AC882BCF-2AF8-483E-B965-A42CF9E4B15A}" type="presParOf" srcId="{3ACBC432-1D25-4FD3-9219-F22C40A406BE}" destId="{140A8642-EF8D-486E-8EF5-65C1FCF63027}" srcOrd="0" destOrd="0" presId="urn:microsoft.com/office/officeart/2005/8/layout/orgChart1"/>
    <dgm:cxn modelId="{AD1EA1DB-8988-4225-A303-F5CBD952CAB3}" type="presParOf" srcId="{140A8642-EF8D-486E-8EF5-65C1FCF63027}" destId="{5CD86856-60ED-44A0-87CE-72C9DAF3BEDB}" srcOrd="0" destOrd="0" presId="urn:microsoft.com/office/officeart/2005/8/layout/orgChart1"/>
    <dgm:cxn modelId="{4C00846D-798D-4F1B-8AB7-BF3268BAA5A7}" type="presParOf" srcId="{140A8642-EF8D-486E-8EF5-65C1FCF63027}" destId="{FCCE6AD0-A3BA-44FD-AB8F-F72CC6E11AB1}" srcOrd="1" destOrd="0" presId="urn:microsoft.com/office/officeart/2005/8/layout/orgChart1"/>
    <dgm:cxn modelId="{1FE6EF5D-2BFE-4756-B2A2-2F3579E1863C}" type="presParOf" srcId="{3ACBC432-1D25-4FD3-9219-F22C40A406BE}" destId="{0B7D7877-F89E-4891-B676-7083E06A34C8}" srcOrd="1" destOrd="0" presId="urn:microsoft.com/office/officeart/2005/8/layout/orgChart1"/>
    <dgm:cxn modelId="{58FB5326-CCB4-4D79-A904-745F15986714}" type="presParOf" srcId="{0B7D7877-F89E-4891-B676-7083E06A34C8}" destId="{5E09CB03-14C7-4D20-BF57-044DD11E9AA4}" srcOrd="0" destOrd="0" presId="urn:microsoft.com/office/officeart/2005/8/layout/orgChart1"/>
    <dgm:cxn modelId="{1FCF3FB2-7D83-4BC3-A271-2018634A8533}" type="presParOf" srcId="{0B7D7877-F89E-4891-B676-7083E06A34C8}" destId="{616305D4-9C90-437C-89F5-F689AF200F1A}" srcOrd="1" destOrd="0" presId="urn:microsoft.com/office/officeart/2005/8/layout/orgChart1"/>
    <dgm:cxn modelId="{80B15726-0385-4F1C-97F4-89DDF26AD79E}" type="presParOf" srcId="{616305D4-9C90-437C-89F5-F689AF200F1A}" destId="{60DCBBF0-7646-405E-94EC-88C827AEC037}" srcOrd="0" destOrd="0" presId="urn:microsoft.com/office/officeart/2005/8/layout/orgChart1"/>
    <dgm:cxn modelId="{5A52C7B6-67A0-4CF9-A868-426861739EAF}" type="presParOf" srcId="{60DCBBF0-7646-405E-94EC-88C827AEC037}" destId="{4AE5BF36-1489-4E5F-A7B3-8F529BB7E213}" srcOrd="0" destOrd="0" presId="urn:microsoft.com/office/officeart/2005/8/layout/orgChart1"/>
    <dgm:cxn modelId="{7902ECFA-681F-4ECF-9BC8-7526252E5ADD}" type="presParOf" srcId="{60DCBBF0-7646-405E-94EC-88C827AEC037}" destId="{84944027-079B-4AE7-B56B-EB44353DE488}" srcOrd="1" destOrd="0" presId="urn:microsoft.com/office/officeart/2005/8/layout/orgChart1"/>
    <dgm:cxn modelId="{9DA0E988-AE45-42C2-8EB5-4B43E9190F09}" type="presParOf" srcId="{616305D4-9C90-437C-89F5-F689AF200F1A}" destId="{CBA531E8-331E-489B-924B-BE1686AAEB11}" srcOrd="1" destOrd="0" presId="urn:microsoft.com/office/officeart/2005/8/layout/orgChart1"/>
    <dgm:cxn modelId="{C1350381-1C42-4E83-A06F-DC144E7FB65D}" type="presParOf" srcId="{CBA531E8-331E-489B-924B-BE1686AAEB11}" destId="{F4AF4F3A-44C4-4582-AE09-358060938404}" srcOrd="0" destOrd="0" presId="urn:microsoft.com/office/officeart/2005/8/layout/orgChart1"/>
    <dgm:cxn modelId="{382AACB8-EA07-47EF-922F-F574E55CDB75}" type="presParOf" srcId="{CBA531E8-331E-489B-924B-BE1686AAEB11}" destId="{5B0B738E-002F-4F4D-A9D6-11D5C9346CE9}" srcOrd="1" destOrd="0" presId="urn:microsoft.com/office/officeart/2005/8/layout/orgChart1"/>
    <dgm:cxn modelId="{72458A81-7909-47B2-95E3-FBA6EEFCE2B8}" type="presParOf" srcId="{5B0B738E-002F-4F4D-A9D6-11D5C9346CE9}" destId="{840B619F-18DD-4884-9E82-42F2B08CA037}" srcOrd="0" destOrd="0" presId="urn:microsoft.com/office/officeart/2005/8/layout/orgChart1"/>
    <dgm:cxn modelId="{940D5C0B-E913-4912-8EB0-9EEFE2E77A8F}" type="presParOf" srcId="{840B619F-18DD-4884-9E82-42F2B08CA037}" destId="{4049EB60-9948-49EF-8E74-7C6F932F8DA8}" srcOrd="0" destOrd="0" presId="urn:microsoft.com/office/officeart/2005/8/layout/orgChart1"/>
    <dgm:cxn modelId="{DDA2875E-FF86-4CA2-865D-D874AD3CA606}" type="presParOf" srcId="{840B619F-18DD-4884-9E82-42F2B08CA037}" destId="{6354D569-A9EF-45C7-838B-E04A0A33C8AA}" srcOrd="1" destOrd="0" presId="urn:microsoft.com/office/officeart/2005/8/layout/orgChart1"/>
    <dgm:cxn modelId="{C7FDD26E-35A9-48E8-A0D7-A8A48333AB55}" type="presParOf" srcId="{5B0B738E-002F-4F4D-A9D6-11D5C9346CE9}" destId="{7E34403D-2D67-46AB-BCCA-E8101B48CB26}" srcOrd="1" destOrd="0" presId="urn:microsoft.com/office/officeart/2005/8/layout/orgChart1"/>
    <dgm:cxn modelId="{F48DAAD5-9683-4D35-B701-3E824D46F735}" type="presParOf" srcId="{5B0B738E-002F-4F4D-A9D6-11D5C9346CE9}" destId="{59685A20-2696-4771-B14A-78EE5F939654}" srcOrd="2" destOrd="0" presId="urn:microsoft.com/office/officeart/2005/8/layout/orgChart1"/>
    <dgm:cxn modelId="{4EC9CF97-6366-49BA-AA98-03B5F2857200}" type="presParOf" srcId="{616305D4-9C90-437C-89F5-F689AF200F1A}" destId="{2855353B-19CB-4437-892B-B251F982E433}" srcOrd="2" destOrd="0" presId="urn:microsoft.com/office/officeart/2005/8/layout/orgChart1"/>
    <dgm:cxn modelId="{4475492D-5F70-4614-A234-2A3001AF0EDA}" type="presParOf" srcId="{0B7D7877-F89E-4891-B676-7083E06A34C8}" destId="{20409894-3672-4C4A-8AB9-099723F5785A}" srcOrd="2" destOrd="0" presId="urn:microsoft.com/office/officeart/2005/8/layout/orgChart1"/>
    <dgm:cxn modelId="{893595CD-22A7-4BCB-815E-BCC8C4173DBD}" type="presParOf" srcId="{0B7D7877-F89E-4891-B676-7083E06A34C8}" destId="{C4CF9AD5-A1BA-44A7-9C36-F645386AF80A}" srcOrd="3" destOrd="0" presId="urn:microsoft.com/office/officeart/2005/8/layout/orgChart1"/>
    <dgm:cxn modelId="{333AF775-51BB-457D-A12D-0D9837EF7F98}" type="presParOf" srcId="{C4CF9AD5-A1BA-44A7-9C36-F645386AF80A}" destId="{A7BA7094-7A7A-40AD-88E0-667038F46164}" srcOrd="0" destOrd="0" presId="urn:microsoft.com/office/officeart/2005/8/layout/orgChart1"/>
    <dgm:cxn modelId="{F19C0783-A7B8-479F-B830-ED3231364684}" type="presParOf" srcId="{A7BA7094-7A7A-40AD-88E0-667038F46164}" destId="{8582998D-9DFD-4CCE-AAEC-DD848EF8C9E8}" srcOrd="0" destOrd="0" presId="urn:microsoft.com/office/officeart/2005/8/layout/orgChart1"/>
    <dgm:cxn modelId="{B895E5C3-D6A8-44C4-936D-115A858AD859}" type="presParOf" srcId="{A7BA7094-7A7A-40AD-88E0-667038F46164}" destId="{4B19FE6B-1649-4BF1-88C7-39028224D422}" srcOrd="1" destOrd="0" presId="urn:microsoft.com/office/officeart/2005/8/layout/orgChart1"/>
    <dgm:cxn modelId="{B518F454-5E09-44CD-8D2F-23AF65A9CA48}" type="presParOf" srcId="{C4CF9AD5-A1BA-44A7-9C36-F645386AF80A}" destId="{04BE166B-84D8-4F58-B2EF-BCE41B5403A8}" srcOrd="1" destOrd="0" presId="urn:microsoft.com/office/officeart/2005/8/layout/orgChart1"/>
    <dgm:cxn modelId="{A1394C5B-4493-4BD6-9978-73ED311EB65B}" type="presParOf" srcId="{04BE166B-84D8-4F58-B2EF-BCE41B5403A8}" destId="{C37C32D5-127F-4DAD-93B0-2BC7CE20DA7F}" srcOrd="0" destOrd="0" presId="urn:microsoft.com/office/officeart/2005/8/layout/orgChart1"/>
    <dgm:cxn modelId="{36E491B1-FAC6-42E2-927D-36A7AC82E3DD}" type="presParOf" srcId="{04BE166B-84D8-4F58-B2EF-BCE41B5403A8}" destId="{312BD122-EC85-4EE1-B69F-5F0503CF12C7}" srcOrd="1" destOrd="0" presId="urn:microsoft.com/office/officeart/2005/8/layout/orgChart1"/>
    <dgm:cxn modelId="{BFEB0443-48A0-4535-BAE0-1E8CAF4A787E}" type="presParOf" srcId="{312BD122-EC85-4EE1-B69F-5F0503CF12C7}" destId="{4704B829-FF5F-4C6E-9692-C2934787A1A3}" srcOrd="0" destOrd="0" presId="urn:microsoft.com/office/officeart/2005/8/layout/orgChart1"/>
    <dgm:cxn modelId="{931D3188-0F65-4E9A-9C57-2176410C6BB6}" type="presParOf" srcId="{4704B829-FF5F-4C6E-9692-C2934787A1A3}" destId="{59602B92-C1CF-4343-B812-7B33129DB75C}" srcOrd="0" destOrd="0" presId="urn:microsoft.com/office/officeart/2005/8/layout/orgChart1"/>
    <dgm:cxn modelId="{A8425971-03E8-4CAD-8F76-DB93AD9A650A}" type="presParOf" srcId="{4704B829-FF5F-4C6E-9692-C2934787A1A3}" destId="{413BFA4E-D8E6-4EE8-9893-B1DFBFABBD32}" srcOrd="1" destOrd="0" presId="urn:microsoft.com/office/officeart/2005/8/layout/orgChart1"/>
    <dgm:cxn modelId="{BEED9D5E-3423-42C8-926B-716747E32E9B}" type="presParOf" srcId="{312BD122-EC85-4EE1-B69F-5F0503CF12C7}" destId="{9D69B25D-D6EC-42D8-9FE0-8094737C06E5}" srcOrd="1" destOrd="0" presId="urn:microsoft.com/office/officeart/2005/8/layout/orgChart1"/>
    <dgm:cxn modelId="{814719E1-4740-4A16-8C82-A8C0027FAED8}" type="presParOf" srcId="{312BD122-EC85-4EE1-B69F-5F0503CF12C7}" destId="{BC21B60A-F92D-4F46-92CB-8886CED02006}" srcOrd="2" destOrd="0" presId="urn:microsoft.com/office/officeart/2005/8/layout/orgChart1"/>
    <dgm:cxn modelId="{12614CA6-42C9-4618-8D4D-C5882747110C}" type="presParOf" srcId="{C4CF9AD5-A1BA-44A7-9C36-F645386AF80A}" destId="{90B6E678-342C-40D5-A5ED-380720315268}" srcOrd="2" destOrd="0" presId="urn:microsoft.com/office/officeart/2005/8/layout/orgChart1"/>
    <dgm:cxn modelId="{F1E57F8E-0B48-4856-B129-31AB605E4E2A}" type="presParOf" srcId="{0B7D7877-F89E-4891-B676-7083E06A34C8}" destId="{327CB3D1-3DF3-4CA5-B2F2-BEADC1B0244C}" srcOrd="4" destOrd="0" presId="urn:microsoft.com/office/officeart/2005/8/layout/orgChart1"/>
    <dgm:cxn modelId="{771920A8-986F-48FD-A5B0-57DCD9831BA5}" type="presParOf" srcId="{0B7D7877-F89E-4891-B676-7083E06A34C8}" destId="{BC73AA3A-48A7-49DD-B983-7231169ED693}" srcOrd="5" destOrd="0" presId="urn:microsoft.com/office/officeart/2005/8/layout/orgChart1"/>
    <dgm:cxn modelId="{B26CA356-30DD-407B-AD31-84AA6559E5ED}" type="presParOf" srcId="{BC73AA3A-48A7-49DD-B983-7231169ED693}" destId="{E0DA67B2-A2FF-4CC0-8149-D6EC4ECC038B}" srcOrd="0" destOrd="0" presId="urn:microsoft.com/office/officeart/2005/8/layout/orgChart1"/>
    <dgm:cxn modelId="{606783C9-541B-403D-87C9-212FCB1D645F}" type="presParOf" srcId="{E0DA67B2-A2FF-4CC0-8149-D6EC4ECC038B}" destId="{B76D2207-644D-4DDE-8C25-BAA1087C4DE3}" srcOrd="0" destOrd="0" presId="urn:microsoft.com/office/officeart/2005/8/layout/orgChart1"/>
    <dgm:cxn modelId="{754AC9AB-AF37-478F-95DB-C84031B5B6EF}" type="presParOf" srcId="{E0DA67B2-A2FF-4CC0-8149-D6EC4ECC038B}" destId="{D5471B44-86D8-47E0-9B7A-756D42843F6F}" srcOrd="1" destOrd="0" presId="urn:microsoft.com/office/officeart/2005/8/layout/orgChart1"/>
    <dgm:cxn modelId="{C2542857-0622-4E54-8356-1BE94B075D96}" type="presParOf" srcId="{BC73AA3A-48A7-49DD-B983-7231169ED693}" destId="{1310EA3B-D782-436E-94DB-0C71C7525342}" srcOrd="1" destOrd="0" presId="urn:microsoft.com/office/officeart/2005/8/layout/orgChart1"/>
    <dgm:cxn modelId="{A60822F2-C18E-4DF0-82ED-6E9876E25D0C}" type="presParOf" srcId="{1310EA3B-D782-436E-94DB-0C71C7525342}" destId="{7D239D77-677F-46DC-8F4C-DFC18BEEF857}" srcOrd="0" destOrd="0" presId="urn:microsoft.com/office/officeart/2005/8/layout/orgChart1"/>
    <dgm:cxn modelId="{8567AB73-1E39-4454-8FDD-F498976A0727}" type="presParOf" srcId="{1310EA3B-D782-436E-94DB-0C71C7525342}" destId="{1E2CB036-91C8-446A-87E3-A7FBDD682CC0}" srcOrd="1" destOrd="0" presId="urn:microsoft.com/office/officeart/2005/8/layout/orgChart1"/>
    <dgm:cxn modelId="{DDF52252-24AC-4C98-965A-9CF216F5DA38}" type="presParOf" srcId="{1E2CB036-91C8-446A-87E3-A7FBDD682CC0}" destId="{A3070DEF-0EB2-4312-B225-A127ED64D2AA}" srcOrd="0" destOrd="0" presId="urn:microsoft.com/office/officeart/2005/8/layout/orgChart1"/>
    <dgm:cxn modelId="{EA7D29B8-8ADC-4F68-AA3B-0AA9B7817634}" type="presParOf" srcId="{A3070DEF-0EB2-4312-B225-A127ED64D2AA}" destId="{A6E709D8-E65A-40B8-B35C-7FCC8E0184AA}" srcOrd="0" destOrd="0" presId="urn:microsoft.com/office/officeart/2005/8/layout/orgChart1"/>
    <dgm:cxn modelId="{671929E5-A281-4542-BC7C-FDA119CECF77}" type="presParOf" srcId="{A3070DEF-0EB2-4312-B225-A127ED64D2AA}" destId="{3E403275-D74F-41B6-9FB3-427E60DC581F}" srcOrd="1" destOrd="0" presId="urn:microsoft.com/office/officeart/2005/8/layout/orgChart1"/>
    <dgm:cxn modelId="{2C35D4E8-CD65-4024-985B-E97FC3A71471}" type="presParOf" srcId="{1E2CB036-91C8-446A-87E3-A7FBDD682CC0}" destId="{253E602A-8F4F-4386-8D7D-BAB25E4273C2}" srcOrd="1" destOrd="0" presId="urn:microsoft.com/office/officeart/2005/8/layout/orgChart1"/>
    <dgm:cxn modelId="{37423AF9-D53C-4D01-A219-76C9D7387A60}" type="presParOf" srcId="{1E2CB036-91C8-446A-87E3-A7FBDD682CC0}" destId="{6CC3D210-5D9B-4A76-9313-D448EC635A2C}" srcOrd="2" destOrd="0" presId="urn:microsoft.com/office/officeart/2005/8/layout/orgChart1"/>
    <dgm:cxn modelId="{197C999E-7324-44D3-A297-7D4E43DF3700}" type="presParOf" srcId="{BC73AA3A-48A7-49DD-B983-7231169ED693}" destId="{01AAC179-0E44-4FCF-8227-183215F4EF17}" srcOrd="2" destOrd="0" presId="urn:microsoft.com/office/officeart/2005/8/layout/orgChart1"/>
    <dgm:cxn modelId="{F430C886-7CD5-4C66-84F6-8731912F2812}" type="presParOf" srcId="{3ACBC432-1D25-4FD3-9219-F22C40A406BE}" destId="{86B6E636-184E-44DC-8AE9-0EA49CC73C6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770170CB-61F6-44F3-ABA1-96E875B595D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C2C82728-9A42-4263-8DA3-3C409F6EDD61}">
      <dgm:prSet phldrT="[Text]" custT="1"/>
      <dgm:spPr/>
      <dgm:t>
        <a:bodyPr/>
        <a:lstStyle/>
        <a:p>
          <a:r>
            <a:rPr lang="cs-CZ" sz="2000" dirty="0"/>
            <a:t>podmínky</a:t>
          </a:r>
        </a:p>
      </dgm:t>
    </dgm:pt>
    <dgm:pt modelId="{A73D4BAC-2B26-49C6-9F88-6A1AF1B5850B}" type="parTrans" cxnId="{131194D6-1945-4EC1-9AF0-023082515CA5}">
      <dgm:prSet/>
      <dgm:spPr/>
      <dgm:t>
        <a:bodyPr/>
        <a:lstStyle/>
        <a:p>
          <a:endParaRPr lang="cs-CZ"/>
        </a:p>
      </dgm:t>
    </dgm:pt>
    <dgm:pt modelId="{8C16F551-5E4E-4D01-930F-CCCBAE2FD320}" type="sibTrans" cxnId="{131194D6-1945-4EC1-9AF0-023082515CA5}">
      <dgm:prSet/>
      <dgm:spPr/>
      <dgm:t>
        <a:bodyPr/>
        <a:lstStyle/>
        <a:p>
          <a:endParaRPr lang="cs-CZ"/>
        </a:p>
      </dgm:t>
    </dgm:pt>
    <dgm:pt modelId="{9939D767-1285-4043-BC9D-FDC743377664}">
      <dgm:prSet phldrT="[Text]" custT="1"/>
      <dgm:spPr/>
      <dgm:t>
        <a:bodyPr/>
        <a:lstStyle/>
        <a:p>
          <a:r>
            <a:rPr lang="cs-CZ" sz="2000" dirty="0"/>
            <a:t>žádost o přijetí k základnímu vzdělávání</a:t>
          </a:r>
        </a:p>
      </dgm:t>
    </dgm:pt>
    <dgm:pt modelId="{2370581D-09ED-4236-ADB2-0BCE80BB3EBB}" type="parTrans" cxnId="{5331A0C8-2F18-4B7E-807A-8A12E1C607E8}">
      <dgm:prSet/>
      <dgm:spPr/>
      <dgm:t>
        <a:bodyPr/>
        <a:lstStyle/>
        <a:p>
          <a:endParaRPr lang="cs-CZ"/>
        </a:p>
      </dgm:t>
    </dgm:pt>
    <dgm:pt modelId="{2647A6E2-7A14-4C15-B260-60A804E3F7BD}" type="sibTrans" cxnId="{5331A0C8-2F18-4B7E-807A-8A12E1C607E8}">
      <dgm:prSet/>
      <dgm:spPr/>
      <dgm:t>
        <a:bodyPr/>
        <a:lstStyle/>
        <a:p>
          <a:endParaRPr lang="cs-CZ"/>
        </a:p>
      </dgm:t>
    </dgm:pt>
    <dgm:pt modelId="{1B34C65E-D727-4DA2-A7D5-9C605377EA33}">
      <dgm:prSet custT="1"/>
      <dgm:spPr/>
      <dgm:t>
        <a:bodyPr/>
        <a:lstStyle/>
        <a:p>
          <a:r>
            <a:rPr lang="cs-CZ" sz="2000" dirty="0"/>
            <a:t>žádost o odklad povinné školní docházky </a:t>
          </a:r>
        </a:p>
        <a:p>
          <a:r>
            <a:rPr lang="cs-CZ" sz="2000" dirty="0"/>
            <a:t>1. až 30. dubna</a:t>
          </a:r>
        </a:p>
      </dgm:t>
    </dgm:pt>
    <dgm:pt modelId="{2817E3F9-CD30-41D3-96B2-F414221D4666}" type="parTrans" cxnId="{8C42E191-AB30-437C-B634-2A1AFA4DF473}">
      <dgm:prSet/>
      <dgm:spPr/>
      <dgm:t>
        <a:bodyPr/>
        <a:lstStyle/>
        <a:p>
          <a:endParaRPr lang="cs-CZ"/>
        </a:p>
      </dgm:t>
    </dgm:pt>
    <dgm:pt modelId="{7AE9DC34-9D42-4BDF-AC28-098CCE9AAF4F}" type="sibTrans" cxnId="{8C42E191-AB30-437C-B634-2A1AFA4DF473}">
      <dgm:prSet/>
      <dgm:spPr/>
      <dgm:t>
        <a:bodyPr/>
        <a:lstStyle/>
        <a:p>
          <a:endParaRPr lang="cs-CZ"/>
        </a:p>
      </dgm:t>
    </dgm:pt>
    <dgm:pt modelId="{5E676203-6710-45A1-BC5B-D09FDE769D1C}">
      <dgm:prSet custT="1"/>
      <dgm:spPr/>
      <dgm:t>
        <a:bodyPr/>
        <a:lstStyle/>
        <a:p>
          <a:pPr>
            <a:spcAft>
              <a:spcPts val="0"/>
            </a:spcAft>
          </a:pPr>
          <a:r>
            <a:rPr lang="cs-CZ" sz="2000" dirty="0"/>
            <a:t>kompletní žádost</a:t>
          </a:r>
        </a:p>
        <a:p>
          <a:pPr>
            <a:spcAft>
              <a:spcPts val="0"/>
            </a:spcAft>
          </a:pPr>
          <a:endParaRPr lang="cs-CZ" sz="2000" dirty="0"/>
        </a:p>
        <a:p>
          <a:pPr>
            <a:spcAft>
              <a:spcPts val="0"/>
            </a:spcAft>
          </a:pPr>
          <a:r>
            <a:rPr lang="cs-CZ" sz="2000" dirty="0"/>
            <a:t>doporučující posouzení: </a:t>
          </a:r>
        </a:p>
        <a:p>
          <a:pPr>
            <a:spcAft>
              <a:spcPts val="0"/>
            </a:spcAft>
          </a:pPr>
          <a:r>
            <a:rPr lang="cs-CZ" sz="2000" dirty="0"/>
            <a:t>1. ŠPZ, </a:t>
          </a:r>
        </a:p>
        <a:p>
          <a:pPr>
            <a:spcAft>
              <a:spcPts val="0"/>
            </a:spcAft>
          </a:pPr>
          <a:r>
            <a:rPr lang="cs-CZ" sz="2000" dirty="0"/>
            <a:t>2. odborného lékaře nebo klinického psychologa </a:t>
          </a:r>
        </a:p>
        <a:p>
          <a:pPr>
            <a:spcAft>
              <a:spcPct val="35000"/>
            </a:spcAft>
          </a:pPr>
          <a:endParaRPr lang="cs-CZ" sz="1200" dirty="0"/>
        </a:p>
      </dgm:t>
    </dgm:pt>
    <dgm:pt modelId="{B10EABA8-4F57-4AE7-8178-93B4A8BB35D4}" type="parTrans" cxnId="{B14182EA-B2BD-4B63-B63C-EC453114C648}">
      <dgm:prSet/>
      <dgm:spPr/>
      <dgm:t>
        <a:bodyPr/>
        <a:lstStyle/>
        <a:p>
          <a:endParaRPr lang="cs-CZ"/>
        </a:p>
      </dgm:t>
    </dgm:pt>
    <dgm:pt modelId="{00AA0512-856F-43AD-A08A-778675BFE679}" type="sibTrans" cxnId="{B14182EA-B2BD-4B63-B63C-EC453114C648}">
      <dgm:prSet/>
      <dgm:spPr/>
      <dgm:t>
        <a:bodyPr/>
        <a:lstStyle/>
        <a:p>
          <a:endParaRPr lang="cs-CZ"/>
        </a:p>
      </dgm:t>
    </dgm:pt>
    <dgm:pt modelId="{F9F44C3A-DBC0-4861-B110-533AF47215CE}">
      <dgm:prSet custT="1"/>
      <dgm:spPr/>
      <dgm:t>
        <a:bodyPr/>
        <a:lstStyle/>
        <a:p>
          <a:r>
            <a:rPr lang="cs-CZ" sz="2000" dirty="0"/>
            <a:t>nekompletní žádost</a:t>
          </a:r>
        </a:p>
      </dgm:t>
    </dgm:pt>
    <dgm:pt modelId="{61383708-50B6-4EAF-A44A-454193B4D58B}" type="parTrans" cxnId="{32383C09-0648-4371-9889-5FB089856B1F}">
      <dgm:prSet/>
      <dgm:spPr/>
      <dgm:t>
        <a:bodyPr/>
        <a:lstStyle/>
        <a:p>
          <a:endParaRPr lang="cs-CZ"/>
        </a:p>
      </dgm:t>
    </dgm:pt>
    <dgm:pt modelId="{225BE2B7-6DC7-4CCD-BFAD-75674B115448}" type="sibTrans" cxnId="{32383C09-0648-4371-9889-5FB089856B1F}">
      <dgm:prSet/>
      <dgm:spPr/>
      <dgm:t>
        <a:bodyPr/>
        <a:lstStyle/>
        <a:p>
          <a:endParaRPr lang="cs-CZ"/>
        </a:p>
      </dgm:t>
    </dgm:pt>
    <dgm:pt modelId="{E196E3C1-A224-423B-AABE-053750B4A35A}">
      <dgm:prSet custT="1"/>
      <dgm:spPr/>
      <dgm:t>
        <a:bodyPr/>
        <a:lstStyle/>
        <a:p>
          <a:pPr>
            <a:spcAft>
              <a:spcPts val="0"/>
            </a:spcAft>
          </a:pPr>
          <a:r>
            <a:rPr lang="cs-CZ" sz="2000" dirty="0"/>
            <a:t>rozhodnutí pouze rozhodnutí </a:t>
          </a:r>
        </a:p>
        <a:p>
          <a:pPr>
            <a:spcAft>
              <a:spcPts val="0"/>
            </a:spcAft>
          </a:pPr>
          <a:r>
            <a:rPr lang="cs-CZ" sz="2000" dirty="0"/>
            <a:t>o odkladu povinné školní docházky</a:t>
          </a:r>
        </a:p>
      </dgm:t>
    </dgm:pt>
    <dgm:pt modelId="{682E7F04-BB12-416A-A70C-7D5420233B7D}" type="parTrans" cxnId="{0D946271-9D14-4FE8-872E-14081C7D81BB}">
      <dgm:prSet/>
      <dgm:spPr/>
    </dgm:pt>
    <dgm:pt modelId="{FAB16639-BD13-4760-9049-C70EF7E35CC3}" type="sibTrans" cxnId="{0D946271-9D14-4FE8-872E-14081C7D81BB}">
      <dgm:prSet/>
      <dgm:spPr/>
    </dgm:pt>
    <dgm:pt modelId="{37100C40-5E5E-4EE2-9DD8-7529633CD881}" type="pres">
      <dgm:prSet presAssocID="{770170CB-61F6-44F3-ABA1-96E875B595D2}" presName="hierChild1" presStyleCnt="0">
        <dgm:presLayoutVars>
          <dgm:orgChart val="1"/>
          <dgm:chPref val="1"/>
          <dgm:dir/>
          <dgm:animOne val="branch"/>
          <dgm:animLvl val="lvl"/>
          <dgm:resizeHandles/>
        </dgm:presLayoutVars>
      </dgm:prSet>
      <dgm:spPr/>
    </dgm:pt>
    <dgm:pt modelId="{076710F0-A157-42D9-8C7F-79B560D4DE4E}" type="pres">
      <dgm:prSet presAssocID="{C2C82728-9A42-4263-8DA3-3C409F6EDD61}" presName="hierRoot1" presStyleCnt="0">
        <dgm:presLayoutVars>
          <dgm:hierBranch val="init"/>
        </dgm:presLayoutVars>
      </dgm:prSet>
      <dgm:spPr/>
    </dgm:pt>
    <dgm:pt modelId="{61DDD423-8383-44E9-9599-E216DCC76533}" type="pres">
      <dgm:prSet presAssocID="{C2C82728-9A42-4263-8DA3-3C409F6EDD61}" presName="rootComposite1" presStyleCnt="0"/>
      <dgm:spPr/>
    </dgm:pt>
    <dgm:pt modelId="{7623E675-69DF-4252-93A9-EF4EFE59884B}" type="pres">
      <dgm:prSet presAssocID="{C2C82728-9A42-4263-8DA3-3C409F6EDD61}" presName="rootText1" presStyleLbl="node0" presStyleIdx="0" presStyleCnt="1" custScaleY="44325">
        <dgm:presLayoutVars>
          <dgm:chPref val="3"/>
        </dgm:presLayoutVars>
      </dgm:prSet>
      <dgm:spPr/>
    </dgm:pt>
    <dgm:pt modelId="{02730F4A-7785-4E8B-A0BF-335DC64E5A4E}" type="pres">
      <dgm:prSet presAssocID="{C2C82728-9A42-4263-8DA3-3C409F6EDD61}" presName="rootConnector1" presStyleLbl="node1" presStyleIdx="0" presStyleCnt="0"/>
      <dgm:spPr/>
    </dgm:pt>
    <dgm:pt modelId="{259F7DFB-8E06-48C4-B604-C9BED953906F}" type="pres">
      <dgm:prSet presAssocID="{C2C82728-9A42-4263-8DA3-3C409F6EDD61}" presName="hierChild2" presStyleCnt="0"/>
      <dgm:spPr/>
    </dgm:pt>
    <dgm:pt modelId="{4DA95196-CEC3-428B-8FCF-0916126DE47F}" type="pres">
      <dgm:prSet presAssocID="{2370581D-09ED-4236-ADB2-0BCE80BB3EBB}" presName="Name37" presStyleLbl="parChTrans1D2" presStyleIdx="0" presStyleCnt="1"/>
      <dgm:spPr/>
    </dgm:pt>
    <dgm:pt modelId="{022A0C1F-0B52-4316-95A0-A0B112C41BDB}" type="pres">
      <dgm:prSet presAssocID="{9939D767-1285-4043-BC9D-FDC743377664}" presName="hierRoot2" presStyleCnt="0">
        <dgm:presLayoutVars>
          <dgm:hierBranch/>
        </dgm:presLayoutVars>
      </dgm:prSet>
      <dgm:spPr/>
    </dgm:pt>
    <dgm:pt modelId="{D9822D26-E209-47ED-8854-AB040DC37A07}" type="pres">
      <dgm:prSet presAssocID="{9939D767-1285-4043-BC9D-FDC743377664}" presName="rootComposite" presStyleCnt="0"/>
      <dgm:spPr/>
    </dgm:pt>
    <dgm:pt modelId="{0E895E90-410C-423B-B2A7-91641E346C6D}" type="pres">
      <dgm:prSet presAssocID="{9939D767-1285-4043-BC9D-FDC743377664}" presName="rootText" presStyleLbl="node2" presStyleIdx="0" presStyleCnt="1" custScaleX="244014" custScaleY="61557">
        <dgm:presLayoutVars>
          <dgm:chPref val="3"/>
        </dgm:presLayoutVars>
      </dgm:prSet>
      <dgm:spPr/>
    </dgm:pt>
    <dgm:pt modelId="{8BE56C5E-02B0-4542-990D-1BE38C0B9CF3}" type="pres">
      <dgm:prSet presAssocID="{9939D767-1285-4043-BC9D-FDC743377664}" presName="rootConnector" presStyleLbl="node2" presStyleIdx="0" presStyleCnt="1"/>
      <dgm:spPr/>
    </dgm:pt>
    <dgm:pt modelId="{FD802573-F533-481B-B6CB-624722256436}" type="pres">
      <dgm:prSet presAssocID="{9939D767-1285-4043-BC9D-FDC743377664}" presName="hierChild4" presStyleCnt="0"/>
      <dgm:spPr/>
    </dgm:pt>
    <dgm:pt modelId="{2F4D17BC-1DF0-46CF-A0FC-14663BFEF3A2}" type="pres">
      <dgm:prSet presAssocID="{2817E3F9-CD30-41D3-96B2-F414221D4666}" presName="Name35" presStyleLbl="parChTrans1D3" presStyleIdx="0" presStyleCnt="1"/>
      <dgm:spPr/>
    </dgm:pt>
    <dgm:pt modelId="{A47A6E1B-98B1-46B7-84C8-EE9C72AD4222}" type="pres">
      <dgm:prSet presAssocID="{1B34C65E-D727-4DA2-A7D5-9C605377EA33}" presName="hierRoot2" presStyleCnt="0">
        <dgm:presLayoutVars>
          <dgm:hierBranch/>
        </dgm:presLayoutVars>
      </dgm:prSet>
      <dgm:spPr/>
    </dgm:pt>
    <dgm:pt modelId="{87E8A6FD-D17E-4415-9231-12F4E2DA2037}" type="pres">
      <dgm:prSet presAssocID="{1B34C65E-D727-4DA2-A7D5-9C605377EA33}" presName="rootComposite" presStyleCnt="0"/>
      <dgm:spPr/>
    </dgm:pt>
    <dgm:pt modelId="{A817AE4D-BD23-431A-9583-7D02722F1A9C}" type="pres">
      <dgm:prSet presAssocID="{1B34C65E-D727-4DA2-A7D5-9C605377EA33}" presName="rootText" presStyleLbl="node3" presStyleIdx="0" presStyleCnt="1" custScaleX="273787">
        <dgm:presLayoutVars>
          <dgm:chPref val="3"/>
        </dgm:presLayoutVars>
      </dgm:prSet>
      <dgm:spPr/>
    </dgm:pt>
    <dgm:pt modelId="{A87759A8-7BD0-4823-9B13-EEA182DEF738}" type="pres">
      <dgm:prSet presAssocID="{1B34C65E-D727-4DA2-A7D5-9C605377EA33}" presName="rootConnector" presStyleLbl="node3" presStyleIdx="0" presStyleCnt="1"/>
      <dgm:spPr/>
    </dgm:pt>
    <dgm:pt modelId="{A7BFB571-EE89-4893-A40B-32A060A64697}" type="pres">
      <dgm:prSet presAssocID="{1B34C65E-D727-4DA2-A7D5-9C605377EA33}" presName="hierChild4" presStyleCnt="0"/>
      <dgm:spPr/>
    </dgm:pt>
    <dgm:pt modelId="{F962069A-560B-4412-8038-8A36626B5E4D}" type="pres">
      <dgm:prSet presAssocID="{B10EABA8-4F57-4AE7-8178-93B4A8BB35D4}" presName="Name35" presStyleLbl="parChTrans1D4" presStyleIdx="0" presStyleCnt="3"/>
      <dgm:spPr/>
    </dgm:pt>
    <dgm:pt modelId="{50AA89ED-0C4C-4762-8B11-80DF10422E0A}" type="pres">
      <dgm:prSet presAssocID="{5E676203-6710-45A1-BC5B-D09FDE769D1C}" presName="hierRoot2" presStyleCnt="0">
        <dgm:presLayoutVars>
          <dgm:hierBranch/>
        </dgm:presLayoutVars>
      </dgm:prSet>
      <dgm:spPr/>
    </dgm:pt>
    <dgm:pt modelId="{395E932E-EB89-4384-9F66-DC16401D5239}" type="pres">
      <dgm:prSet presAssocID="{5E676203-6710-45A1-BC5B-D09FDE769D1C}" presName="rootComposite" presStyleCnt="0"/>
      <dgm:spPr/>
    </dgm:pt>
    <dgm:pt modelId="{E9197AB7-947C-4BF8-AEE0-D938AEA881FC}" type="pres">
      <dgm:prSet presAssocID="{5E676203-6710-45A1-BC5B-D09FDE769D1C}" presName="rootText" presStyleLbl="node4" presStyleIdx="0" presStyleCnt="3" custScaleX="337260" custScaleY="215153">
        <dgm:presLayoutVars>
          <dgm:chPref val="3"/>
        </dgm:presLayoutVars>
      </dgm:prSet>
      <dgm:spPr/>
    </dgm:pt>
    <dgm:pt modelId="{195B9AB1-00D9-4DDB-A4CB-83560708D9D4}" type="pres">
      <dgm:prSet presAssocID="{5E676203-6710-45A1-BC5B-D09FDE769D1C}" presName="rootConnector" presStyleLbl="node4" presStyleIdx="0" presStyleCnt="3"/>
      <dgm:spPr/>
    </dgm:pt>
    <dgm:pt modelId="{ADC01C41-1730-4161-A3D1-9F91B5B09D37}" type="pres">
      <dgm:prSet presAssocID="{5E676203-6710-45A1-BC5B-D09FDE769D1C}" presName="hierChild4" presStyleCnt="0"/>
      <dgm:spPr/>
    </dgm:pt>
    <dgm:pt modelId="{72DA3EA0-3D82-4C4C-85FB-98478021B376}" type="pres">
      <dgm:prSet presAssocID="{682E7F04-BB12-416A-A70C-7D5420233B7D}" presName="Name35" presStyleLbl="parChTrans1D4" presStyleIdx="1" presStyleCnt="3"/>
      <dgm:spPr/>
    </dgm:pt>
    <dgm:pt modelId="{A68B86F9-A778-4DE0-B9EC-C7E7228744F2}" type="pres">
      <dgm:prSet presAssocID="{E196E3C1-A224-423B-AABE-053750B4A35A}" presName="hierRoot2" presStyleCnt="0">
        <dgm:presLayoutVars>
          <dgm:hierBranch val="init"/>
        </dgm:presLayoutVars>
      </dgm:prSet>
      <dgm:spPr/>
    </dgm:pt>
    <dgm:pt modelId="{80090BD9-1394-4B19-BE03-AF9E853A54E8}" type="pres">
      <dgm:prSet presAssocID="{E196E3C1-A224-423B-AABE-053750B4A35A}" presName="rootComposite" presStyleCnt="0"/>
      <dgm:spPr/>
    </dgm:pt>
    <dgm:pt modelId="{194C46FC-FB1C-4350-B012-5BD7C73817F3}" type="pres">
      <dgm:prSet presAssocID="{E196E3C1-A224-423B-AABE-053750B4A35A}" presName="rootText" presStyleLbl="node4" presStyleIdx="1" presStyleCnt="3" custScaleX="291200">
        <dgm:presLayoutVars>
          <dgm:chPref val="3"/>
        </dgm:presLayoutVars>
      </dgm:prSet>
      <dgm:spPr/>
    </dgm:pt>
    <dgm:pt modelId="{BC08BCEA-4E25-495B-BE5D-7845A5990169}" type="pres">
      <dgm:prSet presAssocID="{E196E3C1-A224-423B-AABE-053750B4A35A}" presName="rootConnector" presStyleLbl="node4" presStyleIdx="1" presStyleCnt="3"/>
      <dgm:spPr/>
    </dgm:pt>
    <dgm:pt modelId="{AFD6CC74-107B-4CA5-A459-05B56D432D94}" type="pres">
      <dgm:prSet presAssocID="{E196E3C1-A224-423B-AABE-053750B4A35A}" presName="hierChild4" presStyleCnt="0"/>
      <dgm:spPr/>
    </dgm:pt>
    <dgm:pt modelId="{DD5E2653-6C7B-4723-9247-897BF14A6D7F}" type="pres">
      <dgm:prSet presAssocID="{E196E3C1-A224-423B-AABE-053750B4A35A}" presName="hierChild5" presStyleCnt="0"/>
      <dgm:spPr/>
    </dgm:pt>
    <dgm:pt modelId="{97D233A2-F20C-40E1-9346-134402968DE7}" type="pres">
      <dgm:prSet presAssocID="{5E676203-6710-45A1-BC5B-D09FDE769D1C}" presName="hierChild5" presStyleCnt="0"/>
      <dgm:spPr/>
    </dgm:pt>
    <dgm:pt modelId="{E79F8E6E-5CAE-4FF0-B141-8569FB2A297C}" type="pres">
      <dgm:prSet presAssocID="{61383708-50B6-4EAF-A44A-454193B4D58B}" presName="Name35" presStyleLbl="parChTrans1D4" presStyleIdx="2" presStyleCnt="3"/>
      <dgm:spPr/>
    </dgm:pt>
    <dgm:pt modelId="{B8945186-5804-498F-92F8-0B6827AF855F}" type="pres">
      <dgm:prSet presAssocID="{F9F44C3A-DBC0-4861-B110-533AF47215CE}" presName="hierRoot2" presStyleCnt="0">
        <dgm:presLayoutVars>
          <dgm:hierBranch val="init"/>
        </dgm:presLayoutVars>
      </dgm:prSet>
      <dgm:spPr/>
    </dgm:pt>
    <dgm:pt modelId="{1092C7F3-9056-4B2A-AB0D-793791992492}" type="pres">
      <dgm:prSet presAssocID="{F9F44C3A-DBC0-4861-B110-533AF47215CE}" presName="rootComposite" presStyleCnt="0"/>
      <dgm:spPr/>
    </dgm:pt>
    <dgm:pt modelId="{5C1EB4AF-4855-4020-8E44-EAF24F5ED4A1}" type="pres">
      <dgm:prSet presAssocID="{F9F44C3A-DBC0-4861-B110-533AF47215CE}" presName="rootText" presStyleLbl="node4" presStyleIdx="2" presStyleCnt="3" custScaleX="130138">
        <dgm:presLayoutVars>
          <dgm:chPref val="3"/>
        </dgm:presLayoutVars>
      </dgm:prSet>
      <dgm:spPr/>
    </dgm:pt>
    <dgm:pt modelId="{ED706C27-BB7F-4DCC-886C-D5B16E63918D}" type="pres">
      <dgm:prSet presAssocID="{F9F44C3A-DBC0-4861-B110-533AF47215CE}" presName="rootConnector" presStyleLbl="node4" presStyleIdx="2" presStyleCnt="3"/>
      <dgm:spPr/>
    </dgm:pt>
    <dgm:pt modelId="{0067821A-93BF-4C34-9C34-474977AAEBED}" type="pres">
      <dgm:prSet presAssocID="{F9F44C3A-DBC0-4861-B110-533AF47215CE}" presName="hierChild4" presStyleCnt="0"/>
      <dgm:spPr/>
    </dgm:pt>
    <dgm:pt modelId="{9725FC63-BD36-4168-97BF-007E2895634B}" type="pres">
      <dgm:prSet presAssocID="{F9F44C3A-DBC0-4861-B110-533AF47215CE}" presName="hierChild5" presStyleCnt="0"/>
      <dgm:spPr/>
    </dgm:pt>
    <dgm:pt modelId="{15B620D5-78F8-4099-AB43-893C7A59A51E}" type="pres">
      <dgm:prSet presAssocID="{1B34C65E-D727-4DA2-A7D5-9C605377EA33}" presName="hierChild5" presStyleCnt="0"/>
      <dgm:spPr/>
    </dgm:pt>
    <dgm:pt modelId="{D35B23AF-0777-481A-91E5-DF14CDDB562C}" type="pres">
      <dgm:prSet presAssocID="{9939D767-1285-4043-BC9D-FDC743377664}" presName="hierChild5" presStyleCnt="0"/>
      <dgm:spPr/>
    </dgm:pt>
    <dgm:pt modelId="{A0DB2E6C-2479-4D29-8D96-6C1E43757F8A}" type="pres">
      <dgm:prSet presAssocID="{C2C82728-9A42-4263-8DA3-3C409F6EDD61}" presName="hierChild3" presStyleCnt="0"/>
      <dgm:spPr/>
    </dgm:pt>
  </dgm:ptLst>
  <dgm:cxnLst>
    <dgm:cxn modelId="{32383C09-0648-4371-9889-5FB089856B1F}" srcId="{1B34C65E-D727-4DA2-A7D5-9C605377EA33}" destId="{F9F44C3A-DBC0-4861-B110-533AF47215CE}" srcOrd="1" destOrd="0" parTransId="{61383708-50B6-4EAF-A44A-454193B4D58B}" sibTransId="{225BE2B7-6DC7-4CCD-BFAD-75674B115448}"/>
    <dgm:cxn modelId="{8911A10E-C600-4924-B482-67BDE0201FA3}" type="presOf" srcId="{770170CB-61F6-44F3-ABA1-96E875B595D2}" destId="{37100C40-5E5E-4EE2-9DD8-7529633CD881}" srcOrd="0" destOrd="0" presId="urn:microsoft.com/office/officeart/2005/8/layout/orgChart1"/>
    <dgm:cxn modelId="{F523A617-8A62-467F-A650-05A976A9EB94}" type="presOf" srcId="{5E676203-6710-45A1-BC5B-D09FDE769D1C}" destId="{195B9AB1-00D9-4DDB-A4CB-83560708D9D4}" srcOrd="1" destOrd="0" presId="urn:microsoft.com/office/officeart/2005/8/layout/orgChart1"/>
    <dgm:cxn modelId="{AD41061C-AE6B-46FC-AB8F-0B0BF1F35ECB}" type="presOf" srcId="{1B34C65E-D727-4DA2-A7D5-9C605377EA33}" destId="{A87759A8-7BD0-4823-9B13-EEA182DEF738}" srcOrd="1" destOrd="0" presId="urn:microsoft.com/office/officeart/2005/8/layout/orgChart1"/>
    <dgm:cxn modelId="{F4B4BB21-8419-4334-99EA-B70C388CAC3D}" type="presOf" srcId="{E196E3C1-A224-423B-AABE-053750B4A35A}" destId="{194C46FC-FB1C-4350-B012-5BD7C73817F3}" srcOrd="0" destOrd="0" presId="urn:microsoft.com/office/officeart/2005/8/layout/orgChart1"/>
    <dgm:cxn modelId="{F1946126-8518-41A9-9CAF-89E845DD6DAF}" type="presOf" srcId="{9939D767-1285-4043-BC9D-FDC743377664}" destId="{8BE56C5E-02B0-4542-990D-1BE38C0B9CF3}" srcOrd="1" destOrd="0" presId="urn:microsoft.com/office/officeart/2005/8/layout/orgChart1"/>
    <dgm:cxn modelId="{135C0D2B-34CF-421B-AE1A-986643E6E928}" type="presOf" srcId="{E196E3C1-A224-423B-AABE-053750B4A35A}" destId="{BC08BCEA-4E25-495B-BE5D-7845A5990169}" srcOrd="1" destOrd="0" presId="urn:microsoft.com/office/officeart/2005/8/layout/orgChart1"/>
    <dgm:cxn modelId="{089BF23E-42F4-41A6-A530-387B35BBB803}" type="presOf" srcId="{682E7F04-BB12-416A-A70C-7D5420233B7D}" destId="{72DA3EA0-3D82-4C4C-85FB-98478021B376}" srcOrd="0" destOrd="0" presId="urn:microsoft.com/office/officeart/2005/8/layout/orgChart1"/>
    <dgm:cxn modelId="{D15E5A43-8970-4266-B062-112C2F5EA75B}" type="presOf" srcId="{2817E3F9-CD30-41D3-96B2-F414221D4666}" destId="{2F4D17BC-1DF0-46CF-A0FC-14663BFEF3A2}" srcOrd="0" destOrd="0" presId="urn:microsoft.com/office/officeart/2005/8/layout/orgChart1"/>
    <dgm:cxn modelId="{A68AC946-7E90-4F59-B355-AD871429FCA1}" type="presOf" srcId="{B10EABA8-4F57-4AE7-8178-93B4A8BB35D4}" destId="{F962069A-560B-4412-8038-8A36626B5E4D}" srcOrd="0" destOrd="0" presId="urn:microsoft.com/office/officeart/2005/8/layout/orgChart1"/>
    <dgm:cxn modelId="{C659F74B-2156-4127-8390-63F92A3BDD6C}" type="presOf" srcId="{61383708-50B6-4EAF-A44A-454193B4D58B}" destId="{E79F8E6E-5CAE-4FF0-B141-8569FB2A297C}" srcOrd="0" destOrd="0" presId="urn:microsoft.com/office/officeart/2005/8/layout/orgChart1"/>
    <dgm:cxn modelId="{333F6D4F-9BF0-4E37-AB9C-C45418C55F59}" type="presOf" srcId="{C2C82728-9A42-4263-8DA3-3C409F6EDD61}" destId="{7623E675-69DF-4252-93A9-EF4EFE59884B}" srcOrd="0" destOrd="0" presId="urn:microsoft.com/office/officeart/2005/8/layout/orgChart1"/>
    <dgm:cxn modelId="{5CEC994F-DC7E-4AB7-B9E5-016AC9E57EB8}" type="presOf" srcId="{F9F44C3A-DBC0-4861-B110-533AF47215CE}" destId="{5C1EB4AF-4855-4020-8E44-EAF24F5ED4A1}" srcOrd="0" destOrd="0" presId="urn:microsoft.com/office/officeart/2005/8/layout/orgChart1"/>
    <dgm:cxn modelId="{0D946271-9D14-4FE8-872E-14081C7D81BB}" srcId="{5E676203-6710-45A1-BC5B-D09FDE769D1C}" destId="{E196E3C1-A224-423B-AABE-053750B4A35A}" srcOrd="0" destOrd="0" parTransId="{682E7F04-BB12-416A-A70C-7D5420233B7D}" sibTransId="{FAB16639-BD13-4760-9049-C70EF7E35CC3}"/>
    <dgm:cxn modelId="{30358783-C70F-43C3-A1E7-DAB3643D604A}" type="presOf" srcId="{C2C82728-9A42-4263-8DA3-3C409F6EDD61}" destId="{02730F4A-7785-4E8B-A0BF-335DC64E5A4E}" srcOrd="1" destOrd="0" presId="urn:microsoft.com/office/officeart/2005/8/layout/orgChart1"/>
    <dgm:cxn modelId="{7384D683-8768-4803-8C82-DE104B65BEF6}" type="presOf" srcId="{1B34C65E-D727-4DA2-A7D5-9C605377EA33}" destId="{A817AE4D-BD23-431A-9583-7D02722F1A9C}" srcOrd="0" destOrd="0" presId="urn:microsoft.com/office/officeart/2005/8/layout/orgChart1"/>
    <dgm:cxn modelId="{8C42E191-AB30-437C-B634-2A1AFA4DF473}" srcId="{9939D767-1285-4043-BC9D-FDC743377664}" destId="{1B34C65E-D727-4DA2-A7D5-9C605377EA33}" srcOrd="0" destOrd="0" parTransId="{2817E3F9-CD30-41D3-96B2-F414221D4666}" sibTransId="{7AE9DC34-9D42-4BDF-AC28-098CCE9AAF4F}"/>
    <dgm:cxn modelId="{05ADEA9F-1280-4250-977F-DA7A470A93D2}" type="presOf" srcId="{9939D767-1285-4043-BC9D-FDC743377664}" destId="{0E895E90-410C-423B-B2A7-91641E346C6D}" srcOrd="0" destOrd="0" presId="urn:microsoft.com/office/officeart/2005/8/layout/orgChart1"/>
    <dgm:cxn modelId="{675FD7AF-9E2A-456E-82F0-344C9F62E195}" type="presOf" srcId="{F9F44C3A-DBC0-4861-B110-533AF47215CE}" destId="{ED706C27-BB7F-4DCC-886C-D5B16E63918D}" srcOrd="1" destOrd="0" presId="urn:microsoft.com/office/officeart/2005/8/layout/orgChart1"/>
    <dgm:cxn modelId="{5331A0C8-2F18-4B7E-807A-8A12E1C607E8}" srcId="{C2C82728-9A42-4263-8DA3-3C409F6EDD61}" destId="{9939D767-1285-4043-BC9D-FDC743377664}" srcOrd="0" destOrd="0" parTransId="{2370581D-09ED-4236-ADB2-0BCE80BB3EBB}" sibTransId="{2647A6E2-7A14-4C15-B260-60A804E3F7BD}"/>
    <dgm:cxn modelId="{C3F5F5CE-81D6-4581-B958-ACFA7ED71C7A}" type="presOf" srcId="{5E676203-6710-45A1-BC5B-D09FDE769D1C}" destId="{E9197AB7-947C-4BF8-AEE0-D938AEA881FC}" srcOrd="0" destOrd="0" presId="urn:microsoft.com/office/officeart/2005/8/layout/orgChart1"/>
    <dgm:cxn modelId="{131194D6-1945-4EC1-9AF0-023082515CA5}" srcId="{770170CB-61F6-44F3-ABA1-96E875B595D2}" destId="{C2C82728-9A42-4263-8DA3-3C409F6EDD61}" srcOrd="0" destOrd="0" parTransId="{A73D4BAC-2B26-49C6-9F88-6A1AF1B5850B}" sibTransId="{8C16F551-5E4E-4D01-930F-CCCBAE2FD320}"/>
    <dgm:cxn modelId="{FEA0AADF-237F-4E1A-B232-6A06800B59A0}" type="presOf" srcId="{2370581D-09ED-4236-ADB2-0BCE80BB3EBB}" destId="{4DA95196-CEC3-428B-8FCF-0916126DE47F}" srcOrd="0" destOrd="0" presId="urn:microsoft.com/office/officeart/2005/8/layout/orgChart1"/>
    <dgm:cxn modelId="{B14182EA-B2BD-4B63-B63C-EC453114C648}" srcId="{1B34C65E-D727-4DA2-A7D5-9C605377EA33}" destId="{5E676203-6710-45A1-BC5B-D09FDE769D1C}" srcOrd="0" destOrd="0" parTransId="{B10EABA8-4F57-4AE7-8178-93B4A8BB35D4}" sibTransId="{00AA0512-856F-43AD-A08A-778675BFE679}"/>
    <dgm:cxn modelId="{0D1D20D0-B4B6-416B-8115-415185FB72A0}" type="presParOf" srcId="{37100C40-5E5E-4EE2-9DD8-7529633CD881}" destId="{076710F0-A157-42D9-8C7F-79B560D4DE4E}" srcOrd="0" destOrd="0" presId="urn:microsoft.com/office/officeart/2005/8/layout/orgChart1"/>
    <dgm:cxn modelId="{B6D41381-DF7B-4CDD-89B4-C7950BF306BC}" type="presParOf" srcId="{076710F0-A157-42D9-8C7F-79B560D4DE4E}" destId="{61DDD423-8383-44E9-9599-E216DCC76533}" srcOrd="0" destOrd="0" presId="urn:microsoft.com/office/officeart/2005/8/layout/orgChart1"/>
    <dgm:cxn modelId="{B11B8803-45D1-4026-8CC4-C397CE795E4C}" type="presParOf" srcId="{61DDD423-8383-44E9-9599-E216DCC76533}" destId="{7623E675-69DF-4252-93A9-EF4EFE59884B}" srcOrd="0" destOrd="0" presId="urn:microsoft.com/office/officeart/2005/8/layout/orgChart1"/>
    <dgm:cxn modelId="{36817856-102E-4FBC-A1BC-AE4DCCB1A330}" type="presParOf" srcId="{61DDD423-8383-44E9-9599-E216DCC76533}" destId="{02730F4A-7785-4E8B-A0BF-335DC64E5A4E}" srcOrd="1" destOrd="0" presId="urn:microsoft.com/office/officeart/2005/8/layout/orgChart1"/>
    <dgm:cxn modelId="{6B6EABFB-4E71-49FA-9151-255FE41A6590}" type="presParOf" srcId="{076710F0-A157-42D9-8C7F-79B560D4DE4E}" destId="{259F7DFB-8E06-48C4-B604-C9BED953906F}" srcOrd="1" destOrd="0" presId="urn:microsoft.com/office/officeart/2005/8/layout/orgChart1"/>
    <dgm:cxn modelId="{46A05D2D-8EC7-4680-9A84-B4CAC60CDC9D}" type="presParOf" srcId="{259F7DFB-8E06-48C4-B604-C9BED953906F}" destId="{4DA95196-CEC3-428B-8FCF-0916126DE47F}" srcOrd="0" destOrd="0" presId="urn:microsoft.com/office/officeart/2005/8/layout/orgChart1"/>
    <dgm:cxn modelId="{042D1696-9E6B-42E2-B474-FA1FD94AE48D}" type="presParOf" srcId="{259F7DFB-8E06-48C4-B604-C9BED953906F}" destId="{022A0C1F-0B52-4316-95A0-A0B112C41BDB}" srcOrd="1" destOrd="0" presId="urn:microsoft.com/office/officeart/2005/8/layout/orgChart1"/>
    <dgm:cxn modelId="{EDE1D4AD-9357-4F02-AF3C-8B397C405AB8}" type="presParOf" srcId="{022A0C1F-0B52-4316-95A0-A0B112C41BDB}" destId="{D9822D26-E209-47ED-8854-AB040DC37A07}" srcOrd="0" destOrd="0" presId="urn:microsoft.com/office/officeart/2005/8/layout/orgChart1"/>
    <dgm:cxn modelId="{A273B6CF-BC04-4F9D-9CB0-31AE7DB3BC2F}" type="presParOf" srcId="{D9822D26-E209-47ED-8854-AB040DC37A07}" destId="{0E895E90-410C-423B-B2A7-91641E346C6D}" srcOrd="0" destOrd="0" presId="urn:microsoft.com/office/officeart/2005/8/layout/orgChart1"/>
    <dgm:cxn modelId="{482B386B-881D-4858-BBA0-088D9E035AF2}" type="presParOf" srcId="{D9822D26-E209-47ED-8854-AB040DC37A07}" destId="{8BE56C5E-02B0-4542-990D-1BE38C0B9CF3}" srcOrd="1" destOrd="0" presId="urn:microsoft.com/office/officeart/2005/8/layout/orgChart1"/>
    <dgm:cxn modelId="{00F4F344-049D-4019-BE3A-30C40825BD98}" type="presParOf" srcId="{022A0C1F-0B52-4316-95A0-A0B112C41BDB}" destId="{FD802573-F533-481B-B6CB-624722256436}" srcOrd="1" destOrd="0" presId="urn:microsoft.com/office/officeart/2005/8/layout/orgChart1"/>
    <dgm:cxn modelId="{219ACD2A-EE6E-42DB-984E-99AFD0EB12F9}" type="presParOf" srcId="{FD802573-F533-481B-B6CB-624722256436}" destId="{2F4D17BC-1DF0-46CF-A0FC-14663BFEF3A2}" srcOrd="0" destOrd="0" presId="urn:microsoft.com/office/officeart/2005/8/layout/orgChart1"/>
    <dgm:cxn modelId="{B443C7E7-D045-4340-9A80-DDE0B82B7269}" type="presParOf" srcId="{FD802573-F533-481B-B6CB-624722256436}" destId="{A47A6E1B-98B1-46B7-84C8-EE9C72AD4222}" srcOrd="1" destOrd="0" presId="urn:microsoft.com/office/officeart/2005/8/layout/orgChart1"/>
    <dgm:cxn modelId="{6502D82A-7B37-46E0-9B10-265EDBC2E4CB}" type="presParOf" srcId="{A47A6E1B-98B1-46B7-84C8-EE9C72AD4222}" destId="{87E8A6FD-D17E-4415-9231-12F4E2DA2037}" srcOrd="0" destOrd="0" presId="urn:microsoft.com/office/officeart/2005/8/layout/orgChart1"/>
    <dgm:cxn modelId="{C3EA5178-C365-4A1F-A3CE-22BFDADF8DFC}" type="presParOf" srcId="{87E8A6FD-D17E-4415-9231-12F4E2DA2037}" destId="{A817AE4D-BD23-431A-9583-7D02722F1A9C}" srcOrd="0" destOrd="0" presId="urn:microsoft.com/office/officeart/2005/8/layout/orgChart1"/>
    <dgm:cxn modelId="{FCA0E467-062F-4008-9E3D-34A804C39209}" type="presParOf" srcId="{87E8A6FD-D17E-4415-9231-12F4E2DA2037}" destId="{A87759A8-7BD0-4823-9B13-EEA182DEF738}" srcOrd="1" destOrd="0" presId="urn:microsoft.com/office/officeart/2005/8/layout/orgChart1"/>
    <dgm:cxn modelId="{D2650669-47D6-44FF-BF3F-9D67EEDD2D94}" type="presParOf" srcId="{A47A6E1B-98B1-46B7-84C8-EE9C72AD4222}" destId="{A7BFB571-EE89-4893-A40B-32A060A64697}" srcOrd="1" destOrd="0" presId="urn:microsoft.com/office/officeart/2005/8/layout/orgChart1"/>
    <dgm:cxn modelId="{7D819A92-9AFD-4623-9B79-204F5E57CA68}" type="presParOf" srcId="{A7BFB571-EE89-4893-A40B-32A060A64697}" destId="{F962069A-560B-4412-8038-8A36626B5E4D}" srcOrd="0" destOrd="0" presId="urn:microsoft.com/office/officeart/2005/8/layout/orgChart1"/>
    <dgm:cxn modelId="{E61F73AC-075F-4140-ACCE-DBA0F63D9D5F}" type="presParOf" srcId="{A7BFB571-EE89-4893-A40B-32A060A64697}" destId="{50AA89ED-0C4C-4762-8B11-80DF10422E0A}" srcOrd="1" destOrd="0" presId="urn:microsoft.com/office/officeart/2005/8/layout/orgChart1"/>
    <dgm:cxn modelId="{77548BFF-9F4E-4716-AF56-2FDFB2F46CCA}" type="presParOf" srcId="{50AA89ED-0C4C-4762-8B11-80DF10422E0A}" destId="{395E932E-EB89-4384-9F66-DC16401D5239}" srcOrd="0" destOrd="0" presId="urn:microsoft.com/office/officeart/2005/8/layout/orgChart1"/>
    <dgm:cxn modelId="{34AD3A72-5844-471A-B93F-948D0282A2ED}" type="presParOf" srcId="{395E932E-EB89-4384-9F66-DC16401D5239}" destId="{E9197AB7-947C-4BF8-AEE0-D938AEA881FC}" srcOrd="0" destOrd="0" presId="urn:microsoft.com/office/officeart/2005/8/layout/orgChart1"/>
    <dgm:cxn modelId="{BCB5F6D6-3784-4EDE-9072-7F411D80EC77}" type="presParOf" srcId="{395E932E-EB89-4384-9F66-DC16401D5239}" destId="{195B9AB1-00D9-4DDB-A4CB-83560708D9D4}" srcOrd="1" destOrd="0" presId="urn:microsoft.com/office/officeart/2005/8/layout/orgChart1"/>
    <dgm:cxn modelId="{F59A0FC9-D429-4973-9090-64C15BB0FD1D}" type="presParOf" srcId="{50AA89ED-0C4C-4762-8B11-80DF10422E0A}" destId="{ADC01C41-1730-4161-A3D1-9F91B5B09D37}" srcOrd="1" destOrd="0" presId="urn:microsoft.com/office/officeart/2005/8/layout/orgChart1"/>
    <dgm:cxn modelId="{5765C8B3-8CF8-451A-AD7A-84CA466EDC85}" type="presParOf" srcId="{ADC01C41-1730-4161-A3D1-9F91B5B09D37}" destId="{72DA3EA0-3D82-4C4C-85FB-98478021B376}" srcOrd="0" destOrd="0" presId="urn:microsoft.com/office/officeart/2005/8/layout/orgChart1"/>
    <dgm:cxn modelId="{1BDA1281-9AAB-4317-8B8F-24BACBF3E4F6}" type="presParOf" srcId="{ADC01C41-1730-4161-A3D1-9F91B5B09D37}" destId="{A68B86F9-A778-4DE0-B9EC-C7E7228744F2}" srcOrd="1" destOrd="0" presId="urn:microsoft.com/office/officeart/2005/8/layout/orgChart1"/>
    <dgm:cxn modelId="{1D7B54FF-33CA-4301-9347-E582D72D796F}" type="presParOf" srcId="{A68B86F9-A778-4DE0-B9EC-C7E7228744F2}" destId="{80090BD9-1394-4B19-BE03-AF9E853A54E8}" srcOrd="0" destOrd="0" presId="urn:microsoft.com/office/officeart/2005/8/layout/orgChart1"/>
    <dgm:cxn modelId="{BAE7C939-3442-44FC-A8EA-EE873F7825C4}" type="presParOf" srcId="{80090BD9-1394-4B19-BE03-AF9E853A54E8}" destId="{194C46FC-FB1C-4350-B012-5BD7C73817F3}" srcOrd="0" destOrd="0" presId="urn:microsoft.com/office/officeart/2005/8/layout/orgChart1"/>
    <dgm:cxn modelId="{52BF11DF-64CA-4288-9D94-A8DC27960B0A}" type="presParOf" srcId="{80090BD9-1394-4B19-BE03-AF9E853A54E8}" destId="{BC08BCEA-4E25-495B-BE5D-7845A5990169}" srcOrd="1" destOrd="0" presId="urn:microsoft.com/office/officeart/2005/8/layout/orgChart1"/>
    <dgm:cxn modelId="{50E2790A-9E23-45FC-AA9B-CDE38995B7BB}" type="presParOf" srcId="{A68B86F9-A778-4DE0-B9EC-C7E7228744F2}" destId="{AFD6CC74-107B-4CA5-A459-05B56D432D94}" srcOrd="1" destOrd="0" presId="urn:microsoft.com/office/officeart/2005/8/layout/orgChart1"/>
    <dgm:cxn modelId="{3BB8CA51-B93C-4D6D-9941-28DC88BB7FE7}" type="presParOf" srcId="{A68B86F9-A778-4DE0-B9EC-C7E7228744F2}" destId="{DD5E2653-6C7B-4723-9247-897BF14A6D7F}" srcOrd="2" destOrd="0" presId="urn:microsoft.com/office/officeart/2005/8/layout/orgChart1"/>
    <dgm:cxn modelId="{27B20736-BD6F-465C-8E54-226FD846EC87}" type="presParOf" srcId="{50AA89ED-0C4C-4762-8B11-80DF10422E0A}" destId="{97D233A2-F20C-40E1-9346-134402968DE7}" srcOrd="2" destOrd="0" presId="urn:microsoft.com/office/officeart/2005/8/layout/orgChart1"/>
    <dgm:cxn modelId="{A4C6D3E5-5A74-42F2-A21B-56D6F76BC33C}" type="presParOf" srcId="{A7BFB571-EE89-4893-A40B-32A060A64697}" destId="{E79F8E6E-5CAE-4FF0-B141-8569FB2A297C}" srcOrd="2" destOrd="0" presId="urn:microsoft.com/office/officeart/2005/8/layout/orgChart1"/>
    <dgm:cxn modelId="{9301B16B-0BA4-4B21-9E6C-559500E24500}" type="presParOf" srcId="{A7BFB571-EE89-4893-A40B-32A060A64697}" destId="{B8945186-5804-498F-92F8-0B6827AF855F}" srcOrd="3" destOrd="0" presId="urn:microsoft.com/office/officeart/2005/8/layout/orgChart1"/>
    <dgm:cxn modelId="{2AC11623-362A-43A0-A33D-00510911F27A}" type="presParOf" srcId="{B8945186-5804-498F-92F8-0B6827AF855F}" destId="{1092C7F3-9056-4B2A-AB0D-793791992492}" srcOrd="0" destOrd="0" presId="urn:microsoft.com/office/officeart/2005/8/layout/orgChart1"/>
    <dgm:cxn modelId="{1E0099C6-B443-4B1F-A8A8-B40B1644C28B}" type="presParOf" srcId="{1092C7F3-9056-4B2A-AB0D-793791992492}" destId="{5C1EB4AF-4855-4020-8E44-EAF24F5ED4A1}" srcOrd="0" destOrd="0" presId="urn:microsoft.com/office/officeart/2005/8/layout/orgChart1"/>
    <dgm:cxn modelId="{A07DD9A5-58A0-4DF9-8CC7-E5E6499CDCFF}" type="presParOf" srcId="{1092C7F3-9056-4B2A-AB0D-793791992492}" destId="{ED706C27-BB7F-4DCC-886C-D5B16E63918D}" srcOrd="1" destOrd="0" presId="urn:microsoft.com/office/officeart/2005/8/layout/orgChart1"/>
    <dgm:cxn modelId="{E9DE7E2D-3BD2-45CE-8D6B-B49DF3EF9ACB}" type="presParOf" srcId="{B8945186-5804-498F-92F8-0B6827AF855F}" destId="{0067821A-93BF-4C34-9C34-474977AAEBED}" srcOrd="1" destOrd="0" presId="urn:microsoft.com/office/officeart/2005/8/layout/orgChart1"/>
    <dgm:cxn modelId="{1896EB85-E54D-4263-A1EA-1BE850511725}" type="presParOf" srcId="{B8945186-5804-498F-92F8-0B6827AF855F}" destId="{9725FC63-BD36-4168-97BF-007E2895634B}" srcOrd="2" destOrd="0" presId="urn:microsoft.com/office/officeart/2005/8/layout/orgChart1"/>
    <dgm:cxn modelId="{7EF99A46-A3BA-44A7-9F30-1E4801A955A5}" type="presParOf" srcId="{A47A6E1B-98B1-46B7-84C8-EE9C72AD4222}" destId="{15B620D5-78F8-4099-AB43-893C7A59A51E}" srcOrd="2" destOrd="0" presId="urn:microsoft.com/office/officeart/2005/8/layout/orgChart1"/>
    <dgm:cxn modelId="{262D8A68-D702-4A2A-BA00-F3A033FC78AA}" type="presParOf" srcId="{022A0C1F-0B52-4316-95A0-A0B112C41BDB}" destId="{D35B23AF-0777-481A-91E5-DF14CDDB562C}" srcOrd="2" destOrd="0" presId="urn:microsoft.com/office/officeart/2005/8/layout/orgChart1"/>
    <dgm:cxn modelId="{D00595B2-662E-4559-965A-307F15180F69}" type="presParOf" srcId="{076710F0-A157-42D9-8C7F-79B560D4DE4E}" destId="{A0DB2E6C-2479-4D29-8D96-6C1E43757F8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70170CB-61F6-44F3-ABA1-96E875B595D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C2C82728-9A42-4263-8DA3-3C409F6EDD61}">
      <dgm:prSet phldrT="[Text]" custT="1"/>
      <dgm:spPr/>
      <dgm:t>
        <a:bodyPr/>
        <a:lstStyle/>
        <a:p>
          <a:r>
            <a:rPr lang="cs-CZ" sz="2000" dirty="0"/>
            <a:t>podmínky</a:t>
          </a:r>
        </a:p>
      </dgm:t>
    </dgm:pt>
    <dgm:pt modelId="{A73D4BAC-2B26-49C6-9F88-6A1AF1B5850B}" type="parTrans" cxnId="{131194D6-1945-4EC1-9AF0-023082515CA5}">
      <dgm:prSet/>
      <dgm:spPr/>
      <dgm:t>
        <a:bodyPr/>
        <a:lstStyle/>
        <a:p>
          <a:endParaRPr lang="cs-CZ"/>
        </a:p>
      </dgm:t>
    </dgm:pt>
    <dgm:pt modelId="{8C16F551-5E4E-4D01-930F-CCCBAE2FD320}" type="sibTrans" cxnId="{131194D6-1945-4EC1-9AF0-023082515CA5}">
      <dgm:prSet/>
      <dgm:spPr/>
      <dgm:t>
        <a:bodyPr/>
        <a:lstStyle/>
        <a:p>
          <a:endParaRPr lang="cs-CZ"/>
        </a:p>
      </dgm:t>
    </dgm:pt>
    <dgm:pt modelId="{9939D767-1285-4043-BC9D-FDC743377664}">
      <dgm:prSet phldrT="[Text]" custT="1"/>
      <dgm:spPr/>
      <dgm:t>
        <a:bodyPr/>
        <a:lstStyle/>
        <a:p>
          <a:r>
            <a:rPr lang="cs-CZ" sz="2000" dirty="0"/>
            <a:t>žádost o přijetí k základnímu vzdělávání</a:t>
          </a:r>
        </a:p>
      </dgm:t>
    </dgm:pt>
    <dgm:pt modelId="{2370581D-09ED-4236-ADB2-0BCE80BB3EBB}" type="parTrans" cxnId="{5331A0C8-2F18-4B7E-807A-8A12E1C607E8}">
      <dgm:prSet/>
      <dgm:spPr/>
      <dgm:t>
        <a:bodyPr/>
        <a:lstStyle/>
        <a:p>
          <a:endParaRPr lang="cs-CZ"/>
        </a:p>
      </dgm:t>
    </dgm:pt>
    <dgm:pt modelId="{2647A6E2-7A14-4C15-B260-60A804E3F7BD}" type="sibTrans" cxnId="{5331A0C8-2F18-4B7E-807A-8A12E1C607E8}">
      <dgm:prSet/>
      <dgm:spPr/>
      <dgm:t>
        <a:bodyPr/>
        <a:lstStyle/>
        <a:p>
          <a:endParaRPr lang="cs-CZ"/>
        </a:p>
      </dgm:t>
    </dgm:pt>
    <dgm:pt modelId="{1B34C65E-D727-4DA2-A7D5-9C605377EA33}">
      <dgm:prSet custT="1"/>
      <dgm:spPr/>
      <dgm:t>
        <a:bodyPr/>
        <a:lstStyle/>
        <a:p>
          <a:r>
            <a:rPr lang="cs-CZ" sz="2000" dirty="0"/>
            <a:t>žádost o odklad povinné školní docházky </a:t>
          </a:r>
        </a:p>
        <a:p>
          <a:r>
            <a:rPr lang="cs-CZ" sz="2000" dirty="0"/>
            <a:t>1. až 30. dubna</a:t>
          </a:r>
        </a:p>
      </dgm:t>
    </dgm:pt>
    <dgm:pt modelId="{2817E3F9-CD30-41D3-96B2-F414221D4666}" type="parTrans" cxnId="{8C42E191-AB30-437C-B634-2A1AFA4DF473}">
      <dgm:prSet/>
      <dgm:spPr/>
      <dgm:t>
        <a:bodyPr/>
        <a:lstStyle/>
        <a:p>
          <a:endParaRPr lang="cs-CZ"/>
        </a:p>
      </dgm:t>
    </dgm:pt>
    <dgm:pt modelId="{7AE9DC34-9D42-4BDF-AC28-098CCE9AAF4F}" type="sibTrans" cxnId="{8C42E191-AB30-437C-B634-2A1AFA4DF473}">
      <dgm:prSet/>
      <dgm:spPr/>
      <dgm:t>
        <a:bodyPr/>
        <a:lstStyle/>
        <a:p>
          <a:endParaRPr lang="cs-CZ"/>
        </a:p>
      </dgm:t>
    </dgm:pt>
    <dgm:pt modelId="{5E676203-6710-45A1-BC5B-D09FDE769D1C}">
      <dgm:prSet custT="1"/>
      <dgm:spPr/>
      <dgm:t>
        <a:bodyPr/>
        <a:lstStyle/>
        <a:p>
          <a:pPr>
            <a:spcAft>
              <a:spcPts val="0"/>
            </a:spcAft>
          </a:pPr>
          <a:r>
            <a:rPr lang="cs-CZ" sz="2000" dirty="0"/>
            <a:t>kompletní žádost</a:t>
          </a:r>
        </a:p>
        <a:p>
          <a:pPr>
            <a:spcAft>
              <a:spcPts val="0"/>
            </a:spcAft>
          </a:pPr>
          <a:endParaRPr lang="cs-CZ" sz="2000" dirty="0"/>
        </a:p>
        <a:p>
          <a:pPr>
            <a:spcAft>
              <a:spcPts val="0"/>
            </a:spcAft>
          </a:pPr>
          <a:r>
            <a:rPr lang="cs-CZ" sz="2000" dirty="0"/>
            <a:t>doporučující posouzení: </a:t>
          </a:r>
        </a:p>
        <a:p>
          <a:pPr>
            <a:spcAft>
              <a:spcPts val="0"/>
            </a:spcAft>
          </a:pPr>
          <a:r>
            <a:rPr lang="cs-CZ" sz="2000" dirty="0"/>
            <a:t>1. ŠPZ, </a:t>
          </a:r>
        </a:p>
        <a:p>
          <a:pPr>
            <a:spcAft>
              <a:spcPts val="0"/>
            </a:spcAft>
          </a:pPr>
          <a:r>
            <a:rPr lang="cs-CZ" sz="2000" dirty="0"/>
            <a:t>2. odborného lékaře nebo klinického psychologa </a:t>
          </a:r>
        </a:p>
        <a:p>
          <a:pPr>
            <a:spcAft>
              <a:spcPct val="35000"/>
            </a:spcAft>
          </a:pPr>
          <a:endParaRPr lang="cs-CZ" sz="1200" dirty="0"/>
        </a:p>
      </dgm:t>
    </dgm:pt>
    <dgm:pt modelId="{B10EABA8-4F57-4AE7-8178-93B4A8BB35D4}" type="parTrans" cxnId="{B14182EA-B2BD-4B63-B63C-EC453114C648}">
      <dgm:prSet/>
      <dgm:spPr/>
      <dgm:t>
        <a:bodyPr/>
        <a:lstStyle/>
        <a:p>
          <a:endParaRPr lang="cs-CZ"/>
        </a:p>
      </dgm:t>
    </dgm:pt>
    <dgm:pt modelId="{00AA0512-856F-43AD-A08A-778675BFE679}" type="sibTrans" cxnId="{B14182EA-B2BD-4B63-B63C-EC453114C648}">
      <dgm:prSet/>
      <dgm:spPr/>
      <dgm:t>
        <a:bodyPr/>
        <a:lstStyle/>
        <a:p>
          <a:endParaRPr lang="cs-CZ"/>
        </a:p>
      </dgm:t>
    </dgm:pt>
    <dgm:pt modelId="{F9F44C3A-DBC0-4861-B110-533AF47215CE}">
      <dgm:prSet custT="1"/>
      <dgm:spPr/>
      <dgm:t>
        <a:bodyPr/>
        <a:lstStyle/>
        <a:p>
          <a:r>
            <a:rPr lang="cs-CZ" sz="2000" dirty="0"/>
            <a:t>nekompletní žádost</a:t>
          </a:r>
        </a:p>
      </dgm:t>
    </dgm:pt>
    <dgm:pt modelId="{61383708-50B6-4EAF-A44A-454193B4D58B}" type="parTrans" cxnId="{32383C09-0648-4371-9889-5FB089856B1F}">
      <dgm:prSet/>
      <dgm:spPr/>
      <dgm:t>
        <a:bodyPr/>
        <a:lstStyle/>
        <a:p>
          <a:endParaRPr lang="cs-CZ"/>
        </a:p>
      </dgm:t>
    </dgm:pt>
    <dgm:pt modelId="{225BE2B7-6DC7-4CCD-BFAD-75674B115448}" type="sibTrans" cxnId="{32383C09-0648-4371-9889-5FB089856B1F}">
      <dgm:prSet/>
      <dgm:spPr/>
      <dgm:t>
        <a:bodyPr/>
        <a:lstStyle/>
        <a:p>
          <a:endParaRPr lang="cs-CZ"/>
        </a:p>
      </dgm:t>
    </dgm:pt>
    <dgm:pt modelId="{06BCAC0C-C2E3-42D6-A272-9CED2B0B7A4F}">
      <dgm:prSet custT="1"/>
      <dgm:spPr/>
      <dgm:t>
        <a:bodyPr/>
        <a:lstStyle/>
        <a:p>
          <a:r>
            <a:rPr lang="cs-CZ" sz="3100" dirty="0"/>
            <a:t> </a:t>
          </a:r>
          <a:r>
            <a:rPr lang="cs-CZ" sz="2000" dirty="0"/>
            <a:t>výzva k doplnění žádosti</a:t>
          </a:r>
        </a:p>
      </dgm:t>
    </dgm:pt>
    <dgm:pt modelId="{09D2943C-05F3-4FF0-88AE-357688FAAEEB}" type="parTrans" cxnId="{9210BBB8-4523-4CE8-AC0E-FD78F46F41F3}">
      <dgm:prSet/>
      <dgm:spPr/>
      <dgm:t>
        <a:bodyPr/>
        <a:lstStyle/>
        <a:p>
          <a:endParaRPr lang="cs-CZ"/>
        </a:p>
      </dgm:t>
    </dgm:pt>
    <dgm:pt modelId="{E33312CB-7575-462E-92B5-BA2FC1C12114}" type="sibTrans" cxnId="{9210BBB8-4523-4CE8-AC0E-FD78F46F41F3}">
      <dgm:prSet/>
      <dgm:spPr/>
      <dgm:t>
        <a:bodyPr/>
        <a:lstStyle/>
        <a:p>
          <a:endParaRPr lang="cs-CZ"/>
        </a:p>
      </dgm:t>
    </dgm:pt>
    <dgm:pt modelId="{37100C40-5E5E-4EE2-9DD8-7529633CD881}" type="pres">
      <dgm:prSet presAssocID="{770170CB-61F6-44F3-ABA1-96E875B595D2}" presName="hierChild1" presStyleCnt="0">
        <dgm:presLayoutVars>
          <dgm:orgChart val="1"/>
          <dgm:chPref val="1"/>
          <dgm:dir/>
          <dgm:animOne val="branch"/>
          <dgm:animLvl val="lvl"/>
          <dgm:resizeHandles/>
        </dgm:presLayoutVars>
      </dgm:prSet>
      <dgm:spPr/>
    </dgm:pt>
    <dgm:pt modelId="{076710F0-A157-42D9-8C7F-79B560D4DE4E}" type="pres">
      <dgm:prSet presAssocID="{C2C82728-9A42-4263-8DA3-3C409F6EDD61}" presName="hierRoot1" presStyleCnt="0">
        <dgm:presLayoutVars>
          <dgm:hierBranch val="init"/>
        </dgm:presLayoutVars>
      </dgm:prSet>
      <dgm:spPr/>
    </dgm:pt>
    <dgm:pt modelId="{61DDD423-8383-44E9-9599-E216DCC76533}" type="pres">
      <dgm:prSet presAssocID="{C2C82728-9A42-4263-8DA3-3C409F6EDD61}" presName="rootComposite1" presStyleCnt="0"/>
      <dgm:spPr/>
    </dgm:pt>
    <dgm:pt modelId="{7623E675-69DF-4252-93A9-EF4EFE59884B}" type="pres">
      <dgm:prSet presAssocID="{C2C82728-9A42-4263-8DA3-3C409F6EDD61}" presName="rootText1" presStyleLbl="node0" presStyleIdx="0" presStyleCnt="1" custScaleY="44325">
        <dgm:presLayoutVars>
          <dgm:chPref val="3"/>
        </dgm:presLayoutVars>
      </dgm:prSet>
      <dgm:spPr/>
    </dgm:pt>
    <dgm:pt modelId="{02730F4A-7785-4E8B-A0BF-335DC64E5A4E}" type="pres">
      <dgm:prSet presAssocID="{C2C82728-9A42-4263-8DA3-3C409F6EDD61}" presName="rootConnector1" presStyleLbl="node1" presStyleIdx="0" presStyleCnt="0"/>
      <dgm:spPr/>
    </dgm:pt>
    <dgm:pt modelId="{259F7DFB-8E06-48C4-B604-C9BED953906F}" type="pres">
      <dgm:prSet presAssocID="{C2C82728-9A42-4263-8DA3-3C409F6EDD61}" presName="hierChild2" presStyleCnt="0"/>
      <dgm:spPr/>
    </dgm:pt>
    <dgm:pt modelId="{4DA95196-CEC3-428B-8FCF-0916126DE47F}" type="pres">
      <dgm:prSet presAssocID="{2370581D-09ED-4236-ADB2-0BCE80BB3EBB}" presName="Name37" presStyleLbl="parChTrans1D2" presStyleIdx="0" presStyleCnt="1"/>
      <dgm:spPr/>
    </dgm:pt>
    <dgm:pt modelId="{022A0C1F-0B52-4316-95A0-A0B112C41BDB}" type="pres">
      <dgm:prSet presAssocID="{9939D767-1285-4043-BC9D-FDC743377664}" presName="hierRoot2" presStyleCnt="0">
        <dgm:presLayoutVars>
          <dgm:hierBranch/>
        </dgm:presLayoutVars>
      </dgm:prSet>
      <dgm:spPr/>
    </dgm:pt>
    <dgm:pt modelId="{D9822D26-E209-47ED-8854-AB040DC37A07}" type="pres">
      <dgm:prSet presAssocID="{9939D767-1285-4043-BC9D-FDC743377664}" presName="rootComposite" presStyleCnt="0"/>
      <dgm:spPr/>
    </dgm:pt>
    <dgm:pt modelId="{0E895E90-410C-423B-B2A7-91641E346C6D}" type="pres">
      <dgm:prSet presAssocID="{9939D767-1285-4043-BC9D-FDC743377664}" presName="rootText" presStyleLbl="node2" presStyleIdx="0" presStyleCnt="1" custScaleX="284745" custScaleY="61557">
        <dgm:presLayoutVars>
          <dgm:chPref val="3"/>
        </dgm:presLayoutVars>
      </dgm:prSet>
      <dgm:spPr/>
    </dgm:pt>
    <dgm:pt modelId="{8BE56C5E-02B0-4542-990D-1BE38C0B9CF3}" type="pres">
      <dgm:prSet presAssocID="{9939D767-1285-4043-BC9D-FDC743377664}" presName="rootConnector" presStyleLbl="node2" presStyleIdx="0" presStyleCnt="1"/>
      <dgm:spPr/>
    </dgm:pt>
    <dgm:pt modelId="{FD802573-F533-481B-B6CB-624722256436}" type="pres">
      <dgm:prSet presAssocID="{9939D767-1285-4043-BC9D-FDC743377664}" presName="hierChild4" presStyleCnt="0"/>
      <dgm:spPr/>
    </dgm:pt>
    <dgm:pt modelId="{2F4D17BC-1DF0-46CF-A0FC-14663BFEF3A2}" type="pres">
      <dgm:prSet presAssocID="{2817E3F9-CD30-41D3-96B2-F414221D4666}" presName="Name35" presStyleLbl="parChTrans1D3" presStyleIdx="0" presStyleCnt="1"/>
      <dgm:spPr/>
    </dgm:pt>
    <dgm:pt modelId="{A47A6E1B-98B1-46B7-84C8-EE9C72AD4222}" type="pres">
      <dgm:prSet presAssocID="{1B34C65E-D727-4DA2-A7D5-9C605377EA33}" presName="hierRoot2" presStyleCnt="0">
        <dgm:presLayoutVars>
          <dgm:hierBranch/>
        </dgm:presLayoutVars>
      </dgm:prSet>
      <dgm:spPr/>
    </dgm:pt>
    <dgm:pt modelId="{87E8A6FD-D17E-4415-9231-12F4E2DA2037}" type="pres">
      <dgm:prSet presAssocID="{1B34C65E-D727-4DA2-A7D5-9C605377EA33}" presName="rootComposite" presStyleCnt="0"/>
      <dgm:spPr/>
    </dgm:pt>
    <dgm:pt modelId="{A817AE4D-BD23-431A-9583-7D02722F1A9C}" type="pres">
      <dgm:prSet presAssocID="{1B34C65E-D727-4DA2-A7D5-9C605377EA33}" presName="rootText" presStyleLbl="node3" presStyleIdx="0" presStyleCnt="1" custScaleX="273787">
        <dgm:presLayoutVars>
          <dgm:chPref val="3"/>
        </dgm:presLayoutVars>
      </dgm:prSet>
      <dgm:spPr/>
    </dgm:pt>
    <dgm:pt modelId="{A87759A8-7BD0-4823-9B13-EEA182DEF738}" type="pres">
      <dgm:prSet presAssocID="{1B34C65E-D727-4DA2-A7D5-9C605377EA33}" presName="rootConnector" presStyleLbl="node3" presStyleIdx="0" presStyleCnt="1"/>
      <dgm:spPr/>
    </dgm:pt>
    <dgm:pt modelId="{A7BFB571-EE89-4893-A40B-32A060A64697}" type="pres">
      <dgm:prSet presAssocID="{1B34C65E-D727-4DA2-A7D5-9C605377EA33}" presName="hierChild4" presStyleCnt="0"/>
      <dgm:spPr/>
    </dgm:pt>
    <dgm:pt modelId="{F962069A-560B-4412-8038-8A36626B5E4D}" type="pres">
      <dgm:prSet presAssocID="{B10EABA8-4F57-4AE7-8178-93B4A8BB35D4}" presName="Name35" presStyleLbl="parChTrans1D4" presStyleIdx="0" presStyleCnt="3"/>
      <dgm:spPr/>
    </dgm:pt>
    <dgm:pt modelId="{50AA89ED-0C4C-4762-8B11-80DF10422E0A}" type="pres">
      <dgm:prSet presAssocID="{5E676203-6710-45A1-BC5B-D09FDE769D1C}" presName="hierRoot2" presStyleCnt="0">
        <dgm:presLayoutVars>
          <dgm:hierBranch/>
        </dgm:presLayoutVars>
      </dgm:prSet>
      <dgm:spPr/>
    </dgm:pt>
    <dgm:pt modelId="{395E932E-EB89-4384-9F66-DC16401D5239}" type="pres">
      <dgm:prSet presAssocID="{5E676203-6710-45A1-BC5B-D09FDE769D1C}" presName="rootComposite" presStyleCnt="0"/>
      <dgm:spPr/>
    </dgm:pt>
    <dgm:pt modelId="{E9197AB7-947C-4BF8-AEE0-D938AEA881FC}" type="pres">
      <dgm:prSet presAssocID="{5E676203-6710-45A1-BC5B-D09FDE769D1C}" presName="rootText" presStyleLbl="node4" presStyleIdx="0" presStyleCnt="3" custScaleX="155510" custScaleY="262154">
        <dgm:presLayoutVars>
          <dgm:chPref val="3"/>
        </dgm:presLayoutVars>
      </dgm:prSet>
      <dgm:spPr/>
    </dgm:pt>
    <dgm:pt modelId="{195B9AB1-00D9-4DDB-A4CB-83560708D9D4}" type="pres">
      <dgm:prSet presAssocID="{5E676203-6710-45A1-BC5B-D09FDE769D1C}" presName="rootConnector" presStyleLbl="node4" presStyleIdx="0" presStyleCnt="3"/>
      <dgm:spPr/>
    </dgm:pt>
    <dgm:pt modelId="{ADC01C41-1730-4161-A3D1-9F91B5B09D37}" type="pres">
      <dgm:prSet presAssocID="{5E676203-6710-45A1-BC5B-D09FDE769D1C}" presName="hierChild4" presStyleCnt="0"/>
      <dgm:spPr/>
    </dgm:pt>
    <dgm:pt modelId="{97D233A2-F20C-40E1-9346-134402968DE7}" type="pres">
      <dgm:prSet presAssocID="{5E676203-6710-45A1-BC5B-D09FDE769D1C}" presName="hierChild5" presStyleCnt="0"/>
      <dgm:spPr/>
    </dgm:pt>
    <dgm:pt modelId="{E79F8E6E-5CAE-4FF0-B141-8569FB2A297C}" type="pres">
      <dgm:prSet presAssocID="{61383708-50B6-4EAF-A44A-454193B4D58B}" presName="Name35" presStyleLbl="parChTrans1D4" presStyleIdx="1" presStyleCnt="3"/>
      <dgm:spPr/>
    </dgm:pt>
    <dgm:pt modelId="{B8945186-5804-498F-92F8-0B6827AF855F}" type="pres">
      <dgm:prSet presAssocID="{F9F44C3A-DBC0-4861-B110-533AF47215CE}" presName="hierRoot2" presStyleCnt="0">
        <dgm:presLayoutVars>
          <dgm:hierBranch/>
        </dgm:presLayoutVars>
      </dgm:prSet>
      <dgm:spPr/>
    </dgm:pt>
    <dgm:pt modelId="{1092C7F3-9056-4B2A-AB0D-793791992492}" type="pres">
      <dgm:prSet presAssocID="{F9F44C3A-DBC0-4861-B110-533AF47215CE}" presName="rootComposite" presStyleCnt="0"/>
      <dgm:spPr/>
    </dgm:pt>
    <dgm:pt modelId="{5C1EB4AF-4855-4020-8E44-EAF24F5ED4A1}" type="pres">
      <dgm:prSet presAssocID="{F9F44C3A-DBC0-4861-B110-533AF47215CE}" presName="rootText" presStyleLbl="node4" presStyleIdx="1" presStyleCnt="3" custScaleX="204650">
        <dgm:presLayoutVars>
          <dgm:chPref val="3"/>
        </dgm:presLayoutVars>
      </dgm:prSet>
      <dgm:spPr/>
    </dgm:pt>
    <dgm:pt modelId="{ED706C27-BB7F-4DCC-886C-D5B16E63918D}" type="pres">
      <dgm:prSet presAssocID="{F9F44C3A-DBC0-4861-B110-533AF47215CE}" presName="rootConnector" presStyleLbl="node4" presStyleIdx="1" presStyleCnt="3"/>
      <dgm:spPr/>
    </dgm:pt>
    <dgm:pt modelId="{0067821A-93BF-4C34-9C34-474977AAEBED}" type="pres">
      <dgm:prSet presAssocID="{F9F44C3A-DBC0-4861-B110-533AF47215CE}" presName="hierChild4" presStyleCnt="0"/>
      <dgm:spPr/>
    </dgm:pt>
    <dgm:pt modelId="{2EE7A166-7C3C-4F95-8CF8-554281D77354}" type="pres">
      <dgm:prSet presAssocID="{09D2943C-05F3-4FF0-88AE-357688FAAEEB}" presName="Name35" presStyleLbl="parChTrans1D4" presStyleIdx="2" presStyleCnt="3"/>
      <dgm:spPr/>
    </dgm:pt>
    <dgm:pt modelId="{80F804F1-68E7-4462-8410-34B56A111823}" type="pres">
      <dgm:prSet presAssocID="{06BCAC0C-C2E3-42D6-A272-9CED2B0B7A4F}" presName="hierRoot2" presStyleCnt="0">
        <dgm:presLayoutVars>
          <dgm:hierBranch/>
        </dgm:presLayoutVars>
      </dgm:prSet>
      <dgm:spPr/>
    </dgm:pt>
    <dgm:pt modelId="{BB787593-B8A7-4F3D-AD09-137D86FAA124}" type="pres">
      <dgm:prSet presAssocID="{06BCAC0C-C2E3-42D6-A272-9CED2B0B7A4F}" presName="rootComposite" presStyleCnt="0"/>
      <dgm:spPr/>
    </dgm:pt>
    <dgm:pt modelId="{CB0D362F-0424-4275-A14F-8DE9E12DC45E}" type="pres">
      <dgm:prSet presAssocID="{06BCAC0C-C2E3-42D6-A272-9CED2B0B7A4F}" presName="rootText" presStyleLbl="node4" presStyleIdx="2" presStyleCnt="3" custScaleX="213416" custScaleY="56490">
        <dgm:presLayoutVars>
          <dgm:chPref val="3"/>
        </dgm:presLayoutVars>
      </dgm:prSet>
      <dgm:spPr/>
    </dgm:pt>
    <dgm:pt modelId="{CEB637C0-D2E4-4F4A-B7C8-5830AE7F16A3}" type="pres">
      <dgm:prSet presAssocID="{06BCAC0C-C2E3-42D6-A272-9CED2B0B7A4F}" presName="rootConnector" presStyleLbl="node4" presStyleIdx="2" presStyleCnt="3"/>
      <dgm:spPr/>
    </dgm:pt>
    <dgm:pt modelId="{59F380E6-3096-4ACC-A722-974A6041A79C}" type="pres">
      <dgm:prSet presAssocID="{06BCAC0C-C2E3-42D6-A272-9CED2B0B7A4F}" presName="hierChild4" presStyleCnt="0"/>
      <dgm:spPr/>
    </dgm:pt>
    <dgm:pt modelId="{0DA519A7-FD36-4157-8B67-61964269E1DB}" type="pres">
      <dgm:prSet presAssocID="{06BCAC0C-C2E3-42D6-A272-9CED2B0B7A4F}" presName="hierChild5" presStyleCnt="0"/>
      <dgm:spPr/>
    </dgm:pt>
    <dgm:pt modelId="{9725FC63-BD36-4168-97BF-007E2895634B}" type="pres">
      <dgm:prSet presAssocID="{F9F44C3A-DBC0-4861-B110-533AF47215CE}" presName="hierChild5" presStyleCnt="0"/>
      <dgm:spPr/>
    </dgm:pt>
    <dgm:pt modelId="{15B620D5-78F8-4099-AB43-893C7A59A51E}" type="pres">
      <dgm:prSet presAssocID="{1B34C65E-D727-4DA2-A7D5-9C605377EA33}" presName="hierChild5" presStyleCnt="0"/>
      <dgm:spPr/>
    </dgm:pt>
    <dgm:pt modelId="{D35B23AF-0777-481A-91E5-DF14CDDB562C}" type="pres">
      <dgm:prSet presAssocID="{9939D767-1285-4043-BC9D-FDC743377664}" presName="hierChild5" presStyleCnt="0"/>
      <dgm:spPr/>
    </dgm:pt>
    <dgm:pt modelId="{A0DB2E6C-2479-4D29-8D96-6C1E43757F8A}" type="pres">
      <dgm:prSet presAssocID="{C2C82728-9A42-4263-8DA3-3C409F6EDD61}" presName="hierChild3" presStyleCnt="0"/>
      <dgm:spPr/>
    </dgm:pt>
  </dgm:ptLst>
  <dgm:cxnLst>
    <dgm:cxn modelId="{32383C09-0648-4371-9889-5FB089856B1F}" srcId="{1B34C65E-D727-4DA2-A7D5-9C605377EA33}" destId="{F9F44C3A-DBC0-4861-B110-533AF47215CE}" srcOrd="1" destOrd="0" parTransId="{61383708-50B6-4EAF-A44A-454193B4D58B}" sibTransId="{225BE2B7-6DC7-4CCD-BFAD-75674B115448}"/>
    <dgm:cxn modelId="{8911A10E-C600-4924-B482-67BDE0201FA3}" type="presOf" srcId="{770170CB-61F6-44F3-ABA1-96E875B595D2}" destId="{37100C40-5E5E-4EE2-9DD8-7529633CD881}" srcOrd="0" destOrd="0" presId="urn:microsoft.com/office/officeart/2005/8/layout/orgChart1"/>
    <dgm:cxn modelId="{F523A617-8A62-467F-A650-05A976A9EB94}" type="presOf" srcId="{5E676203-6710-45A1-BC5B-D09FDE769D1C}" destId="{195B9AB1-00D9-4DDB-A4CB-83560708D9D4}" srcOrd="1" destOrd="0" presId="urn:microsoft.com/office/officeart/2005/8/layout/orgChart1"/>
    <dgm:cxn modelId="{AD41061C-AE6B-46FC-AB8F-0B0BF1F35ECB}" type="presOf" srcId="{1B34C65E-D727-4DA2-A7D5-9C605377EA33}" destId="{A87759A8-7BD0-4823-9B13-EEA182DEF738}" srcOrd="1" destOrd="0" presId="urn:microsoft.com/office/officeart/2005/8/layout/orgChart1"/>
    <dgm:cxn modelId="{F1946126-8518-41A9-9CAF-89E845DD6DAF}" type="presOf" srcId="{9939D767-1285-4043-BC9D-FDC743377664}" destId="{8BE56C5E-02B0-4542-990D-1BE38C0B9CF3}" srcOrd="1" destOrd="0" presId="urn:microsoft.com/office/officeart/2005/8/layout/orgChart1"/>
    <dgm:cxn modelId="{ED1F0D30-97BA-4808-B0F5-8B4DA4F43331}" type="presOf" srcId="{06BCAC0C-C2E3-42D6-A272-9CED2B0B7A4F}" destId="{CB0D362F-0424-4275-A14F-8DE9E12DC45E}" srcOrd="0" destOrd="0" presId="urn:microsoft.com/office/officeart/2005/8/layout/orgChart1"/>
    <dgm:cxn modelId="{D15E5A43-8970-4266-B062-112C2F5EA75B}" type="presOf" srcId="{2817E3F9-CD30-41D3-96B2-F414221D4666}" destId="{2F4D17BC-1DF0-46CF-A0FC-14663BFEF3A2}" srcOrd="0" destOrd="0" presId="urn:microsoft.com/office/officeart/2005/8/layout/orgChart1"/>
    <dgm:cxn modelId="{A68AC946-7E90-4F59-B355-AD871429FCA1}" type="presOf" srcId="{B10EABA8-4F57-4AE7-8178-93B4A8BB35D4}" destId="{F962069A-560B-4412-8038-8A36626B5E4D}" srcOrd="0" destOrd="0" presId="urn:microsoft.com/office/officeart/2005/8/layout/orgChart1"/>
    <dgm:cxn modelId="{C659F74B-2156-4127-8390-63F92A3BDD6C}" type="presOf" srcId="{61383708-50B6-4EAF-A44A-454193B4D58B}" destId="{E79F8E6E-5CAE-4FF0-B141-8569FB2A297C}" srcOrd="0" destOrd="0" presId="urn:microsoft.com/office/officeart/2005/8/layout/orgChart1"/>
    <dgm:cxn modelId="{333F6D4F-9BF0-4E37-AB9C-C45418C55F59}" type="presOf" srcId="{C2C82728-9A42-4263-8DA3-3C409F6EDD61}" destId="{7623E675-69DF-4252-93A9-EF4EFE59884B}" srcOrd="0" destOrd="0" presId="urn:microsoft.com/office/officeart/2005/8/layout/orgChart1"/>
    <dgm:cxn modelId="{5CEC994F-DC7E-4AB7-B9E5-016AC9E57EB8}" type="presOf" srcId="{F9F44C3A-DBC0-4861-B110-533AF47215CE}" destId="{5C1EB4AF-4855-4020-8E44-EAF24F5ED4A1}" srcOrd="0" destOrd="0" presId="urn:microsoft.com/office/officeart/2005/8/layout/orgChart1"/>
    <dgm:cxn modelId="{30358783-C70F-43C3-A1E7-DAB3643D604A}" type="presOf" srcId="{C2C82728-9A42-4263-8DA3-3C409F6EDD61}" destId="{02730F4A-7785-4E8B-A0BF-335DC64E5A4E}" srcOrd="1" destOrd="0" presId="urn:microsoft.com/office/officeart/2005/8/layout/orgChart1"/>
    <dgm:cxn modelId="{7384D683-8768-4803-8C82-DE104B65BEF6}" type="presOf" srcId="{1B34C65E-D727-4DA2-A7D5-9C605377EA33}" destId="{A817AE4D-BD23-431A-9583-7D02722F1A9C}" srcOrd="0" destOrd="0" presId="urn:microsoft.com/office/officeart/2005/8/layout/orgChart1"/>
    <dgm:cxn modelId="{8C42E191-AB30-437C-B634-2A1AFA4DF473}" srcId="{9939D767-1285-4043-BC9D-FDC743377664}" destId="{1B34C65E-D727-4DA2-A7D5-9C605377EA33}" srcOrd="0" destOrd="0" parTransId="{2817E3F9-CD30-41D3-96B2-F414221D4666}" sibTransId="{7AE9DC34-9D42-4BDF-AC28-098CCE9AAF4F}"/>
    <dgm:cxn modelId="{05ADEA9F-1280-4250-977F-DA7A470A93D2}" type="presOf" srcId="{9939D767-1285-4043-BC9D-FDC743377664}" destId="{0E895E90-410C-423B-B2A7-91641E346C6D}" srcOrd="0" destOrd="0" presId="urn:microsoft.com/office/officeart/2005/8/layout/orgChart1"/>
    <dgm:cxn modelId="{675FD7AF-9E2A-456E-82F0-344C9F62E195}" type="presOf" srcId="{F9F44C3A-DBC0-4861-B110-533AF47215CE}" destId="{ED706C27-BB7F-4DCC-886C-D5B16E63918D}" srcOrd="1" destOrd="0" presId="urn:microsoft.com/office/officeart/2005/8/layout/orgChart1"/>
    <dgm:cxn modelId="{9210BBB8-4523-4CE8-AC0E-FD78F46F41F3}" srcId="{F9F44C3A-DBC0-4861-B110-533AF47215CE}" destId="{06BCAC0C-C2E3-42D6-A272-9CED2B0B7A4F}" srcOrd="0" destOrd="0" parTransId="{09D2943C-05F3-4FF0-88AE-357688FAAEEB}" sibTransId="{E33312CB-7575-462E-92B5-BA2FC1C12114}"/>
    <dgm:cxn modelId="{5331A0C8-2F18-4B7E-807A-8A12E1C607E8}" srcId="{C2C82728-9A42-4263-8DA3-3C409F6EDD61}" destId="{9939D767-1285-4043-BC9D-FDC743377664}" srcOrd="0" destOrd="0" parTransId="{2370581D-09ED-4236-ADB2-0BCE80BB3EBB}" sibTransId="{2647A6E2-7A14-4C15-B260-60A804E3F7BD}"/>
    <dgm:cxn modelId="{C3F5F5CE-81D6-4581-B958-ACFA7ED71C7A}" type="presOf" srcId="{5E676203-6710-45A1-BC5B-D09FDE769D1C}" destId="{E9197AB7-947C-4BF8-AEE0-D938AEA881FC}" srcOrd="0" destOrd="0" presId="urn:microsoft.com/office/officeart/2005/8/layout/orgChart1"/>
    <dgm:cxn modelId="{131194D6-1945-4EC1-9AF0-023082515CA5}" srcId="{770170CB-61F6-44F3-ABA1-96E875B595D2}" destId="{C2C82728-9A42-4263-8DA3-3C409F6EDD61}" srcOrd="0" destOrd="0" parTransId="{A73D4BAC-2B26-49C6-9F88-6A1AF1B5850B}" sibTransId="{8C16F551-5E4E-4D01-930F-CCCBAE2FD320}"/>
    <dgm:cxn modelId="{FEA0AADF-237F-4E1A-B232-6A06800B59A0}" type="presOf" srcId="{2370581D-09ED-4236-ADB2-0BCE80BB3EBB}" destId="{4DA95196-CEC3-428B-8FCF-0916126DE47F}" srcOrd="0" destOrd="0" presId="urn:microsoft.com/office/officeart/2005/8/layout/orgChart1"/>
    <dgm:cxn modelId="{058E34E0-F50A-4D13-B612-EA64AE74E63F}" type="presOf" srcId="{06BCAC0C-C2E3-42D6-A272-9CED2B0B7A4F}" destId="{CEB637C0-D2E4-4F4A-B7C8-5830AE7F16A3}" srcOrd="1" destOrd="0" presId="urn:microsoft.com/office/officeart/2005/8/layout/orgChart1"/>
    <dgm:cxn modelId="{7B1974E3-20E0-4D7E-9B83-ADCA005679DC}" type="presOf" srcId="{09D2943C-05F3-4FF0-88AE-357688FAAEEB}" destId="{2EE7A166-7C3C-4F95-8CF8-554281D77354}" srcOrd="0" destOrd="0" presId="urn:microsoft.com/office/officeart/2005/8/layout/orgChart1"/>
    <dgm:cxn modelId="{B14182EA-B2BD-4B63-B63C-EC453114C648}" srcId="{1B34C65E-D727-4DA2-A7D5-9C605377EA33}" destId="{5E676203-6710-45A1-BC5B-D09FDE769D1C}" srcOrd="0" destOrd="0" parTransId="{B10EABA8-4F57-4AE7-8178-93B4A8BB35D4}" sibTransId="{00AA0512-856F-43AD-A08A-778675BFE679}"/>
    <dgm:cxn modelId="{0D1D20D0-B4B6-416B-8115-415185FB72A0}" type="presParOf" srcId="{37100C40-5E5E-4EE2-9DD8-7529633CD881}" destId="{076710F0-A157-42D9-8C7F-79B560D4DE4E}" srcOrd="0" destOrd="0" presId="urn:microsoft.com/office/officeart/2005/8/layout/orgChart1"/>
    <dgm:cxn modelId="{B6D41381-DF7B-4CDD-89B4-C7950BF306BC}" type="presParOf" srcId="{076710F0-A157-42D9-8C7F-79B560D4DE4E}" destId="{61DDD423-8383-44E9-9599-E216DCC76533}" srcOrd="0" destOrd="0" presId="urn:microsoft.com/office/officeart/2005/8/layout/orgChart1"/>
    <dgm:cxn modelId="{B11B8803-45D1-4026-8CC4-C397CE795E4C}" type="presParOf" srcId="{61DDD423-8383-44E9-9599-E216DCC76533}" destId="{7623E675-69DF-4252-93A9-EF4EFE59884B}" srcOrd="0" destOrd="0" presId="urn:microsoft.com/office/officeart/2005/8/layout/orgChart1"/>
    <dgm:cxn modelId="{36817856-102E-4FBC-A1BC-AE4DCCB1A330}" type="presParOf" srcId="{61DDD423-8383-44E9-9599-E216DCC76533}" destId="{02730F4A-7785-4E8B-A0BF-335DC64E5A4E}" srcOrd="1" destOrd="0" presId="urn:microsoft.com/office/officeart/2005/8/layout/orgChart1"/>
    <dgm:cxn modelId="{6B6EABFB-4E71-49FA-9151-255FE41A6590}" type="presParOf" srcId="{076710F0-A157-42D9-8C7F-79B560D4DE4E}" destId="{259F7DFB-8E06-48C4-B604-C9BED953906F}" srcOrd="1" destOrd="0" presId="urn:microsoft.com/office/officeart/2005/8/layout/orgChart1"/>
    <dgm:cxn modelId="{46A05D2D-8EC7-4680-9A84-B4CAC60CDC9D}" type="presParOf" srcId="{259F7DFB-8E06-48C4-B604-C9BED953906F}" destId="{4DA95196-CEC3-428B-8FCF-0916126DE47F}" srcOrd="0" destOrd="0" presId="urn:microsoft.com/office/officeart/2005/8/layout/orgChart1"/>
    <dgm:cxn modelId="{042D1696-9E6B-42E2-B474-FA1FD94AE48D}" type="presParOf" srcId="{259F7DFB-8E06-48C4-B604-C9BED953906F}" destId="{022A0C1F-0B52-4316-95A0-A0B112C41BDB}" srcOrd="1" destOrd="0" presId="urn:microsoft.com/office/officeart/2005/8/layout/orgChart1"/>
    <dgm:cxn modelId="{EDE1D4AD-9357-4F02-AF3C-8B397C405AB8}" type="presParOf" srcId="{022A0C1F-0B52-4316-95A0-A0B112C41BDB}" destId="{D9822D26-E209-47ED-8854-AB040DC37A07}" srcOrd="0" destOrd="0" presId="urn:microsoft.com/office/officeart/2005/8/layout/orgChart1"/>
    <dgm:cxn modelId="{A273B6CF-BC04-4F9D-9CB0-31AE7DB3BC2F}" type="presParOf" srcId="{D9822D26-E209-47ED-8854-AB040DC37A07}" destId="{0E895E90-410C-423B-B2A7-91641E346C6D}" srcOrd="0" destOrd="0" presId="urn:microsoft.com/office/officeart/2005/8/layout/orgChart1"/>
    <dgm:cxn modelId="{482B386B-881D-4858-BBA0-088D9E035AF2}" type="presParOf" srcId="{D9822D26-E209-47ED-8854-AB040DC37A07}" destId="{8BE56C5E-02B0-4542-990D-1BE38C0B9CF3}" srcOrd="1" destOrd="0" presId="urn:microsoft.com/office/officeart/2005/8/layout/orgChart1"/>
    <dgm:cxn modelId="{00F4F344-049D-4019-BE3A-30C40825BD98}" type="presParOf" srcId="{022A0C1F-0B52-4316-95A0-A0B112C41BDB}" destId="{FD802573-F533-481B-B6CB-624722256436}" srcOrd="1" destOrd="0" presId="urn:microsoft.com/office/officeart/2005/8/layout/orgChart1"/>
    <dgm:cxn modelId="{219ACD2A-EE6E-42DB-984E-99AFD0EB12F9}" type="presParOf" srcId="{FD802573-F533-481B-B6CB-624722256436}" destId="{2F4D17BC-1DF0-46CF-A0FC-14663BFEF3A2}" srcOrd="0" destOrd="0" presId="urn:microsoft.com/office/officeart/2005/8/layout/orgChart1"/>
    <dgm:cxn modelId="{B443C7E7-D045-4340-9A80-DDE0B82B7269}" type="presParOf" srcId="{FD802573-F533-481B-B6CB-624722256436}" destId="{A47A6E1B-98B1-46B7-84C8-EE9C72AD4222}" srcOrd="1" destOrd="0" presId="urn:microsoft.com/office/officeart/2005/8/layout/orgChart1"/>
    <dgm:cxn modelId="{6502D82A-7B37-46E0-9B10-265EDBC2E4CB}" type="presParOf" srcId="{A47A6E1B-98B1-46B7-84C8-EE9C72AD4222}" destId="{87E8A6FD-D17E-4415-9231-12F4E2DA2037}" srcOrd="0" destOrd="0" presId="urn:microsoft.com/office/officeart/2005/8/layout/orgChart1"/>
    <dgm:cxn modelId="{C3EA5178-C365-4A1F-A3CE-22BFDADF8DFC}" type="presParOf" srcId="{87E8A6FD-D17E-4415-9231-12F4E2DA2037}" destId="{A817AE4D-BD23-431A-9583-7D02722F1A9C}" srcOrd="0" destOrd="0" presId="urn:microsoft.com/office/officeart/2005/8/layout/orgChart1"/>
    <dgm:cxn modelId="{FCA0E467-062F-4008-9E3D-34A804C39209}" type="presParOf" srcId="{87E8A6FD-D17E-4415-9231-12F4E2DA2037}" destId="{A87759A8-7BD0-4823-9B13-EEA182DEF738}" srcOrd="1" destOrd="0" presId="urn:microsoft.com/office/officeart/2005/8/layout/orgChart1"/>
    <dgm:cxn modelId="{D2650669-47D6-44FF-BF3F-9D67EEDD2D94}" type="presParOf" srcId="{A47A6E1B-98B1-46B7-84C8-EE9C72AD4222}" destId="{A7BFB571-EE89-4893-A40B-32A060A64697}" srcOrd="1" destOrd="0" presId="urn:microsoft.com/office/officeart/2005/8/layout/orgChart1"/>
    <dgm:cxn modelId="{7D819A92-9AFD-4623-9B79-204F5E57CA68}" type="presParOf" srcId="{A7BFB571-EE89-4893-A40B-32A060A64697}" destId="{F962069A-560B-4412-8038-8A36626B5E4D}" srcOrd="0" destOrd="0" presId="urn:microsoft.com/office/officeart/2005/8/layout/orgChart1"/>
    <dgm:cxn modelId="{E61F73AC-075F-4140-ACCE-DBA0F63D9D5F}" type="presParOf" srcId="{A7BFB571-EE89-4893-A40B-32A060A64697}" destId="{50AA89ED-0C4C-4762-8B11-80DF10422E0A}" srcOrd="1" destOrd="0" presId="urn:microsoft.com/office/officeart/2005/8/layout/orgChart1"/>
    <dgm:cxn modelId="{77548BFF-9F4E-4716-AF56-2FDFB2F46CCA}" type="presParOf" srcId="{50AA89ED-0C4C-4762-8B11-80DF10422E0A}" destId="{395E932E-EB89-4384-9F66-DC16401D5239}" srcOrd="0" destOrd="0" presId="urn:microsoft.com/office/officeart/2005/8/layout/orgChart1"/>
    <dgm:cxn modelId="{34AD3A72-5844-471A-B93F-948D0282A2ED}" type="presParOf" srcId="{395E932E-EB89-4384-9F66-DC16401D5239}" destId="{E9197AB7-947C-4BF8-AEE0-D938AEA881FC}" srcOrd="0" destOrd="0" presId="urn:microsoft.com/office/officeart/2005/8/layout/orgChart1"/>
    <dgm:cxn modelId="{BCB5F6D6-3784-4EDE-9072-7F411D80EC77}" type="presParOf" srcId="{395E932E-EB89-4384-9F66-DC16401D5239}" destId="{195B9AB1-00D9-4DDB-A4CB-83560708D9D4}" srcOrd="1" destOrd="0" presId="urn:microsoft.com/office/officeart/2005/8/layout/orgChart1"/>
    <dgm:cxn modelId="{F59A0FC9-D429-4973-9090-64C15BB0FD1D}" type="presParOf" srcId="{50AA89ED-0C4C-4762-8B11-80DF10422E0A}" destId="{ADC01C41-1730-4161-A3D1-9F91B5B09D37}" srcOrd="1" destOrd="0" presId="urn:microsoft.com/office/officeart/2005/8/layout/orgChart1"/>
    <dgm:cxn modelId="{27B20736-BD6F-465C-8E54-226FD846EC87}" type="presParOf" srcId="{50AA89ED-0C4C-4762-8B11-80DF10422E0A}" destId="{97D233A2-F20C-40E1-9346-134402968DE7}" srcOrd="2" destOrd="0" presId="urn:microsoft.com/office/officeart/2005/8/layout/orgChart1"/>
    <dgm:cxn modelId="{A4C6D3E5-5A74-42F2-A21B-56D6F76BC33C}" type="presParOf" srcId="{A7BFB571-EE89-4893-A40B-32A060A64697}" destId="{E79F8E6E-5CAE-4FF0-B141-8569FB2A297C}" srcOrd="2" destOrd="0" presId="urn:microsoft.com/office/officeart/2005/8/layout/orgChart1"/>
    <dgm:cxn modelId="{9301B16B-0BA4-4B21-9E6C-559500E24500}" type="presParOf" srcId="{A7BFB571-EE89-4893-A40B-32A060A64697}" destId="{B8945186-5804-498F-92F8-0B6827AF855F}" srcOrd="3" destOrd="0" presId="urn:microsoft.com/office/officeart/2005/8/layout/orgChart1"/>
    <dgm:cxn modelId="{2AC11623-362A-43A0-A33D-00510911F27A}" type="presParOf" srcId="{B8945186-5804-498F-92F8-0B6827AF855F}" destId="{1092C7F3-9056-4B2A-AB0D-793791992492}" srcOrd="0" destOrd="0" presId="urn:microsoft.com/office/officeart/2005/8/layout/orgChart1"/>
    <dgm:cxn modelId="{1E0099C6-B443-4B1F-A8A8-B40B1644C28B}" type="presParOf" srcId="{1092C7F3-9056-4B2A-AB0D-793791992492}" destId="{5C1EB4AF-4855-4020-8E44-EAF24F5ED4A1}" srcOrd="0" destOrd="0" presId="urn:microsoft.com/office/officeart/2005/8/layout/orgChart1"/>
    <dgm:cxn modelId="{A07DD9A5-58A0-4DF9-8CC7-E5E6499CDCFF}" type="presParOf" srcId="{1092C7F3-9056-4B2A-AB0D-793791992492}" destId="{ED706C27-BB7F-4DCC-886C-D5B16E63918D}" srcOrd="1" destOrd="0" presId="urn:microsoft.com/office/officeart/2005/8/layout/orgChart1"/>
    <dgm:cxn modelId="{E9DE7E2D-3BD2-45CE-8D6B-B49DF3EF9ACB}" type="presParOf" srcId="{B8945186-5804-498F-92F8-0B6827AF855F}" destId="{0067821A-93BF-4C34-9C34-474977AAEBED}" srcOrd="1" destOrd="0" presId="urn:microsoft.com/office/officeart/2005/8/layout/orgChart1"/>
    <dgm:cxn modelId="{50D05D47-8262-4D3C-97B5-064065258F58}" type="presParOf" srcId="{0067821A-93BF-4C34-9C34-474977AAEBED}" destId="{2EE7A166-7C3C-4F95-8CF8-554281D77354}" srcOrd="0" destOrd="0" presId="urn:microsoft.com/office/officeart/2005/8/layout/orgChart1"/>
    <dgm:cxn modelId="{325786AD-C6CB-4D90-8532-5BB8F14E469C}" type="presParOf" srcId="{0067821A-93BF-4C34-9C34-474977AAEBED}" destId="{80F804F1-68E7-4462-8410-34B56A111823}" srcOrd="1" destOrd="0" presId="urn:microsoft.com/office/officeart/2005/8/layout/orgChart1"/>
    <dgm:cxn modelId="{6DA41AA6-D141-4B5C-8653-B70CE768D02C}" type="presParOf" srcId="{80F804F1-68E7-4462-8410-34B56A111823}" destId="{BB787593-B8A7-4F3D-AD09-137D86FAA124}" srcOrd="0" destOrd="0" presId="urn:microsoft.com/office/officeart/2005/8/layout/orgChart1"/>
    <dgm:cxn modelId="{72644C6F-F80A-4E00-B82A-85E15F599B4E}" type="presParOf" srcId="{BB787593-B8A7-4F3D-AD09-137D86FAA124}" destId="{CB0D362F-0424-4275-A14F-8DE9E12DC45E}" srcOrd="0" destOrd="0" presId="urn:microsoft.com/office/officeart/2005/8/layout/orgChart1"/>
    <dgm:cxn modelId="{DE3F6E08-23DB-4DEC-B2C4-827463EE88BF}" type="presParOf" srcId="{BB787593-B8A7-4F3D-AD09-137D86FAA124}" destId="{CEB637C0-D2E4-4F4A-B7C8-5830AE7F16A3}" srcOrd="1" destOrd="0" presId="urn:microsoft.com/office/officeart/2005/8/layout/orgChart1"/>
    <dgm:cxn modelId="{4DE395E8-5293-45A2-BA50-4726FA2553AD}" type="presParOf" srcId="{80F804F1-68E7-4462-8410-34B56A111823}" destId="{59F380E6-3096-4ACC-A722-974A6041A79C}" srcOrd="1" destOrd="0" presId="urn:microsoft.com/office/officeart/2005/8/layout/orgChart1"/>
    <dgm:cxn modelId="{9761FC96-72F2-4FD6-B515-668F38F8FAC5}" type="presParOf" srcId="{80F804F1-68E7-4462-8410-34B56A111823}" destId="{0DA519A7-FD36-4157-8B67-61964269E1DB}" srcOrd="2" destOrd="0" presId="urn:microsoft.com/office/officeart/2005/8/layout/orgChart1"/>
    <dgm:cxn modelId="{1896EB85-E54D-4263-A1EA-1BE850511725}" type="presParOf" srcId="{B8945186-5804-498F-92F8-0B6827AF855F}" destId="{9725FC63-BD36-4168-97BF-007E2895634B}" srcOrd="2" destOrd="0" presId="urn:microsoft.com/office/officeart/2005/8/layout/orgChart1"/>
    <dgm:cxn modelId="{7EF99A46-A3BA-44A7-9F30-1E4801A955A5}" type="presParOf" srcId="{A47A6E1B-98B1-46B7-84C8-EE9C72AD4222}" destId="{15B620D5-78F8-4099-AB43-893C7A59A51E}" srcOrd="2" destOrd="0" presId="urn:microsoft.com/office/officeart/2005/8/layout/orgChart1"/>
    <dgm:cxn modelId="{262D8A68-D702-4A2A-BA00-F3A033FC78AA}" type="presParOf" srcId="{022A0C1F-0B52-4316-95A0-A0B112C41BDB}" destId="{D35B23AF-0777-481A-91E5-DF14CDDB562C}" srcOrd="2" destOrd="0" presId="urn:microsoft.com/office/officeart/2005/8/layout/orgChart1"/>
    <dgm:cxn modelId="{D00595B2-662E-4559-965A-307F15180F69}" type="presParOf" srcId="{076710F0-A157-42D9-8C7F-79B560D4DE4E}" destId="{A0DB2E6C-2479-4D29-8D96-6C1E43757F8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770170CB-61F6-44F3-ABA1-96E875B595D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C2C82728-9A42-4263-8DA3-3C409F6EDD61}">
      <dgm:prSet phldrT="[Text]" custT="1"/>
      <dgm:spPr/>
      <dgm:t>
        <a:bodyPr/>
        <a:lstStyle/>
        <a:p>
          <a:r>
            <a:rPr lang="cs-CZ" sz="2000" dirty="0"/>
            <a:t>podmínky</a:t>
          </a:r>
        </a:p>
      </dgm:t>
    </dgm:pt>
    <dgm:pt modelId="{A73D4BAC-2B26-49C6-9F88-6A1AF1B5850B}" type="parTrans" cxnId="{131194D6-1945-4EC1-9AF0-023082515CA5}">
      <dgm:prSet/>
      <dgm:spPr/>
      <dgm:t>
        <a:bodyPr/>
        <a:lstStyle/>
        <a:p>
          <a:endParaRPr lang="cs-CZ"/>
        </a:p>
      </dgm:t>
    </dgm:pt>
    <dgm:pt modelId="{8C16F551-5E4E-4D01-930F-CCCBAE2FD320}" type="sibTrans" cxnId="{131194D6-1945-4EC1-9AF0-023082515CA5}">
      <dgm:prSet/>
      <dgm:spPr/>
      <dgm:t>
        <a:bodyPr/>
        <a:lstStyle/>
        <a:p>
          <a:endParaRPr lang="cs-CZ"/>
        </a:p>
      </dgm:t>
    </dgm:pt>
    <dgm:pt modelId="{9939D767-1285-4043-BC9D-FDC743377664}">
      <dgm:prSet phldrT="[Text]" custT="1"/>
      <dgm:spPr/>
      <dgm:t>
        <a:bodyPr/>
        <a:lstStyle/>
        <a:p>
          <a:r>
            <a:rPr lang="cs-CZ" sz="2000" dirty="0"/>
            <a:t>žádost o přijetí k základnímu vzdělávání</a:t>
          </a:r>
        </a:p>
      </dgm:t>
    </dgm:pt>
    <dgm:pt modelId="{2370581D-09ED-4236-ADB2-0BCE80BB3EBB}" type="parTrans" cxnId="{5331A0C8-2F18-4B7E-807A-8A12E1C607E8}">
      <dgm:prSet/>
      <dgm:spPr/>
      <dgm:t>
        <a:bodyPr/>
        <a:lstStyle/>
        <a:p>
          <a:endParaRPr lang="cs-CZ"/>
        </a:p>
      </dgm:t>
    </dgm:pt>
    <dgm:pt modelId="{2647A6E2-7A14-4C15-B260-60A804E3F7BD}" type="sibTrans" cxnId="{5331A0C8-2F18-4B7E-807A-8A12E1C607E8}">
      <dgm:prSet/>
      <dgm:spPr/>
      <dgm:t>
        <a:bodyPr/>
        <a:lstStyle/>
        <a:p>
          <a:endParaRPr lang="cs-CZ"/>
        </a:p>
      </dgm:t>
    </dgm:pt>
    <dgm:pt modelId="{1B34C65E-D727-4DA2-A7D5-9C605377EA33}">
      <dgm:prSet custT="1"/>
      <dgm:spPr/>
      <dgm:t>
        <a:bodyPr/>
        <a:lstStyle/>
        <a:p>
          <a:r>
            <a:rPr lang="cs-CZ" sz="2000" dirty="0"/>
            <a:t>žádost o odklad povinné školní docházky </a:t>
          </a:r>
        </a:p>
        <a:p>
          <a:r>
            <a:rPr lang="cs-CZ" sz="2000" dirty="0"/>
            <a:t>1. až 30. dubna</a:t>
          </a:r>
        </a:p>
      </dgm:t>
    </dgm:pt>
    <dgm:pt modelId="{2817E3F9-CD30-41D3-96B2-F414221D4666}" type="parTrans" cxnId="{8C42E191-AB30-437C-B634-2A1AFA4DF473}">
      <dgm:prSet/>
      <dgm:spPr/>
      <dgm:t>
        <a:bodyPr/>
        <a:lstStyle/>
        <a:p>
          <a:endParaRPr lang="cs-CZ"/>
        </a:p>
      </dgm:t>
    </dgm:pt>
    <dgm:pt modelId="{7AE9DC34-9D42-4BDF-AC28-098CCE9AAF4F}" type="sibTrans" cxnId="{8C42E191-AB30-437C-B634-2A1AFA4DF473}">
      <dgm:prSet/>
      <dgm:spPr/>
      <dgm:t>
        <a:bodyPr/>
        <a:lstStyle/>
        <a:p>
          <a:endParaRPr lang="cs-CZ"/>
        </a:p>
      </dgm:t>
    </dgm:pt>
    <dgm:pt modelId="{F9F44C3A-DBC0-4861-B110-533AF47215CE}">
      <dgm:prSet custT="1"/>
      <dgm:spPr/>
      <dgm:t>
        <a:bodyPr/>
        <a:lstStyle/>
        <a:p>
          <a:r>
            <a:rPr lang="cs-CZ" sz="2000" dirty="0"/>
            <a:t>nekompletní žádost</a:t>
          </a:r>
        </a:p>
      </dgm:t>
    </dgm:pt>
    <dgm:pt modelId="{61383708-50B6-4EAF-A44A-454193B4D58B}" type="parTrans" cxnId="{32383C09-0648-4371-9889-5FB089856B1F}">
      <dgm:prSet/>
      <dgm:spPr/>
      <dgm:t>
        <a:bodyPr/>
        <a:lstStyle/>
        <a:p>
          <a:endParaRPr lang="cs-CZ"/>
        </a:p>
      </dgm:t>
    </dgm:pt>
    <dgm:pt modelId="{225BE2B7-6DC7-4CCD-BFAD-75674B115448}" type="sibTrans" cxnId="{32383C09-0648-4371-9889-5FB089856B1F}">
      <dgm:prSet/>
      <dgm:spPr/>
      <dgm:t>
        <a:bodyPr/>
        <a:lstStyle/>
        <a:p>
          <a:endParaRPr lang="cs-CZ"/>
        </a:p>
      </dgm:t>
    </dgm:pt>
    <dgm:pt modelId="{06BCAC0C-C2E3-42D6-A272-9CED2B0B7A4F}">
      <dgm:prSet custT="1"/>
      <dgm:spPr/>
      <dgm:t>
        <a:bodyPr/>
        <a:lstStyle/>
        <a:p>
          <a:r>
            <a:rPr lang="cs-CZ" sz="1500" dirty="0"/>
            <a:t> </a:t>
          </a:r>
          <a:r>
            <a:rPr lang="cs-CZ" sz="2000" dirty="0"/>
            <a:t>výzva k doplnění žádosti</a:t>
          </a:r>
        </a:p>
      </dgm:t>
    </dgm:pt>
    <dgm:pt modelId="{09D2943C-05F3-4FF0-88AE-357688FAAEEB}" type="parTrans" cxnId="{9210BBB8-4523-4CE8-AC0E-FD78F46F41F3}">
      <dgm:prSet/>
      <dgm:spPr/>
      <dgm:t>
        <a:bodyPr/>
        <a:lstStyle/>
        <a:p>
          <a:endParaRPr lang="cs-CZ"/>
        </a:p>
      </dgm:t>
    </dgm:pt>
    <dgm:pt modelId="{E33312CB-7575-462E-92B5-BA2FC1C12114}" type="sibTrans" cxnId="{9210BBB8-4523-4CE8-AC0E-FD78F46F41F3}">
      <dgm:prSet/>
      <dgm:spPr/>
      <dgm:t>
        <a:bodyPr/>
        <a:lstStyle/>
        <a:p>
          <a:endParaRPr lang="cs-CZ"/>
        </a:p>
      </dgm:t>
    </dgm:pt>
    <dgm:pt modelId="{FCC26F33-2AB4-4229-86DF-98208B8CBBF7}">
      <dgm:prSet/>
      <dgm:spPr/>
      <dgm:t>
        <a:bodyPr/>
        <a:lstStyle/>
        <a:p>
          <a:r>
            <a:rPr lang="cs-CZ" dirty="0"/>
            <a:t>žádost doplněna </a:t>
          </a:r>
          <a:r>
            <a:rPr lang="cs-CZ" b="1" dirty="0"/>
            <a:t>do</a:t>
          </a:r>
          <a:r>
            <a:rPr lang="cs-CZ" dirty="0"/>
            <a:t> vydání rozhodnutí o přijetí k základnímu vzdělávání</a:t>
          </a:r>
        </a:p>
      </dgm:t>
    </dgm:pt>
    <dgm:pt modelId="{EB3F6697-BACC-412C-9011-BD4B1B59629F}" type="parTrans" cxnId="{7F6FAE49-F275-49DA-80E8-6BA9750A5021}">
      <dgm:prSet/>
      <dgm:spPr/>
      <dgm:t>
        <a:bodyPr/>
        <a:lstStyle/>
        <a:p>
          <a:endParaRPr lang="cs-CZ"/>
        </a:p>
      </dgm:t>
    </dgm:pt>
    <dgm:pt modelId="{ABEDCE2D-5243-464E-8BDA-FF6EFC1CEEBF}" type="sibTrans" cxnId="{7F6FAE49-F275-49DA-80E8-6BA9750A5021}">
      <dgm:prSet/>
      <dgm:spPr/>
      <dgm:t>
        <a:bodyPr/>
        <a:lstStyle/>
        <a:p>
          <a:endParaRPr lang="cs-CZ"/>
        </a:p>
      </dgm:t>
    </dgm:pt>
    <dgm:pt modelId="{7FEE6A6E-888B-4DA7-B9C9-9DA5DCE562C3}">
      <dgm:prSet/>
      <dgm:spPr/>
      <dgm:t>
        <a:bodyPr/>
        <a:lstStyle/>
        <a:p>
          <a:r>
            <a:rPr lang="cs-CZ" dirty="0"/>
            <a:t>pouze rozhodnutí o odkladu povinné školní docházky</a:t>
          </a:r>
        </a:p>
      </dgm:t>
    </dgm:pt>
    <dgm:pt modelId="{FEE908DC-CACD-404B-8C7A-9977ADCD13E1}" type="parTrans" cxnId="{C5426F6B-4AF9-4302-840A-DB3E4AE7C085}">
      <dgm:prSet/>
      <dgm:spPr/>
      <dgm:t>
        <a:bodyPr/>
        <a:lstStyle/>
        <a:p>
          <a:endParaRPr lang="cs-CZ"/>
        </a:p>
      </dgm:t>
    </dgm:pt>
    <dgm:pt modelId="{8F61C919-080C-4E12-9C36-7798F437B4B2}" type="sibTrans" cxnId="{C5426F6B-4AF9-4302-840A-DB3E4AE7C085}">
      <dgm:prSet/>
      <dgm:spPr/>
      <dgm:t>
        <a:bodyPr/>
        <a:lstStyle/>
        <a:p>
          <a:endParaRPr lang="cs-CZ"/>
        </a:p>
      </dgm:t>
    </dgm:pt>
    <dgm:pt modelId="{37100C40-5E5E-4EE2-9DD8-7529633CD881}" type="pres">
      <dgm:prSet presAssocID="{770170CB-61F6-44F3-ABA1-96E875B595D2}" presName="hierChild1" presStyleCnt="0">
        <dgm:presLayoutVars>
          <dgm:orgChart val="1"/>
          <dgm:chPref val="1"/>
          <dgm:dir/>
          <dgm:animOne val="branch"/>
          <dgm:animLvl val="lvl"/>
          <dgm:resizeHandles/>
        </dgm:presLayoutVars>
      </dgm:prSet>
      <dgm:spPr/>
    </dgm:pt>
    <dgm:pt modelId="{076710F0-A157-42D9-8C7F-79B560D4DE4E}" type="pres">
      <dgm:prSet presAssocID="{C2C82728-9A42-4263-8DA3-3C409F6EDD61}" presName="hierRoot1" presStyleCnt="0">
        <dgm:presLayoutVars>
          <dgm:hierBranch val="init"/>
        </dgm:presLayoutVars>
      </dgm:prSet>
      <dgm:spPr/>
    </dgm:pt>
    <dgm:pt modelId="{61DDD423-8383-44E9-9599-E216DCC76533}" type="pres">
      <dgm:prSet presAssocID="{C2C82728-9A42-4263-8DA3-3C409F6EDD61}" presName="rootComposite1" presStyleCnt="0"/>
      <dgm:spPr/>
    </dgm:pt>
    <dgm:pt modelId="{7623E675-69DF-4252-93A9-EF4EFE59884B}" type="pres">
      <dgm:prSet presAssocID="{C2C82728-9A42-4263-8DA3-3C409F6EDD61}" presName="rootText1" presStyleLbl="node0" presStyleIdx="0" presStyleCnt="1" custScaleY="44325">
        <dgm:presLayoutVars>
          <dgm:chPref val="3"/>
        </dgm:presLayoutVars>
      </dgm:prSet>
      <dgm:spPr/>
    </dgm:pt>
    <dgm:pt modelId="{02730F4A-7785-4E8B-A0BF-335DC64E5A4E}" type="pres">
      <dgm:prSet presAssocID="{C2C82728-9A42-4263-8DA3-3C409F6EDD61}" presName="rootConnector1" presStyleLbl="node1" presStyleIdx="0" presStyleCnt="0"/>
      <dgm:spPr/>
    </dgm:pt>
    <dgm:pt modelId="{259F7DFB-8E06-48C4-B604-C9BED953906F}" type="pres">
      <dgm:prSet presAssocID="{C2C82728-9A42-4263-8DA3-3C409F6EDD61}" presName="hierChild2" presStyleCnt="0"/>
      <dgm:spPr/>
    </dgm:pt>
    <dgm:pt modelId="{4DA95196-CEC3-428B-8FCF-0916126DE47F}" type="pres">
      <dgm:prSet presAssocID="{2370581D-09ED-4236-ADB2-0BCE80BB3EBB}" presName="Name37" presStyleLbl="parChTrans1D2" presStyleIdx="0" presStyleCnt="1"/>
      <dgm:spPr/>
    </dgm:pt>
    <dgm:pt modelId="{022A0C1F-0B52-4316-95A0-A0B112C41BDB}" type="pres">
      <dgm:prSet presAssocID="{9939D767-1285-4043-BC9D-FDC743377664}" presName="hierRoot2" presStyleCnt="0">
        <dgm:presLayoutVars>
          <dgm:hierBranch/>
        </dgm:presLayoutVars>
      </dgm:prSet>
      <dgm:spPr/>
    </dgm:pt>
    <dgm:pt modelId="{D9822D26-E209-47ED-8854-AB040DC37A07}" type="pres">
      <dgm:prSet presAssocID="{9939D767-1285-4043-BC9D-FDC743377664}" presName="rootComposite" presStyleCnt="0"/>
      <dgm:spPr/>
    </dgm:pt>
    <dgm:pt modelId="{0E895E90-410C-423B-B2A7-91641E346C6D}" type="pres">
      <dgm:prSet presAssocID="{9939D767-1285-4043-BC9D-FDC743377664}" presName="rootText" presStyleLbl="node2" presStyleIdx="0" presStyleCnt="1" custScaleX="340442" custScaleY="61557">
        <dgm:presLayoutVars>
          <dgm:chPref val="3"/>
        </dgm:presLayoutVars>
      </dgm:prSet>
      <dgm:spPr/>
    </dgm:pt>
    <dgm:pt modelId="{8BE56C5E-02B0-4542-990D-1BE38C0B9CF3}" type="pres">
      <dgm:prSet presAssocID="{9939D767-1285-4043-BC9D-FDC743377664}" presName="rootConnector" presStyleLbl="node2" presStyleIdx="0" presStyleCnt="1"/>
      <dgm:spPr/>
    </dgm:pt>
    <dgm:pt modelId="{FD802573-F533-481B-B6CB-624722256436}" type="pres">
      <dgm:prSet presAssocID="{9939D767-1285-4043-BC9D-FDC743377664}" presName="hierChild4" presStyleCnt="0"/>
      <dgm:spPr/>
    </dgm:pt>
    <dgm:pt modelId="{2F4D17BC-1DF0-46CF-A0FC-14663BFEF3A2}" type="pres">
      <dgm:prSet presAssocID="{2817E3F9-CD30-41D3-96B2-F414221D4666}" presName="Name35" presStyleLbl="parChTrans1D3" presStyleIdx="0" presStyleCnt="1"/>
      <dgm:spPr/>
    </dgm:pt>
    <dgm:pt modelId="{A47A6E1B-98B1-46B7-84C8-EE9C72AD4222}" type="pres">
      <dgm:prSet presAssocID="{1B34C65E-D727-4DA2-A7D5-9C605377EA33}" presName="hierRoot2" presStyleCnt="0">
        <dgm:presLayoutVars>
          <dgm:hierBranch/>
        </dgm:presLayoutVars>
      </dgm:prSet>
      <dgm:spPr/>
    </dgm:pt>
    <dgm:pt modelId="{87E8A6FD-D17E-4415-9231-12F4E2DA2037}" type="pres">
      <dgm:prSet presAssocID="{1B34C65E-D727-4DA2-A7D5-9C605377EA33}" presName="rootComposite" presStyleCnt="0"/>
      <dgm:spPr/>
    </dgm:pt>
    <dgm:pt modelId="{A817AE4D-BD23-431A-9583-7D02722F1A9C}" type="pres">
      <dgm:prSet presAssocID="{1B34C65E-D727-4DA2-A7D5-9C605377EA33}" presName="rootText" presStyleLbl="node3" presStyleIdx="0" presStyleCnt="1" custScaleX="404660" custScaleY="114083">
        <dgm:presLayoutVars>
          <dgm:chPref val="3"/>
        </dgm:presLayoutVars>
      </dgm:prSet>
      <dgm:spPr/>
    </dgm:pt>
    <dgm:pt modelId="{A87759A8-7BD0-4823-9B13-EEA182DEF738}" type="pres">
      <dgm:prSet presAssocID="{1B34C65E-D727-4DA2-A7D5-9C605377EA33}" presName="rootConnector" presStyleLbl="node3" presStyleIdx="0" presStyleCnt="1"/>
      <dgm:spPr/>
    </dgm:pt>
    <dgm:pt modelId="{A7BFB571-EE89-4893-A40B-32A060A64697}" type="pres">
      <dgm:prSet presAssocID="{1B34C65E-D727-4DA2-A7D5-9C605377EA33}" presName="hierChild4" presStyleCnt="0"/>
      <dgm:spPr/>
    </dgm:pt>
    <dgm:pt modelId="{E79F8E6E-5CAE-4FF0-B141-8569FB2A297C}" type="pres">
      <dgm:prSet presAssocID="{61383708-50B6-4EAF-A44A-454193B4D58B}" presName="Name35" presStyleLbl="parChTrans1D4" presStyleIdx="0" presStyleCnt="4"/>
      <dgm:spPr/>
    </dgm:pt>
    <dgm:pt modelId="{B8945186-5804-498F-92F8-0B6827AF855F}" type="pres">
      <dgm:prSet presAssocID="{F9F44C3A-DBC0-4861-B110-533AF47215CE}" presName="hierRoot2" presStyleCnt="0">
        <dgm:presLayoutVars>
          <dgm:hierBranch/>
        </dgm:presLayoutVars>
      </dgm:prSet>
      <dgm:spPr/>
    </dgm:pt>
    <dgm:pt modelId="{1092C7F3-9056-4B2A-AB0D-793791992492}" type="pres">
      <dgm:prSet presAssocID="{F9F44C3A-DBC0-4861-B110-533AF47215CE}" presName="rootComposite" presStyleCnt="0"/>
      <dgm:spPr/>
    </dgm:pt>
    <dgm:pt modelId="{5C1EB4AF-4855-4020-8E44-EAF24F5ED4A1}" type="pres">
      <dgm:prSet presAssocID="{F9F44C3A-DBC0-4861-B110-533AF47215CE}" presName="rootText" presStyleLbl="node4" presStyleIdx="0" presStyleCnt="4" custScaleX="204650" custScaleY="68906" custLinFactNeighborX="0" custLinFactNeighborY="-12292">
        <dgm:presLayoutVars>
          <dgm:chPref val="3"/>
        </dgm:presLayoutVars>
      </dgm:prSet>
      <dgm:spPr/>
    </dgm:pt>
    <dgm:pt modelId="{ED706C27-BB7F-4DCC-886C-D5B16E63918D}" type="pres">
      <dgm:prSet presAssocID="{F9F44C3A-DBC0-4861-B110-533AF47215CE}" presName="rootConnector" presStyleLbl="node4" presStyleIdx="0" presStyleCnt="4"/>
      <dgm:spPr/>
    </dgm:pt>
    <dgm:pt modelId="{0067821A-93BF-4C34-9C34-474977AAEBED}" type="pres">
      <dgm:prSet presAssocID="{F9F44C3A-DBC0-4861-B110-533AF47215CE}" presName="hierChild4" presStyleCnt="0"/>
      <dgm:spPr/>
    </dgm:pt>
    <dgm:pt modelId="{2EE7A166-7C3C-4F95-8CF8-554281D77354}" type="pres">
      <dgm:prSet presAssocID="{09D2943C-05F3-4FF0-88AE-357688FAAEEB}" presName="Name35" presStyleLbl="parChTrans1D4" presStyleIdx="1" presStyleCnt="4"/>
      <dgm:spPr/>
    </dgm:pt>
    <dgm:pt modelId="{80F804F1-68E7-4462-8410-34B56A111823}" type="pres">
      <dgm:prSet presAssocID="{06BCAC0C-C2E3-42D6-A272-9CED2B0B7A4F}" presName="hierRoot2" presStyleCnt="0">
        <dgm:presLayoutVars>
          <dgm:hierBranch/>
        </dgm:presLayoutVars>
      </dgm:prSet>
      <dgm:spPr/>
    </dgm:pt>
    <dgm:pt modelId="{BB787593-B8A7-4F3D-AD09-137D86FAA124}" type="pres">
      <dgm:prSet presAssocID="{06BCAC0C-C2E3-42D6-A272-9CED2B0B7A4F}" presName="rootComposite" presStyleCnt="0"/>
      <dgm:spPr/>
    </dgm:pt>
    <dgm:pt modelId="{CB0D362F-0424-4275-A14F-8DE9E12DC45E}" type="pres">
      <dgm:prSet presAssocID="{06BCAC0C-C2E3-42D6-A272-9CED2B0B7A4F}" presName="rootText" presStyleLbl="node4" presStyleIdx="1" presStyleCnt="4" custScaleX="213416" custScaleY="56490">
        <dgm:presLayoutVars>
          <dgm:chPref val="3"/>
        </dgm:presLayoutVars>
      </dgm:prSet>
      <dgm:spPr/>
    </dgm:pt>
    <dgm:pt modelId="{CEB637C0-D2E4-4F4A-B7C8-5830AE7F16A3}" type="pres">
      <dgm:prSet presAssocID="{06BCAC0C-C2E3-42D6-A272-9CED2B0B7A4F}" presName="rootConnector" presStyleLbl="node4" presStyleIdx="1" presStyleCnt="4"/>
      <dgm:spPr/>
    </dgm:pt>
    <dgm:pt modelId="{59F380E6-3096-4ACC-A722-974A6041A79C}" type="pres">
      <dgm:prSet presAssocID="{06BCAC0C-C2E3-42D6-A272-9CED2B0B7A4F}" presName="hierChild4" presStyleCnt="0"/>
      <dgm:spPr/>
    </dgm:pt>
    <dgm:pt modelId="{D01BC581-98DA-41B3-940F-AABB76AB35AD}" type="pres">
      <dgm:prSet presAssocID="{EB3F6697-BACC-412C-9011-BD4B1B59629F}" presName="Name35" presStyleLbl="parChTrans1D4" presStyleIdx="2" presStyleCnt="4"/>
      <dgm:spPr/>
    </dgm:pt>
    <dgm:pt modelId="{57669E3A-63F3-49E9-AAF9-7E390D2F3C92}" type="pres">
      <dgm:prSet presAssocID="{FCC26F33-2AB4-4229-86DF-98208B8CBBF7}" presName="hierRoot2" presStyleCnt="0">
        <dgm:presLayoutVars>
          <dgm:hierBranch/>
        </dgm:presLayoutVars>
      </dgm:prSet>
      <dgm:spPr/>
    </dgm:pt>
    <dgm:pt modelId="{67DA5FFD-9997-4BF6-9136-720788D5359B}" type="pres">
      <dgm:prSet presAssocID="{FCC26F33-2AB4-4229-86DF-98208B8CBBF7}" presName="rootComposite" presStyleCnt="0"/>
      <dgm:spPr/>
    </dgm:pt>
    <dgm:pt modelId="{D6066993-0F48-4C0C-93B4-CC6DA84AE715}" type="pres">
      <dgm:prSet presAssocID="{FCC26F33-2AB4-4229-86DF-98208B8CBBF7}" presName="rootText" presStyleLbl="node4" presStyleIdx="2" presStyleCnt="4" custScaleX="451891">
        <dgm:presLayoutVars>
          <dgm:chPref val="3"/>
        </dgm:presLayoutVars>
      </dgm:prSet>
      <dgm:spPr/>
    </dgm:pt>
    <dgm:pt modelId="{9A83022E-E4B3-4BF1-8924-B83F1BEDCF36}" type="pres">
      <dgm:prSet presAssocID="{FCC26F33-2AB4-4229-86DF-98208B8CBBF7}" presName="rootConnector" presStyleLbl="node4" presStyleIdx="2" presStyleCnt="4"/>
      <dgm:spPr/>
    </dgm:pt>
    <dgm:pt modelId="{AC2DCE81-8894-406C-8111-29D8EB8F66DB}" type="pres">
      <dgm:prSet presAssocID="{FCC26F33-2AB4-4229-86DF-98208B8CBBF7}" presName="hierChild4" presStyleCnt="0"/>
      <dgm:spPr/>
    </dgm:pt>
    <dgm:pt modelId="{09302312-A602-473C-9C4A-E595A5AB0274}" type="pres">
      <dgm:prSet presAssocID="{FEE908DC-CACD-404B-8C7A-9977ADCD13E1}" presName="Name35" presStyleLbl="parChTrans1D4" presStyleIdx="3" presStyleCnt="4"/>
      <dgm:spPr/>
    </dgm:pt>
    <dgm:pt modelId="{201903E0-6407-494A-B77D-F05C24F8FCA5}" type="pres">
      <dgm:prSet presAssocID="{7FEE6A6E-888B-4DA7-B9C9-9DA5DCE562C3}" presName="hierRoot2" presStyleCnt="0">
        <dgm:presLayoutVars>
          <dgm:hierBranch val="init"/>
        </dgm:presLayoutVars>
      </dgm:prSet>
      <dgm:spPr/>
    </dgm:pt>
    <dgm:pt modelId="{61CD7E99-C9B6-4CC4-A873-8DD7FA01FDD4}" type="pres">
      <dgm:prSet presAssocID="{7FEE6A6E-888B-4DA7-B9C9-9DA5DCE562C3}" presName="rootComposite" presStyleCnt="0"/>
      <dgm:spPr/>
    </dgm:pt>
    <dgm:pt modelId="{2FAA5F92-9D77-4634-A4CB-6B58A8FE443B}" type="pres">
      <dgm:prSet presAssocID="{7FEE6A6E-888B-4DA7-B9C9-9DA5DCE562C3}" presName="rootText" presStyleLbl="node4" presStyleIdx="3" presStyleCnt="4" custScaleX="482651">
        <dgm:presLayoutVars>
          <dgm:chPref val="3"/>
        </dgm:presLayoutVars>
      </dgm:prSet>
      <dgm:spPr/>
    </dgm:pt>
    <dgm:pt modelId="{35E0C310-ED4F-46D6-954E-49D31AAD1FDE}" type="pres">
      <dgm:prSet presAssocID="{7FEE6A6E-888B-4DA7-B9C9-9DA5DCE562C3}" presName="rootConnector" presStyleLbl="node4" presStyleIdx="3" presStyleCnt="4"/>
      <dgm:spPr/>
    </dgm:pt>
    <dgm:pt modelId="{006B3F6D-55F1-4DFA-AA89-007719EDDF82}" type="pres">
      <dgm:prSet presAssocID="{7FEE6A6E-888B-4DA7-B9C9-9DA5DCE562C3}" presName="hierChild4" presStyleCnt="0"/>
      <dgm:spPr/>
    </dgm:pt>
    <dgm:pt modelId="{13A19263-A162-4005-BEA7-265FDB196F94}" type="pres">
      <dgm:prSet presAssocID="{7FEE6A6E-888B-4DA7-B9C9-9DA5DCE562C3}" presName="hierChild5" presStyleCnt="0"/>
      <dgm:spPr/>
    </dgm:pt>
    <dgm:pt modelId="{DBC6E87C-B2CD-4F90-BF95-0B77F025D957}" type="pres">
      <dgm:prSet presAssocID="{FCC26F33-2AB4-4229-86DF-98208B8CBBF7}" presName="hierChild5" presStyleCnt="0"/>
      <dgm:spPr/>
    </dgm:pt>
    <dgm:pt modelId="{0DA519A7-FD36-4157-8B67-61964269E1DB}" type="pres">
      <dgm:prSet presAssocID="{06BCAC0C-C2E3-42D6-A272-9CED2B0B7A4F}" presName="hierChild5" presStyleCnt="0"/>
      <dgm:spPr/>
    </dgm:pt>
    <dgm:pt modelId="{9725FC63-BD36-4168-97BF-007E2895634B}" type="pres">
      <dgm:prSet presAssocID="{F9F44C3A-DBC0-4861-B110-533AF47215CE}" presName="hierChild5" presStyleCnt="0"/>
      <dgm:spPr/>
    </dgm:pt>
    <dgm:pt modelId="{15B620D5-78F8-4099-AB43-893C7A59A51E}" type="pres">
      <dgm:prSet presAssocID="{1B34C65E-D727-4DA2-A7D5-9C605377EA33}" presName="hierChild5" presStyleCnt="0"/>
      <dgm:spPr/>
    </dgm:pt>
    <dgm:pt modelId="{D35B23AF-0777-481A-91E5-DF14CDDB562C}" type="pres">
      <dgm:prSet presAssocID="{9939D767-1285-4043-BC9D-FDC743377664}" presName="hierChild5" presStyleCnt="0"/>
      <dgm:spPr/>
    </dgm:pt>
    <dgm:pt modelId="{A0DB2E6C-2479-4D29-8D96-6C1E43757F8A}" type="pres">
      <dgm:prSet presAssocID="{C2C82728-9A42-4263-8DA3-3C409F6EDD61}" presName="hierChild3" presStyleCnt="0"/>
      <dgm:spPr/>
    </dgm:pt>
  </dgm:ptLst>
  <dgm:cxnLst>
    <dgm:cxn modelId="{BB33D507-AFFC-4103-B5DA-1DC80A7FF1EA}" type="presOf" srcId="{7FEE6A6E-888B-4DA7-B9C9-9DA5DCE562C3}" destId="{2FAA5F92-9D77-4634-A4CB-6B58A8FE443B}" srcOrd="0" destOrd="0" presId="urn:microsoft.com/office/officeart/2005/8/layout/orgChart1"/>
    <dgm:cxn modelId="{32383C09-0648-4371-9889-5FB089856B1F}" srcId="{1B34C65E-D727-4DA2-A7D5-9C605377EA33}" destId="{F9F44C3A-DBC0-4861-B110-533AF47215CE}" srcOrd="0" destOrd="0" parTransId="{61383708-50B6-4EAF-A44A-454193B4D58B}" sibTransId="{225BE2B7-6DC7-4CCD-BFAD-75674B115448}"/>
    <dgm:cxn modelId="{8911A10E-C600-4924-B482-67BDE0201FA3}" type="presOf" srcId="{770170CB-61F6-44F3-ABA1-96E875B595D2}" destId="{37100C40-5E5E-4EE2-9DD8-7529633CD881}" srcOrd="0" destOrd="0" presId="urn:microsoft.com/office/officeart/2005/8/layout/orgChart1"/>
    <dgm:cxn modelId="{AD41061C-AE6B-46FC-AB8F-0B0BF1F35ECB}" type="presOf" srcId="{1B34C65E-D727-4DA2-A7D5-9C605377EA33}" destId="{A87759A8-7BD0-4823-9B13-EEA182DEF738}" srcOrd="1" destOrd="0" presId="urn:microsoft.com/office/officeart/2005/8/layout/orgChart1"/>
    <dgm:cxn modelId="{F1946126-8518-41A9-9CAF-89E845DD6DAF}" type="presOf" srcId="{9939D767-1285-4043-BC9D-FDC743377664}" destId="{8BE56C5E-02B0-4542-990D-1BE38C0B9CF3}" srcOrd="1" destOrd="0" presId="urn:microsoft.com/office/officeart/2005/8/layout/orgChart1"/>
    <dgm:cxn modelId="{ED1F0D30-97BA-4808-B0F5-8B4DA4F43331}" type="presOf" srcId="{06BCAC0C-C2E3-42D6-A272-9CED2B0B7A4F}" destId="{CB0D362F-0424-4275-A14F-8DE9E12DC45E}" srcOrd="0" destOrd="0" presId="urn:microsoft.com/office/officeart/2005/8/layout/orgChart1"/>
    <dgm:cxn modelId="{D15E5A43-8970-4266-B062-112C2F5EA75B}" type="presOf" srcId="{2817E3F9-CD30-41D3-96B2-F414221D4666}" destId="{2F4D17BC-1DF0-46CF-A0FC-14663BFEF3A2}" srcOrd="0" destOrd="0" presId="urn:microsoft.com/office/officeart/2005/8/layout/orgChart1"/>
    <dgm:cxn modelId="{7F6FAE49-F275-49DA-80E8-6BA9750A5021}" srcId="{06BCAC0C-C2E3-42D6-A272-9CED2B0B7A4F}" destId="{FCC26F33-2AB4-4229-86DF-98208B8CBBF7}" srcOrd="0" destOrd="0" parTransId="{EB3F6697-BACC-412C-9011-BD4B1B59629F}" sibTransId="{ABEDCE2D-5243-464E-8BDA-FF6EFC1CEEBF}"/>
    <dgm:cxn modelId="{C5426F6B-4AF9-4302-840A-DB3E4AE7C085}" srcId="{FCC26F33-2AB4-4229-86DF-98208B8CBBF7}" destId="{7FEE6A6E-888B-4DA7-B9C9-9DA5DCE562C3}" srcOrd="0" destOrd="0" parTransId="{FEE908DC-CACD-404B-8C7A-9977ADCD13E1}" sibTransId="{8F61C919-080C-4E12-9C36-7798F437B4B2}"/>
    <dgm:cxn modelId="{C659F74B-2156-4127-8390-63F92A3BDD6C}" type="presOf" srcId="{61383708-50B6-4EAF-A44A-454193B4D58B}" destId="{E79F8E6E-5CAE-4FF0-B141-8569FB2A297C}" srcOrd="0" destOrd="0" presId="urn:microsoft.com/office/officeart/2005/8/layout/orgChart1"/>
    <dgm:cxn modelId="{333F6D4F-9BF0-4E37-AB9C-C45418C55F59}" type="presOf" srcId="{C2C82728-9A42-4263-8DA3-3C409F6EDD61}" destId="{7623E675-69DF-4252-93A9-EF4EFE59884B}" srcOrd="0" destOrd="0" presId="urn:microsoft.com/office/officeart/2005/8/layout/orgChart1"/>
    <dgm:cxn modelId="{5CEC994F-DC7E-4AB7-B9E5-016AC9E57EB8}" type="presOf" srcId="{F9F44C3A-DBC0-4861-B110-533AF47215CE}" destId="{5C1EB4AF-4855-4020-8E44-EAF24F5ED4A1}" srcOrd="0" destOrd="0" presId="urn:microsoft.com/office/officeart/2005/8/layout/orgChart1"/>
    <dgm:cxn modelId="{30358783-C70F-43C3-A1E7-DAB3643D604A}" type="presOf" srcId="{C2C82728-9A42-4263-8DA3-3C409F6EDD61}" destId="{02730F4A-7785-4E8B-A0BF-335DC64E5A4E}" srcOrd="1" destOrd="0" presId="urn:microsoft.com/office/officeart/2005/8/layout/orgChart1"/>
    <dgm:cxn modelId="{7384D683-8768-4803-8C82-DE104B65BEF6}" type="presOf" srcId="{1B34C65E-D727-4DA2-A7D5-9C605377EA33}" destId="{A817AE4D-BD23-431A-9583-7D02722F1A9C}" srcOrd="0" destOrd="0" presId="urn:microsoft.com/office/officeart/2005/8/layout/orgChart1"/>
    <dgm:cxn modelId="{8C42E191-AB30-437C-B634-2A1AFA4DF473}" srcId="{9939D767-1285-4043-BC9D-FDC743377664}" destId="{1B34C65E-D727-4DA2-A7D5-9C605377EA33}" srcOrd="0" destOrd="0" parTransId="{2817E3F9-CD30-41D3-96B2-F414221D4666}" sibTransId="{7AE9DC34-9D42-4BDF-AC28-098CCE9AAF4F}"/>
    <dgm:cxn modelId="{09CDD492-D498-4E58-A26E-4DD3F91EF554}" type="presOf" srcId="{FCC26F33-2AB4-4229-86DF-98208B8CBBF7}" destId="{D6066993-0F48-4C0C-93B4-CC6DA84AE715}" srcOrd="0" destOrd="0" presId="urn:microsoft.com/office/officeart/2005/8/layout/orgChart1"/>
    <dgm:cxn modelId="{05ADEA9F-1280-4250-977F-DA7A470A93D2}" type="presOf" srcId="{9939D767-1285-4043-BC9D-FDC743377664}" destId="{0E895E90-410C-423B-B2A7-91641E346C6D}" srcOrd="0" destOrd="0" presId="urn:microsoft.com/office/officeart/2005/8/layout/orgChart1"/>
    <dgm:cxn modelId="{69F54AA1-C082-4F4D-9A19-DB1D368E5750}" type="presOf" srcId="{FCC26F33-2AB4-4229-86DF-98208B8CBBF7}" destId="{9A83022E-E4B3-4BF1-8924-B83F1BEDCF36}" srcOrd="1" destOrd="0" presId="urn:microsoft.com/office/officeart/2005/8/layout/orgChart1"/>
    <dgm:cxn modelId="{675FD7AF-9E2A-456E-82F0-344C9F62E195}" type="presOf" srcId="{F9F44C3A-DBC0-4861-B110-533AF47215CE}" destId="{ED706C27-BB7F-4DCC-886C-D5B16E63918D}" srcOrd="1" destOrd="0" presId="urn:microsoft.com/office/officeart/2005/8/layout/orgChart1"/>
    <dgm:cxn modelId="{9210BBB8-4523-4CE8-AC0E-FD78F46F41F3}" srcId="{F9F44C3A-DBC0-4861-B110-533AF47215CE}" destId="{06BCAC0C-C2E3-42D6-A272-9CED2B0B7A4F}" srcOrd="0" destOrd="0" parTransId="{09D2943C-05F3-4FF0-88AE-357688FAAEEB}" sibTransId="{E33312CB-7575-462E-92B5-BA2FC1C12114}"/>
    <dgm:cxn modelId="{5331A0C8-2F18-4B7E-807A-8A12E1C607E8}" srcId="{C2C82728-9A42-4263-8DA3-3C409F6EDD61}" destId="{9939D767-1285-4043-BC9D-FDC743377664}" srcOrd="0" destOrd="0" parTransId="{2370581D-09ED-4236-ADB2-0BCE80BB3EBB}" sibTransId="{2647A6E2-7A14-4C15-B260-60A804E3F7BD}"/>
    <dgm:cxn modelId="{296567C9-19F6-4702-8F2F-414974B13CC9}" type="presOf" srcId="{EB3F6697-BACC-412C-9011-BD4B1B59629F}" destId="{D01BC581-98DA-41B3-940F-AABB76AB35AD}" srcOrd="0" destOrd="0" presId="urn:microsoft.com/office/officeart/2005/8/layout/orgChart1"/>
    <dgm:cxn modelId="{131194D6-1945-4EC1-9AF0-023082515CA5}" srcId="{770170CB-61F6-44F3-ABA1-96E875B595D2}" destId="{C2C82728-9A42-4263-8DA3-3C409F6EDD61}" srcOrd="0" destOrd="0" parTransId="{A73D4BAC-2B26-49C6-9F88-6A1AF1B5850B}" sibTransId="{8C16F551-5E4E-4D01-930F-CCCBAE2FD320}"/>
    <dgm:cxn modelId="{FDE1A2D6-7CA4-40F5-A29B-C95CE620AEC0}" type="presOf" srcId="{FEE908DC-CACD-404B-8C7A-9977ADCD13E1}" destId="{09302312-A602-473C-9C4A-E595A5AB0274}" srcOrd="0" destOrd="0" presId="urn:microsoft.com/office/officeart/2005/8/layout/orgChart1"/>
    <dgm:cxn modelId="{FEA0AADF-237F-4E1A-B232-6A06800B59A0}" type="presOf" srcId="{2370581D-09ED-4236-ADB2-0BCE80BB3EBB}" destId="{4DA95196-CEC3-428B-8FCF-0916126DE47F}" srcOrd="0" destOrd="0" presId="urn:microsoft.com/office/officeart/2005/8/layout/orgChart1"/>
    <dgm:cxn modelId="{058E34E0-F50A-4D13-B612-EA64AE74E63F}" type="presOf" srcId="{06BCAC0C-C2E3-42D6-A272-9CED2B0B7A4F}" destId="{CEB637C0-D2E4-4F4A-B7C8-5830AE7F16A3}" srcOrd="1" destOrd="0" presId="urn:microsoft.com/office/officeart/2005/8/layout/orgChart1"/>
    <dgm:cxn modelId="{7B1974E3-20E0-4D7E-9B83-ADCA005679DC}" type="presOf" srcId="{09D2943C-05F3-4FF0-88AE-357688FAAEEB}" destId="{2EE7A166-7C3C-4F95-8CF8-554281D77354}" srcOrd="0" destOrd="0" presId="urn:microsoft.com/office/officeart/2005/8/layout/orgChart1"/>
    <dgm:cxn modelId="{8D5286EC-4E89-47B2-9C2B-2E96A5306E87}" type="presOf" srcId="{7FEE6A6E-888B-4DA7-B9C9-9DA5DCE562C3}" destId="{35E0C310-ED4F-46D6-954E-49D31AAD1FDE}" srcOrd="1" destOrd="0" presId="urn:microsoft.com/office/officeart/2005/8/layout/orgChart1"/>
    <dgm:cxn modelId="{0D1D20D0-B4B6-416B-8115-415185FB72A0}" type="presParOf" srcId="{37100C40-5E5E-4EE2-9DD8-7529633CD881}" destId="{076710F0-A157-42D9-8C7F-79B560D4DE4E}" srcOrd="0" destOrd="0" presId="urn:microsoft.com/office/officeart/2005/8/layout/orgChart1"/>
    <dgm:cxn modelId="{B6D41381-DF7B-4CDD-89B4-C7950BF306BC}" type="presParOf" srcId="{076710F0-A157-42D9-8C7F-79B560D4DE4E}" destId="{61DDD423-8383-44E9-9599-E216DCC76533}" srcOrd="0" destOrd="0" presId="urn:microsoft.com/office/officeart/2005/8/layout/orgChart1"/>
    <dgm:cxn modelId="{B11B8803-45D1-4026-8CC4-C397CE795E4C}" type="presParOf" srcId="{61DDD423-8383-44E9-9599-E216DCC76533}" destId="{7623E675-69DF-4252-93A9-EF4EFE59884B}" srcOrd="0" destOrd="0" presId="urn:microsoft.com/office/officeart/2005/8/layout/orgChart1"/>
    <dgm:cxn modelId="{36817856-102E-4FBC-A1BC-AE4DCCB1A330}" type="presParOf" srcId="{61DDD423-8383-44E9-9599-E216DCC76533}" destId="{02730F4A-7785-4E8B-A0BF-335DC64E5A4E}" srcOrd="1" destOrd="0" presId="urn:microsoft.com/office/officeart/2005/8/layout/orgChart1"/>
    <dgm:cxn modelId="{6B6EABFB-4E71-49FA-9151-255FE41A6590}" type="presParOf" srcId="{076710F0-A157-42D9-8C7F-79B560D4DE4E}" destId="{259F7DFB-8E06-48C4-B604-C9BED953906F}" srcOrd="1" destOrd="0" presId="urn:microsoft.com/office/officeart/2005/8/layout/orgChart1"/>
    <dgm:cxn modelId="{46A05D2D-8EC7-4680-9A84-B4CAC60CDC9D}" type="presParOf" srcId="{259F7DFB-8E06-48C4-B604-C9BED953906F}" destId="{4DA95196-CEC3-428B-8FCF-0916126DE47F}" srcOrd="0" destOrd="0" presId="urn:microsoft.com/office/officeart/2005/8/layout/orgChart1"/>
    <dgm:cxn modelId="{042D1696-9E6B-42E2-B474-FA1FD94AE48D}" type="presParOf" srcId="{259F7DFB-8E06-48C4-B604-C9BED953906F}" destId="{022A0C1F-0B52-4316-95A0-A0B112C41BDB}" srcOrd="1" destOrd="0" presId="urn:microsoft.com/office/officeart/2005/8/layout/orgChart1"/>
    <dgm:cxn modelId="{EDE1D4AD-9357-4F02-AF3C-8B397C405AB8}" type="presParOf" srcId="{022A0C1F-0B52-4316-95A0-A0B112C41BDB}" destId="{D9822D26-E209-47ED-8854-AB040DC37A07}" srcOrd="0" destOrd="0" presId="urn:microsoft.com/office/officeart/2005/8/layout/orgChart1"/>
    <dgm:cxn modelId="{A273B6CF-BC04-4F9D-9CB0-31AE7DB3BC2F}" type="presParOf" srcId="{D9822D26-E209-47ED-8854-AB040DC37A07}" destId="{0E895E90-410C-423B-B2A7-91641E346C6D}" srcOrd="0" destOrd="0" presId="urn:microsoft.com/office/officeart/2005/8/layout/orgChart1"/>
    <dgm:cxn modelId="{482B386B-881D-4858-BBA0-088D9E035AF2}" type="presParOf" srcId="{D9822D26-E209-47ED-8854-AB040DC37A07}" destId="{8BE56C5E-02B0-4542-990D-1BE38C0B9CF3}" srcOrd="1" destOrd="0" presId="urn:microsoft.com/office/officeart/2005/8/layout/orgChart1"/>
    <dgm:cxn modelId="{00F4F344-049D-4019-BE3A-30C40825BD98}" type="presParOf" srcId="{022A0C1F-0B52-4316-95A0-A0B112C41BDB}" destId="{FD802573-F533-481B-B6CB-624722256436}" srcOrd="1" destOrd="0" presId="urn:microsoft.com/office/officeart/2005/8/layout/orgChart1"/>
    <dgm:cxn modelId="{219ACD2A-EE6E-42DB-984E-99AFD0EB12F9}" type="presParOf" srcId="{FD802573-F533-481B-B6CB-624722256436}" destId="{2F4D17BC-1DF0-46CF-A0FC-14663BFEF3A2}" srcOrd="0" destOrd="0" presId="urn:microsoft.com/office/officeart/2005/8/layout/orgChart1"/>
    <dgm:cxn modelId="{B443C7E7-D045-4340-9A80-DDE0B82B7269}" type="presParOf" srcId="{FD802573-F533-481B-B6CB-624722256436}" destId="{A47A6E1B-98B1-46B7-84C8-EE9C72AD4222}" srcOrd="1" destOrd="0" presId="urn:microsoft.com/office/officeart/2005/8/layout/orgChart1"/>
    <dgm:cxn modelId="{6502D82A-7B37-46E0-9B10-265EDBC2E4CB}" type="presParOf" srcId="{A47A6E1B-98B1-46B7-84C8-EE9C72AD4222}" destId="{87E8A6FD-D17E-4415-9231-12F4E2DA2037}" srcOrd="0" destOrd="0" presId="urn:microsoft.com/office/officeart/2005/8/layout/orgChart1"/>
    <dgm:cxn modelId="{C3EA5178-C365-4A1F-A3CE-22BFDADF8DFC}" type="presParOf" srcId="{87E8A6FD-D17E-4415-9231-12F4E2DA2037}" destId="{A817AE4D-BD23-431A-9583-7D02722F1A9C}" srcOrd="0" destOrd="0" presId="urn:microsoft.com/office/officeart/2005/8/layout/orgChart1"/>
    <dgm:cxn modelId="{FCA0E467-062F-4008-9E3D-34A804C39209}" type="presParOf" srcId="{87E8A6FD-D17E-4415-9231-12F4E2DA2037}" destId="{A87759A8-7BD0-4823-9B13-EEA182DEF738}" srcOrd="1" destOrd="0" presId="urn:microsoft.com/office/officeart/2005/8/layout/orgChart1"/>
    <dgm:cxn modelId="{D2650669-47D6-44FF-BF3F-9D67EEDD2D94}" type="presParOf" srcId="{A47A6E1B-98B1-46B7-84C8-EE9C72AD4222}" destId="{A7BFB571-EE89-4893-A40B-32A060A64697}" srcOrd="1" destOrd="0" presId="urn:microsoft.com/office/officeart/2005/8/layout/orgChart1"/>
    <dgm:cxn modelId="{A4C6D3E5-5A74-42F2-A21B-56D6F76BC33C}" type="presParOf" srcId="{A7BFB571-EE89-4893-A40B-32A060A64697}" destId="{E79F8E6E-5CAE-4FF0-B141-8569FB2A297C}" srcOrd="0" destOrd="0" presId="urn:microsoft.com/office/officeart/2005/8/layout/orgChart1"/>
    <dgm:cxn modelId="{9301B16B-0BA4-4B21-9E6C-559500E24500}" type="presParOf" srcId="{A7BFB571-EE89-4893-A40B-32A060A64697}" destId="{B8945186-5804-498F-92F8-0B6827AF855F}" srcOrd="1" destOrd="0" presId="urn:microsoft.com/office/officeart/2005/8/layout/orgChart1"/>
    <dgm:cxn modelId="{2AC11623-362A-43A0-A33D-00510911F27A}" type="presParOf" srcId="{B8945186-5804-498F-92F8-0B6827AF855F}" destId="{1092C7F3-9056-4B2A-AB0D-793791992492}" srcOrd="0" destOrd="0" presId="urn:microsoft.com/office/officeart/2005/8/layout/orgChart1"/>
    <dgm:cxn modelId="{1E0099C6-B443-4B1F-A8A8-B40B1644C28B}" type="presParOf" srcId="{1092C7F3-9056-4B2A-AB0D-793791992492}" destId="{5C1EB4AF-4855-4020-8E44-EAF24F5ED4A1}" srcOrd="0" destOrd="0" presId="urn:microsoft.com/office/officeart/2005/8/layout/orgChart1"/>
    <dgm:cxn modelId="{A07DD9A5-58A0-4DF9-8CC7-E5E6499CDCFF}" type="presParOf" srcId="{1092C7F3-9056-4B2A-AB0D-793791992492}" destId="{ED706C27-BB7F-4DCC-886C-D5B16E63918D}" srcOrd="1" destOrd="0" presId="urn:microsoft.com/office/officeart/2005/8/layout/orgChart1"/>
    <dgm:cxn modelId="{E9DE7E2D-3BD2-45CE-8D6B-B49DF3EF9ACB}" type="presParOf" srcId="{B8945186-5804-498F-92F8-0B6827AF855F}" destId="{0067821A-93BF-4C34-9C34-474977AAEBED}" srcOrd="1" destOrd="0" presId="urn:microsoft.com/office/officeart/2005/8/layout/orgChart1"/>
    <dgm:cxn modelId="{50D05D47-8262-4D3C-97B5-064065258F58}" type="presParOf" srcId="{0067821A-93BF-4C34-9C34-474977AAEBED}" destId="{2EE7A166-7C3C-4F95-8CF8-554281D77354}" srcOrd="0" destOrd="0" presId="urn:microsoft.com/office/officeart/2005/8/layout/orgChart1"/>
    <dgm:cxn modelId="{325786AD-C6CB-4D90-8532-5BB8F14E469C}" type="presParOf" srcId="{0067821A-93BF-4C34-9C34-474977AAEBED}" destId="{80F804F1-68E7-4462-8410-34B56A111823}" srcOrd="1" destOrd="0" presId="urn:microsoft.com/office/officeart/2005/8/layout/orgChart1"/>
    <dgm:cxn modelId="{6DA41AA6-D141-4B5C-8653-B70CE768D02C}" type="presParOf" srcId="{80F804F1-68E7-4462-8410-34B56A111823}" destId="{BB787593-B8A7-4F3D-AD09-137D86FAA124}" srcOrd="0" destOrd="0" presId="urn:microsoft.com/office/officeart/2005/8/layout/orgChart1"/>
    <dgm:cxn modelId="{72644C6F-F80A-4E00-B82A-85E15F599B4E}" type="presParOf" srcId="{BB787593-B8A7-4F3D-AD09-137D86FAA124}" destId="{CB0D362F-0424-4275-A14F-8DE9E12DC45E}" srcOrd="0" destOrd="0" presId="urn:microsoft.com/office/officeart/2005/8/layout/orgChart1"/>
    <dgm:cxn modelId="{DE3F6E08-23DB-4DEC-B2C4-827463EE88BF}" type="presParOf" srcId="{BB787593-B8A7-4F3D-AD09-137D86FAA124}" destId="{CEB637C0-D2E4-4F4A-B7C8-5830AE7F16A3}" srcOrd="1" destOrd="0" presId="urn:microsoft.com/office/officeart/2005/8/layout/orgChart1"/>
    <dgm:cxn modelId="{4DE395E8-5293-45A2-BA50-4726FA2553AD}" type="presParOf" srcId="{80F804F1-68E7-4462-8410-34B56A111823}" destId="{59F380E6-3096-4ACC-A722-974A6041A79C}" srcOrd="1" destOrd="0" presId="urn:microsoft.com/office/officeart/2005/8/layout/orgChart1"/>
    <dgm:cxn modelId="{927A9AFC-3F4C-4413-B829-3A0BEF6025D4}" type="presParOf" srcId="{59F380E6-3096-4ACC-A722-974A6041A79C}" destId="{D01BC581-98DA-41B3-940F-AABB76AB35AD}" srcOrd="0" destOrd="0" presId="urn:microsoft.com/office/officeart/2005/8/layout/orgChart1"/>
    <dgm:cxn modelId="{D7C36A02-64FD-49BE-8D86-2566966692AD}" type="presParOf" srcId="{59F380E6-3096-4ACC-A722-974A6041A79C}" destId="{57669E3A-63F3-49E9-AAF9-7E390D2F3C92}" srcOrd="1" destOrd="0" presId="urn:microsoft.com/office/officeart/2005/8/layout/orgChart1"/>
    <dgm:cxn modelId="{992C0498-01AB-4876-8C05-27EFA87CAC3D}" type="presParOf" srcId="{57669E3A-63F3-49E9-AAF9-7E390D2F3C92}" destId="{67DA5FFD-9997-4BF6-9136-720788D5359B}" srcOrd="0" destOrd="0" presId="urn:microsoft.com/office/officeart/2005/8/layout/orgChart1"/>
    <dgm:cxn modelId="{052A0CA3-A966-4D7D-9B85-A12E0652C568}" type="presParOf" srcId="{67DA5FFD-9997-4BF6-9136-720788D5359B}" destId="{D6066993-0F48-4C0C-93B4-CC6DA84AE715}" srcOrd="0" destOrd="0" presId="urn:microsoft.com/office/officeart/2005/8/layout/orgChart1"/>
    <dgm:cxn modelId="{A7A67D0C-6393-4E00-87E8-6D0AFC1465F0}" type="presParOf" srcId="{67DA5FFD-9997-4BF6-9136-720788D5359B}" destId="{9A83022E-E4B3-4BF1-8924-B83F1BEDCF36}" srcOrd="1" destOrd="0" presId="urn:microsoft.com/office/officeart/2005/8/layout/orgChart1"/>
    <dgm:cxn modelId="{DA7E10D4-9A88-43CA-BD65-C4CE957EAA61}" type="presParOf" srcId="{57669E3A-63F3-49E9-AAF9-7E390D2F3C92}" destId="{AC2DCE81-8894-406C-8111-29D8EB8F66DB}" srcOrd="1" destOrd="0" presId="urn:microsoft.com/office/officeart/2005/8/layout/orgChart1"/>
    <dgm:cxn modelId="{5C81050B-906C-4E09-98FB-F94598684A8D}" type="presParOf" srcId="{AC2DCE81-8894-406C-8111-29D8EB8F66DB}" destId="{09302312-A602-473C-9C4A-E595A5AB0274}" srcOrd="0" destOrd="0" presId="urn:microsoft.com/office/officeart/2005/8/layout/orgChart1"/>
    <dgm:cxn modelId="{D8E5D7B5-CB70-4D1D-B7D0-4235FDF43384}" type="presParOf" srcId="{AC2DCE81-8894-406C-8111-29D8EB8F66DB}" destId="{201903E0-6407-494A-B77D-F05C24F8FCA5}" srcOrd="1" destOrd="0" presId="urn:microsoft.com/office/officeart/2005/8/layout/orgChart1"/>
    <dgm:cxn modelId="{6C2CE9C5-4823-4087-8688-38E6BD785A96}" type="presParOf" srcId="{201903E0-6407-494A-B77D-F05C24F8FCA5}" destId="{61CD7E99-C9B6-4CC4-A873-8DD7FA01FDD4}" srcOrd="0" destOrd="0" presId="urn:microsoft.com/office/officeart/2005/8/layout/orgChart1"/>
    <dgm:cxn modelId="{8C8B282A-9990-48D8-B659-1585E087B120}" type="presParOf" srcId="{61CD7E99-C9B6-4CC4-A873-8DD7FA01FDD4}" destId="{2FAA5F92-9D77-4634-A4CB-6B58A8FE443B}" srcOrd="0" destOrd="0" presId="urn:microsoft.com/office/officeart/2005/8/layout/orgChart1"/>
    <dgm:cxn modelId="{FAB38593-7D44-4ECC-9F03-3AE048F8DE56}" type="presParOf" srcId="{61CD7E99-C9B6-4CC4-A873-8DD7FA01FDD4}" destId="{35E0C310-ED4F-46D6-954E-49D31AAD1FDE}" srcOrd="1" destOrd="0" presId="urn:microsoft.com/office/officeart/2005/8/layout/orgChart1"/>
    <dgm:cxn modelId="{A3189397-C258-45E5-BF44-548E8A1EA341}" type="presParOf" srcId="{201903E0-6407-494A-B77D-F05C24F8FCA5}" destId="{006B3F6D-55F1-4DFA-AA89-007719EDDF82}" srcOrd="1" destOrd="0" presId="urn:microsoft.com/office/officeart/2005/8/layout/orgChart1"/>
    <dgm:cxn modelId="{D476D732-4A3E-4E1D-8837-1F2175AF4E44}" type="presParOf" srcId="{201903E0-6407-494A-B77D-F05C24F8FCA5}" destId="{13A19263-A162-4005-BEA7-265FDB196F94}" srcOrd="2" destOrd="0" presId="urn:microsoft.com/office/officeart/2005/8/layout/orgChart1"/>
    <dgm:cxn modelId="{A2573C42-F2B9-4DCC-B2ED-42807A4C3DFD}" type="presParOf" srcId="{57669E3A-63F3-49E9-AAF9-7E390D2F3C92}" destId="{DBC6E87C-B2CD-4F90-BF95-0B77F025D957}" srcOrd="2" destOrd="0" presId="urn:microsoft.com/office/officeart/2005/8/layout/orgChart1"/>
    <dgm:cxn modelId="{9761FC96-72F2-4FD6-B515-668F38F8FAC5}" type="presParOf" srcId="{80F804F1-68E7-4462-8410-34B56A111823}" destId="{0DA519A7-FD36-4157-8B67-61964269E1DB}" srcOrd="2" destOrd="0" presId="urn:microsoft.com/office/officeart/2005/8/layout/orgChart1"/>
    <dgm:cxn modelId="{1896EB85-E54D-4263-A1EA-1BE850511725}" type="presParOf" srcId="{B8945186-5804-498F-92F8-0B6827AF855F}" destId="{9725FC63-BD36-4168-97BF-007E2895634B}" srcOrd="2" destOrd="0" presId="urn:microsoft.com/office/officeart/2005/8/layout/orgChart1"/>
    <dgm:cxn modelId="{7EF99A46-A3BA-44A7-9F30-1E4801A955A5}" type="presParOf" srcId="{A47A6E1B-98B1-46B7-84C8-EE9C72AD4222}" destId="{15B620D5-78F8-4099-AB43-893C7A59A51E}" srcOrd="2" destOrd="0" presId="urn:microsoft.com/office/officeart/2005/8/layout/orgChart1"/>
    <dgm:cxn modelId="{262D8A68-D702-4A2A-BA00-F3A033FC78AA}" type="presParOf" srcId="{022A0C1F-0B52-4316-95A0-A0B112C41BDB}" destId="{D35B23AF-0777-481A-91E5-DF14CDDB562C}" srcOrd="2" destOrd="0" presId="urn:microsoft.com/office/officeart/2005/8/layout/orgChart1"/>
    <dgm:cxn modelId="{D00595B2-662E-4559-965A-307F15180F69}" type="presParOf" srcId="{076710F0-A157-42D9-8C7F-79B560D4DE4E}" destId="{A0DB2E6C-2479-4D29-8D96-6C1E43757F8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770170CB-61F6-44F3-ABA1-96E875B595D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C2C82728-9A42-4263-8DA3-3C409F6EDD61}">
      <dgm:prSet phldrT="[Text]" custT="1"/>
      <dgm:spPr/>
      <dgm:t>
        <a:bodyPr/>
        <a:lstStyle/>
        <a:p>
          <a:r>
            <a:rPr lang="cs-CZ" sz="2000" dirty="0"/>
            <a:t>podmínky</a:t>
          </a:r>
        </a:p>
      </dgm:t>
    </dgm:pt>
    <dgm:pt modelId="{A73D4BAC-2B26-49C6-9F88-6A1AF1B5850B}" type="parTrans" cxnId="{131194D6-1945-4EC1-9AF0-023082515CA5}">
      <dgm:prSet/>
      <dgm:spPr/>
      <dgm:t>
        <a:bodyPr/>
        <a:lstStyle/>
        <a:p>
          <a:endParaRPr lang="cs-CZ"/>
        </a:p>
      </dgm:t>
    </dgm:pt>
    <dgm:pt modelId="{8C16F551-5E4E-4D01-930F-CCCBAE2FD320}" type="sibTrans" cxnId="{131194D6-1945-4EC1-9AF0-023082515CA5}">
      <dgm:prSet/>
      <dgm:spPr/>
      <dgm:t>
        <a:bodyPr/>
        <a:lstStyle/>
        <a:p>
          <a:endParaRPr lang="cs-CZ"/>
        </a:p>
      </dgm:t>
    </dgm:pt>
    <dgm:pt modelId="{9939D767-1285-4043-BC9D-FDC743377664}">
      <dgm:prSet phldrT="[Text]" custT="1"/>
      <dgm:spPr/>
      <dgm:t>
        <a:bodyPr/>
        <a:lstStyle/>
        <a:p>
          <a:r>
            <a:rPr lang="cs-CZ" sz="2000" dirty="0"/>
            <a:t>žádost o přijetí k základnímu vzdělávání</a:t>
          </a:r>
        </a:p>
      </dgm:t>
    </dgm:pt>
    <dgm:pt modelId="{2370581D-09ED-4236-ADB2-0BCE80BB3EBB}" type="parTrans" cxnId="{5331A0C8-2F18-4B7E-807A-8A12E1C607E8}">
      <dgm:prSet/>
      <dgm:spPr/>
      <dgm:t>
        <a:bodyPr/>
        <a:lstStyle/>
        <a:p>
          <a:endParaRPr lang="cs-CZ"/>
        </a:p>
      </dgm:t>
    </dgm:pt>
    <dgm:pt modelId="{2647A6E2-7A14-4C15-B260-60A804E3F7BD}" type="sibTrans" cxnId="{5331A0C8-2F18-4B7E-807A-8A12E1C607E8}">
      <dgm:prSet/>
      <dgm:spPr/>
      <dgm:t>
        <a:bodyPr/>
        <a:lstStyle/>
        <a:p>
          <a:endParaRPr lang="cs-CZ"/>
        </a:p>
      </dgm:t>
    </dgm:pt>
    <dgm:pt modelId="{1B34C65E-D727-4DA2-A7D5-9C605377EA33}">
      <dgm:prSet custT="1"/>
      <dgm:spPr/>
      <dgm:t>
        <a:bodyPr/>
        <a:lstStyle/>
        <a:p>
          <a:r>
            <a:rPr lang="cs-CZ" sz="2000" dirty="0"/>
            <a:t>žádost o odklad povinné školní docházky </a:t>
          </a:r>
        </a:p>
        <a:p>
          <a:r>
            <a:rPr lang="cs-CZ" sz="2000" dirty="0"/>
            <a:t>1. až 30. dubna</a:t>
          </a:r>
        </a:p>
      </dgm:t>
    </dgm:pt>
    <dgm:pt modelId="{2817E3F9-CD30-41D3-96B2-F414221D4666}" type="parTrans" cxnId="{8C42E191-AB30-437C-B634-2A1AFA4DF473}">
      <dgm:prSet/>
      <dgm:spPr/>
      <dgm:t>
        <a:bodyPr/>
        <a:lstStyle/>
        <a:p>
          <a:endParaRPr lang="cs-CZ"/>
        </a:p>
      </dgm:t>
    </dgm:pt>
    <dgm:pt modelId="{7AE9DC34-9D42-4BDF-AC28-098CCE9AAF4F}" type="sibTrans" cxnId="{8C42E191-AB30-437C-B634-2A1AFA4DF473}">
      <dgm:prSet/>
      <dgm:spPr/>
      <dgm:t>
        <a:bodyPr/>
        <a:lstStyle/>
        <a:p>
          <a:endParaRPr lang="cs-CZ"/>
        </a:p>
      </dgm:t>
    </dgm:pt>
    <dgm:pt modelId="{F9F44C3A-DBC0-4861-B110-533AF47215CE}">
      <dgm:prSet custT="1"/>
      <dgm:spPr/>
      <dgm:t>
        <a:bodyPr/>
        <a:lstStyle/>
        <a:p>
          <a:r>
            <a:rPr lang="cs-CZ" sz="2000" dirty="0"/>
            <a:t>nekompletní žádost</a:t>
          </a:r>
        </a:p>
      </dgm:t>
    </dgm:pt>
    <dgm:pt modelId="{61383708-50B6-4EAF-A44A-454193B4D58B}" type="parTrans" cxnId="{32383C09-0648-4371-9889-5FB089856B1F}">
      <dgm:prSet/>
      <dgm:spPr/>
      <dgm:t>
        <a:bodyPr/>
        <a:lstStyle/>
        <a:p>
          <a:endParaRPr lang="cs-CZ"/>
        </a:p>
      </dgm:t>
    </dgm:pt>
    <dgm:pt modelId="{225BE2B7-6DC7-4CCD-BFAD-75674B115448}" type="sibTrans" cxnId="{32383C09-0648-4371-9889-5FB089856B1F}">
      <dgm:prSet/>
      <dgm:spPr/>
      <dgm:t>
        <a:bodyPr/>
        <a:lstStyle/>
        <a:p>
          <a:endParaRPr lang="cs-CZ"/>
        </a:p>
      </dgm:t>
    </dgm:pt>
    <dgm:pt modelId="{06BCAC0C-C2E3-42D6-A272-9CED2B0B7A4F}">
      <dgm:prSet custT="1"/>
      <dgm:spPr/>
      <dgm:t>
        <a:bodyPr/>
        <a:lstStyle/>
        <a:p>
          <a:r>
            <a:rPr lang="cs-CZ" sz="1500" dirty="0"/>
            <a:t> </a:t>
          </a:r>
          <a:r>
            <a:rPr lang="cs-CZ" sz="2000" dirty="0"/>
            <a:t>výzva k doplnění žádosti</a:t>
          </a:r>
        </a:p>
      </dgm:t>
    </dgm:pt>
    <dgm:pt modelId="{09D2943C-05F3-4FF0-88AE-357688FAAEEB}" type="parTrans" cxnId="{9210BBB8-4523-4CE8-AC0E-FD78F46F41F3}">
      <dgm:prSet/>
      <dgm:spPr/>
      <dgm:t>
        <a:bodyPr/>
        <a:lstStyle/>
        <a:p>
          <a:endParaRPr lang="cs-CZ"/>
        </a:p>
      </dgm:t>
    </dgm:pt>
    <dgm:pt modelId="{E33312CB-7575-462E-92B5-BA2FC1C12114}" type="sibTrans" cxnId="{9210BBB8-4523-4CE8-AC0E-FD78F46F41F3}">
      <dgm:prSet/>
      <dgm:spPr/>
      <dgm:t>
        <a:bodyPr/>
        <a:lstStyle/>
        <a:p>
          <a:endParaRPr lang="cs-CZ"/>
        </a:p>
      </dgm:t>
    </dgm:pt>
    <dgm:pt modelId="{D815B74E-4F8C-4213-AD5A-860F43DE8C1E}">
      <dgm:prSet/>
      <dgm:spPr/>
      <dgm:t>
        <a:bodyPr/>
        <a:lstStyle/>
        <a:p>
          <a:r>
            <a:rPr lang="cs-CZ" dirty="0"/>
            <a:t>žádost není doplněna </a:t>
          </a:r>
        </a:p>
        <a:p>
          <a:r>
            <a:rPr lang="cs-CZ" dirty="0"/>
            <a:t>do vydání rozhodnutí o přijetí k základnímu vzdělávání</a:t>
          </a:r>
        </a:p>
      </dgm:t>
    </dgm:pt>
    <dgm:pt modelId="{1E852D63-2790-4228-96D7-DFB918D48DA2}" type="parTrans" cxnId="{97154DF0-FAA4-43F5-ABCC-F42AA2DBCB6C}">
      <dgm:prSet/>
      <dgm:spPr/>
      <dgm:t>
        <a:bodyPr/>
        <a:lstStyle/>
        <a:p>
          <a:endParaRPr lang="cs-CZ"/>
        </a:p>
      </dgm:t>
    </dgm:pt>
    <dgm:pt modelId="{A28D4B99-FAA3-4569-A477-0C3C3C155423}" type="sibTrans" cxnId="{97154DF0-FAA4-43F5-ABCC-F42AA2DBCB6C}">
      <dgm:prSet/>
      <dgm:spPr/>
      <dgm:t>
        <a:bodyPr/>
        <a:lstStyle/>
        <a:p>
          <a:endParaRPr lang="cs-CZ"/>
        </a:p>
      </dgm:t>
    </dgm:pt>
    <dgm:pt modelId="{AB93E05A-73A6-48B7-B58F-F65E02A64C43}">
      <dgm:prSet/>
      <dgm:spPr/>
      <dgm:t>
        <a:bodyPr/>
        <a:lstStyle/>
        <a:p>
          <a:r>
            <a:rPr lang="cs-CZ" dirty="0"/>
            <a:t>rozhodnutí o přijetí k základnímu vzdělávání</a:t>
          </a:r>
        </a:p>
        <a:p>
          <a:r>
            <a:rPr lang="cs-CZ" dirty="0"/>
            <a:t>+ rozhodnutí o povolení/nepovolení odkladu povinné školní docházky</a:t>
          </a:r>
        </a:p>
      </dgm:t>
    </dgm:pt>
    <dgm:pt modelId="{507E899C-3ADF-4531-A405-4CB0538858D7}" type="parTrans" cxnId="{6A4F7C76-51CA-497E-9163-98F47479DBBE}">
      <dgm:prSet/>
      <dgm:spPr/>
      <dgm:t>
        <a:bodyPr/>
        <a:lstStyle/>
        <a:p>
          <a:endParaRPr lang="cs-CZ"/>
        </a:p>
      </dgm:t>
    </dgm:pt>
    <dgm:pt modelId="{D0EB5EAE-53EA-4DE7-9641-17212DA04646}" type="sibTrans" cxnId="{6A4F7C76-51CA-497E-9163-98F47479DBBE}">
      <dgm:prSet/>
      <dgm:spPr/>
      <dgm:t>
        <a:bodyPr/>
        <a:lstStyle/>
        <a:p>
          <a:endParaRPr lang="cs-CZ"/>
        </a:p>
      </dgm:t>
    </dgm:pt>
    <dgm:pt modelId="{37100C40-5E5E-4EE2-9DD8-7529633CD881}" type="pres">
      <dgm:prSet presAssocID="{770170CB-61F6-44F3-ABA1-96E875B595D2}" presName="hierChild1" presStyleCnt="0">
        <dgm:presLayoutVars>
          <dgm:orgChart val="1"/>
          <dgm:chPref val="1"/>
          <dgm:dir/>
          <dgm:animOne val="branch"/>
          <dgm:animLvl val="lvl"/>
          <dgm:resizeHandles/>
        </dgm:presLayoutVars>
      </dgm:prSet>
      <dgm:spPr/>
    </dgm:pt>
    <dgm:pt modelId="{076710F0-A157-42D9-8C7F-79B560D4DE4E}" type="pres">
      <dgm:prSet presAssocID="{C2C82728-9A42-4263-8DA3-3C409F6EDD61}" presName="hierRoot1" presStyleCnt="0">
        <dgm:presLayoutVars>
          <dgm:hierBranch val="init"/>
        </dgm:presLayoutVars>
      </dgm:prSet>
      <dgm:spPr/>
    </dgm:pt>
    <dgm:pt modelId="{61DDD423-8383-44E9-9599-E216DCC76533}" type="pres">
      <dgm:prSet presAssocID="{C2C82728-9A42-4263-8DA3-3C409F6EDD61}" presName="rootComposite1" presStyleCnt="0"/>
      <dgm:spPr/>
    </dgm:pt>
    <dgm:pt modelId="{7623E675-69DF-4252-93A9-EF4EFE59884B}" type="pres">
      <dgm:prSet presAssocID="{C2C82728-9A42-4263-8DA3-3C409F6EDD61}" presName="rootText1" presStyleLbl="node0" presStyleIdx="0" presStyleCnt="1" custScaleY="44325">
        <dgm:presLayoutVars>
          <dgm:chPref val="3"/>
        </dgm:presLayoutVars>
      </dgm:prSet>
      <dgm:spPr/>
    </dgm:pt>
    <dgm:pt modelId="{02730F4A-7785-4E8B-A0BF-335DC64E5A4E}" type="pres">
      <dgm:prSet presAssocID="{C2C82728-9A42-4263-8DA3-3C409F6EDD61}" presName="rootConnector1" presStyleLbl="node1" presStyleIdx="0" presStyleCnt="0"/>
      <dgm:spPr/>
    </dgm:pt>
    <dgm:pt modelId="{259F7DFB-8E06-48C4-B604-C9BED953906F}" type="pres">
      <dgm:prSet presAssocID="{C2C82728-9A42-4263-8DA3-3C409F6EDD61}" presName="hierChild2" presStyleCnt="0"/>
      <dgm:spPr/>
    </dgm:pt>
    <dgm:pt modelId="{4DA95196-CEC3-428B-8FCF-0916126DE47F}" type="pres">
      <dgm:prSet presAssocID="{2370581D-09ED-4236-ADB2-0BCE80BB3EBB}" presName="Name37" presStyleLbl="parChTrans1D2" presStyleIdx="0" presStyleCnt="1"/>
      <dgm:spPr/>
    </dgm:pt>
    <dgm:pt modelId="{022A0C1F-0B52-4316-95A0-A0B112C41BDB}" type="pres">
      <dgm:prSet presAssocID="{9939D767-1285-4043-BC9D-FDC743377664}" presName="hierRoot2" presStyleCnt="0">
        <dgm:presLayoutVars>
          <dgm:hierBranch/>
        </dgm:presLayoutVars>
      </dgm:prSet>
      <dgm:spPr/>
    </dgm:pt>
    <dgm:pt modelId="{D9822D26-E209-47ED-8854-AB040DC37A07}" type="pres">
      <dgm:prSet presAssocID="{9939D767-1285-4043-BC9D-FDC743377664}" presName="rootComposite" presStyleCnt="0"/>
      <dgm:spPr/>
    </dgm:pt>
    <dgm:pt modelId="{0E895E90-410C-423B-B2A7-91641E346C6D}" type="pres">
      <dgm:prSet presAssocID="{9939D767-1285-4043-BC9D-FDC743377664}" presName="rootText" presStyleLbl="node2" presStyleIdx="0" presStyleCnt="1" custScaleX="340442" custScaleY="61557">
        <dgm:presLayoutVars>
          <dgm:chPref val="3"/>
        </dgm:presLayoutVars>
      </dgm:prSet>
      <dgm:spPr/>
    </dgm:pt>
    <dgm:pt modelId="{8BE56C5E-02B0-4542-990D-1BE38C0B9CF3}" type="pres">
      <dgm:prSet presAssocID="{9939D767-1285-4043-BC9D-FDC743377664}" presName="rootConnector" presStyleLbl="node2" presStyleIdx="0" presStyleCnt="1"/>
      <dgm:spPr/>
    </dgm:pt>
    <dgm:pt modelId="{FD802573-F533-481B-B6CB-624722256436}" type="pres">
      <dgm:prSet presAssocID="{9939D767-1285-4043-BC9D-FDC743377664}" presName="hierChild4" presStyleCnt="0"/>
      <dgm:spPr/>
    </dgm:pt>
    <dgm:pt modelId="{2F4D17BC-1DF0-46CF-A0FC-14663BFEF3A2}" type="pres">
      <dgm:prSet presAssocID="{2817E3F9-CD30-41D3-96B2-F414221D4666}" presName="Name35" presStyleLbl="parChTrans1D3" presStyleIdx="0" presStyleCnt="1"/>
      <dgm:spPr/>
    </dgm:pt>
    <dgm:pt modelId="{A47A6E1B-98B1-46B7-84C8-EE9C72AD4222}" type="pres">
      <dgm:prSet presAssocID="{1B34C65E-D727-4DA2-A7D5-9C605377EA33}" presName="hierRoot2" presStyleCnt="0">
        <dgm:presLayoutVars>
          <dgm:hierBranch/>
        </dgm:presLayoutVars>
      </dgm:prSet>
      <dgm:spPr/>
    </dgm:pt>
    <dgm:pt modelId="{87E8A6FD-D17E-4415-9231-12F4E2DA2037}" type="pres">
      <dgm:prSet presAssocID="{1B34C65E-D727-4DA2-A7D5-9C605377EA33}" presName="rootComposite" presStyleCnt="0"/>
      <dgm:spPr/>
    </dgm:pt>
    <dgm:pt modelId="{A817AE4D-BD23-431A-9583-7D02722F1A9C}" type="pres">
      <dgm:prSet presAssocID="{1B34C65E-D727-4DA2-A7D5-9C605377EA33}" presName="rootText" presStyleLbl="node3" presStyleIdx="0" presStyleCnt="1" custScaleX="404660" custScaleY="114083">
        <dgm:presLayoutVars>
          <dgm:chPref val="3"/>
        </dgm:presLayoutVars>
      </dgm:prSet>
      <dgm:spPr/>
    </dgm:pt>
    <dgm:pt modelId="{A87759A8-7BD0-4823-9B13-EEA182DEF738}" type="pres">
      <dgm:prSet presAssocID="{1B34C65E-D727-4DA2-A7D5-9C605377EA33}" presName="rootConnector" presStyleLbl="node3" presStyleIdx="0" presStyleCnt="1"/>
      <dgm:spPr/>
    </dgm:pt>
    <dgm:pt modelId="{A7BFB571-EE89-4893-A40B-32A060A64697}" type="pres">
      <dgm:prSet presAssocID="{1B34C65E-D727-4DA2-A7D5-9C605377EA33}" presName="hierChild4" presStyleCnt="0"/>
      <dgm:spPr/>
    </dgm:pt>
    <dgm:pt modelId="{E79F8E6E-5CAE-4FF0-B141-8569FB2A297C}" type="pres">
      <dgm:prSet presAssocID="{61383708-50B6-4EAF-A44A-454193B4D58B}" presName="Name35" presStyleLbl="parChTrans1D4" presStyleIdx="0" presStyleCnt="4"/>
      <dgm:spPr/>
    </dgm:pt>
    <dgm:pt modelId="{B8945186-5804-498F-92F8-0B6827AF855F}" type="pres">
      <dgm:prSet presAssocID="{F9F44C3A-DBC0-4861-B110-533AF47215CE}" presName="hierRoot2" presStyleCnt="0">
        <dgm:presLayoutVars>
          <dgm:hierBranch/>
        </dgm:presLayoutVars>
      </dgm:prSet>
      <dgm:spPr/>
    </dgm:pt>
    <dgm:pt modelId="{1092C7F3-9056-4B2A-AB0D-793791992492}" type="pres">
      <dgm:prSet presAssocID="{F9F44C3A-DBC0-4861-B110-533AF47215CE}" presName="rootComposite" presStyleCnt="0"/>
      <dgm:spPr/>
    </dgm:pt>
    <dgm:pt modelId="{5C1EB4AF-4855-4020-8E44-EAF24F5ED4A1}" type="pres">
      <dgm:prSet presAssocID="{F9F44C3A-DBC0-4861-B110-533AF47215CE}" presName="rootText" presStyleLbl="node4" presStyleIdx="0" presStyleCnt="4" custScaleX="204650" custScaleY="68906" custLinFactNeighborX="0" custLinFactNeighborY="-12292">
        <dgm:presLayoutVars>
          <dgm:chPref val="3"/>
        </dgm:presLayoutVars>
      </dgm:prSet>
      <dgm:spPr/>
    </dgm:pt>
    <dgm:pt modelId="{ED706C27-BB7F-4DCC-886C-D5B16E63918D}" type="pres">
      <dgm:prSet presAssocID="{F9F44C3A-DBC0-4861-B110-533AF47215CE}" presName="rootConnector" presStyleLbl="node4" presStyleIdx="0" presStyleCnt="4"/>
      <dgm:spPr/>
    </dgm:pt>
    <dgm:pt modelId="{0067821A-93BF-4C34-9C34-474977AAEBED}" type="pres">
      <dgm:prSet presAssocID="{F9F44C3A-DBC0-4861-B110-533AF47215CE}" presName="hierChild4" presStyleCnt="0"/>
      <dgm:spPr/>
    </dgm:pt>
    <dgm:pt modelId="{2EE7A166-7C3C-4F95-8CF8-554281D77354}" type="pres">
      <dgm:prSet presAssocID="{09D2943C-05F3-4FF0-88AE-357688FAAEEB}" presName="Name35" presStyleLbl="parChTrans1D4" presStyleIdx="1" presStyleCnt="4"/>
      <dgm:spPr/>
    </dgm:pt>
    <dgm:pt modelId="{80F804F1-68E7-4462-8410-34B56A111823}" type="pres">
      <dgm:prSet presAssocID="{06BCAC0C-C2E3-42D6-A272-9CED2B0B7A4F}" presName="hierRoot2" presStyleCnt="0">
        <dgm:presLayoutVars>
          <dgm:hierBranch/>
        </dgm:presLayoutVars>
      </dgm:prSet>
      <dgm:spPr/>
    </dgm:pt>
    <dgm:pt modelId="{BB787593-B8A7-4F3D-AD09-137D86FAA124}" type="pres">
      <dgm:prSet presAssocID="{06BCAC0C-C2E3-42D6-A272-9CED2B0B7A4F}" presName="rootComposite" presStyleCnt="0"/>
      <dgm:spPr/>
    </dgm:pt>
    <dgm:pt modelId="{CB0D362F-0424-4275-A14F-8DE9E12DC45E}" type="pres">
      <dgm:prSet presAssocID="{06BCAC0C-C2E3-42D6-A272-9CED2B0B7A4F}" presName="rootText" presStyleLbl="node4" presStyleIdx="1" presStyleCnt="4" custScaleX="213416" custScaleY="56490">
        <dgm:presLayoutVars>
          <dgm:chPref val="3"/>
        </dgm:presLayoutVars>
      </dgm:prSet>
      <dgm:spPr/>
    </dgm:pt>
    <dgm:pt modelId="{CEB637C0-D2E4-4F4A-B7C8-5830AE7F16A3}" type="pres">
      <dgm:prSet presAssocID="{06BCAC0C-C2E3-42D6-A272-9CED2B0B7A4F}" presName="rootConnector" presStyleLbl="node4" presStyleIdx="1" presStyleCnt="4"/>
      <dgm:spPr/>
    </dgm:pt>
    <dgm:pt modelId="{59F380E6-3096-4ACC-A722-974A6041A79C}" type="pres">
      <dgm:prSet presAssocID="{06BCAC0C-C2E3-42D6-A272-9CED2B0B7A4F}" presName="hierChild4" presStyleCnt="0"/>
      <dgm:spPr/>
    </dgm:pt>
    <dgm:pt modelId="{E09BD2FA-6B7E-42D1-A02A-89708DE23430}" type="pres">
      <dgm:prSet presAssocID="{1E852D63-2790-4228-96D7-DFB918D48DA2}" presName="Name35" presStyleLbl="parChTrans1D4" presStyleIdx="2" presStyleCnt="4"/>
      <dgm:spPr/>
    </dgm:pt>
    <dgm:pt modelId="{EFEDC7FE-AA6C-4B37-9FBA-617123AEA76F}" type="pres">
      <dgm:prSet presAssocID="{D815B74E-4F8C-4213-AD5A-860F43DE8C1E}" presName="hierRoot2" presStyleCnt="0">
        <dgm:presLayoutVars>
          <dgm:hierBranch/>
        </dgm:presLayoutVars>
      </dgm:prSet>
      <dgm:spPr/>
    </dgm:pt>
    <dgm:pt modelId="{CEE403E6-FD33-4AD5-898F-3A992CA3D7D6}" type="pres">
      <dgm:prSet presAssocID="{D815B74E-4F8C-4213-AD5A-860F43DE8C1E}" presName="rootComposite" presStyleCnt="0"/>
      <dgm:spPr/>
    </dgm:pt>
    <dgm:pt modelId="{7F4CA6E6-4D0C-437C-A8B6-B9081AD0FFD4}" type="pres">
      <dgm:prSet presAssocID="{D815B74E-4F8C-4213-AD5A-860F43DE8C1E}" presName="rootText" presStyleLbl="node4" presStyleIdx="2" presStyleCnt="4" custScaleX="544172">
        <dgm:presLayoutVars>
          <dgm:chPref val="3"/>
        </dgm:presLayoutVars>
      </dgm:prSet>
      <dgm:spPr/>
    </dgm:pt>
    <dgm:pt modelId="{3539C0EF-E6E3-4162-ACA8-1D0D79402E8B}" type="pres">
      <dgm:prSet presAssocID="{D815B74E-4F8C-4213-AD5A-860F43DE8C1E}" presName="rootConnector" presStyleLbl="node4" presStyleIdx="2" presStyleCnt="4"/>
      <dgm:spPr/>
    </dgm:pt>
    <dgm:pt modelId="{CBA95679-7412-48D0-895E-80F8BB535891}" type="pres">
      <dgm:prSet presAssocID="{D815B74E-4F8C-4213-AD5A-860F43DE8C1E}" presName="hierChild4" presStyleCnt="0"/>
      <dgm:spPr/>
    </dgm:pt>
    <dgm:pt modelId="{F7B5152E-FE62-483B-8F9A-BB15B74C91B1}" type="pres">
      <dgm:prSet presAssocID="{507E899C-3ADF-4531-A405-4CB0538858D7}" presName="Name35" presStyleLbl="parChTrans1D4" presStyleIdx="3" presStyleCnt="4"/>
      <dgm:spPr/>
    </dgm:pt>
    <dgm:pt modelId="{4268B00A-D2B8-4E27-B68C-D34479D30740}" type="pres">
      <dgm:prSet presAssocID="{AB93E05A-73A6-48B7-B58F-F65E02A64C43}" presName="hierRoot2" presStyleCnt="0">
        <dgm:presLayoutVars>
          <dgm:hierBranch val="init"/>
        </dgm:presLayoutVars>
      </dgm:prSet>
      <dgm:spPr/>
    </dgm:pt>
    <dgm:pt modelId="{C26EC571-72FB-4AAB-B97D-B20773089698}" type="pres">
      <dgm:prSet presAssocID="{AB93E05A-73A6-48B7-B58F-F65E02A64C43}" presName="rootComposite" presStyleCnt="0"/>
      <dgm:spPr/>
    </dgm:pt>
    <dgm:pt modelId="{7C7B35D1-45FC-4101-BAF2-1789667DA086}" type="pres">
      <dgm:prSet presAssocID="{AB93E05A-73A6-48B7-B58F-F65E02A64C43}" presName="rootText" presStyleLbl="node4" presStyleIdx="3" presStyleCnt="4" custScaleX="533919">
        <dgm:presLayoutVars>
          <dgm:chPref val="3"/>
        </dgm:presLayoutVars>
      </dgm:prSet>
      <dgm:spPr/>
    </dgm:pt>
    <dgm:pt modelId="{9304964D-EA55-4AF9-89A1-3176009137F4}" type="pres">
      <dgm:prSet presAssocID="{AB93E05A-73A6-48B7-B58F-F65E02A64C43}" presName="rootConnector" presStyleLbl="node4" presStyleIdx="3" presStyleCnt="4"/>
      <dgm:spPr/>
    </dgm:pt>
    <dgm:pt modelId="{FB3CBC00-9A59-4C8E-B171-1FE36F238649}" type="pres">
      <dgm:prSet presAssocID="{AB93E05A-73A6-48B7-B58F-F65E02A64C43}" presName="hierChild4" presStyleCnt="0"/>
      <dgm:spPr/>
    </dgm:pt>
    <dgm:pt modelId="{78DEBD79-A251-4FF5-8B1A-3E21AF1BF532}" type="pres">
      <dgm:prSet presAssocID="{AB93E05A-73A6-48B7-B58F-F65E02A64C43}" presName="hierChild5" presStyleCnt="0"/>
      <dgm:spPr/>
    </dgm:pt>
    <dgm:pt modelId="{52909E6F-0536-49A7-9056-4CEBBC8E9F39}" type="pres">
      <dgm:prSet presAssocID="{D815B74E-4F8C-4213-AD5A-860F43DE8C1E}" presName="hierChild5" presStyleCnt="0"/>
      <dgm:spPr/>
    </dgm:pt>
    <dgm:pt modelId="{0DA519A7-FD36-4157-8B67-61964269E1DB}" type="pres">
      <dgm:prSet presAssocID="{06BCAC0C-C2E3-42D6-A272-9CED2B0B7A4F}" presName="hierChild5" presStyleCnt="0"/>
      <dgm:spPr/>
    </dgm:pt>
    <dgm:pt modelId="{9725FC63-BD36-4168-97BF-007E2895634B}" type="pres">
      <dgm:prSet presAssocID="{F9F44C3A-DBC0-4861-B110-533AF47215CE}" presName="hierChild5" presStyleCnt="0"/>
      <dgm:spPr/>
    </dgm:pt>
    <dgm:pt modelId="{15B620D5-78F8-4099-AB43-893C7A59A51E}" type="pres">
      <dgm:prSet presAssocID="{1B34C65E-D727-4DA2-A7D5-9C605377EA33}" presName="hierChild5" presStyleCnt="0"/>
      <dgm:spPr/>
    </dgm:pt>
    <dgm:pt modelId="{D35B23AF-0777-481A-91E5-DF14CDDB562C}" type="pres">
      <dgm:prSet presAssocID="{9939D767-1285-4043-BC9D-FDC743377664}" presName="hierChild5" presStyleCnt="0"/>
      <dgm:spPr/>
    </dgm:pt>
    <dgm:pt modelId="{A0DB2E6C-2479-4D29-8D96-6C1E43757F8A}" type="pres">
      <dgm:prSet presAssocID="{C2C82728-9A42-4263-8DA3-3C409F6EDD61}" presName="hierChild3" presStyleCnt="0"/>
      <dgm:spPr/>
    </dgm:pt>
  </dgm:ptLst>
  <dgm:cxnLst>
    <dgm:cxn modelId="{32383C09-0648-4371-9889-5FB089856B1F}" srcId="{1B34C65E-D727-4DA2-A7D5-9C605377EA33}" destId="{F9F44C3A-DBC0-4861-B110-533AF47215CE}" srcOrd="0" destOrd="0" parTransId="{61383708-50B6-4EAF-A44A-454193B4D58B}" sibTransId="{225BE2B7-6DC7-4CCD-BFAD-75674B115448}"/>
    <dgm:cxn modelId="{8911A10E-C600-4924-B482-67BDE0201FA3}" type="presOf" srcId="{770170CB-61F6-44F3-ABA1-96E875B595D2}" destId="{37100C40-5E5E-4EE2-9DD8-7529633CD881}" srcOrd="0" destOrd="0" presId="urn:microsoft.com/office/officeart/2005/8/layout/orgChart1"/>
    <dgm:cxn modelId="{AD41061C-AE6B-46FC-AB8F-0B0BF1F35ECB}" type="presOf" srcId="{1B34C65E-D727-4DA2-A7D5-9C605377EA33}" destId="{A87759A8-7BD0-4823-9B13-EEA182DEF738}" srcOrd="1" destOrd="0" presId="urn:microsoft.com/office/officeart/2005/8/layout/orgChart1"/>
    <dgm:cxn modelId="{F1946126-8518-41A9-9CAF-89E845DD6DAF}" type="presOf" srcId="{9939D767-1285-4043-BC9D-FDC743377664}" destId="{8BE56C5E-02B0-4542-990D-1BE38C0B9CF3}" srcOrd="1" destOrd="0" presId="urn:microsoft.com/office/officeart/2005/8/layout/orgChart1"/>
    <dgm:cxn modelId="{ED1F0D30-97BA-4808-B0F5-8B4DA4F43331}" type="presOf" srcId="{06BCAC0C-C2E3-42D6-A272-9CED2B0B7A4F}" destId="{CB0D362F-0424-4275-A14F-8DE9E12DC45E}" srcOrd="0" destOrd="0" presId="urn:microsoft.com/office/officeart/2005/8/layout/orgChart1"/>
    <dgm:cxn modelId="{C8C44734-D10F-4672-A4A0-BA2FB3E47DC7}" type="presOf" srcId="{AB93E05A-73A6-48B7-B58F-F65E02A64C43}" destId="{7C7B35D1-45FC-4101-BAF2-1789667DA086}" srcOrd="0" destOrd="0" presId="urn:microsoft.com/office/officeart/2005/8/layout/orgChart1"/>
    <dgm:cxn modelId="{1FD00E5B-B141-48A9-B413-3EBEDD274024}" type="presOf" srcId="{D815B74E-4F8C-4213-AD5A-860F43DE8C1E}" destId="{3539C0EF-E6E3-4162-ACA8-1D0D79402E8B}" srcOrd="1" destOrd="0" presId="urn:microsoft.com/office/officeart/2005/8/layout/orgChart1"/>
    <dgm:cxn modelId="{D15E5A43-8970-4266-B062-112C2F5EA75B}" type="presOf" srcId="{2817E3F9-CD30-41D3-96B2-F414221D4666}" destId="{2F4D17BC-1DF0-46CF-A0FC-14663BFEF3A2}" srcOrd="0" destOrd="0" presId="urn:microsoft.com/office/officeart/2005/8/layout/orgChart1"/>
    <dgm:cxn modelId="{EDC7C94B-98FD-47B9-8441-648A89DFB2FC}" type="presOf" srcId="{507E899C-3ADF-4531-A405-4CB0538858D7}" destId="{F7B5152E-FE62-483B-8F9A-BB15B74C91B1}" srcOrd="0" destOrd="0" presId="urn:microsoft.com/office/officeart/2005/8/layout/orgChart1"/>
    <dgm:cxn modelId="{C659F74B-2156-4127-8390-63F92A3BDD6C}" type="presOf" srcId="{61383708-50B6-4EAF-A44A-454193B4D58B}" destId="{E79F8E6E-5CAE-4FF0-B141-8569FB2A297C}" srcOrd="0" destOrd="0" presId="urn:microsoft.com/office/officeart/2005/8/layout/orgChart1"/>
    <dgm:cxn modelId="{333F6D4F-9BF0-4E37-AB9C-C45418C55F59}" type="presOf" srcId="{C2C82728-9A42-4263-8DA3-3C409F6EDD61}" destId="{7623E675-69DF-4252-93A9-EF4EFE59884B}" srcOrd="0" destOrd="0" presId="urn:microsoft.com/office/officeart/2005/8/layout/orgChart1"/>
    <dgm:cxn modelId="{5CEC994F-DC7E-4AB7-B9E5-016AC9E57EB8}" type="presOf" srcId="{F9F44C3A-DBC0-4861-B110-533AF47215CE}" destId="{5C1EB4AF-4855-4020-8E44-EAF24F5ED4A1}" srcOrd="0" destOrd="0" presId="urn:microsoft.com/office/officeart/2005/8/layout/orgChart1"/>
    <dgm:cxn modelId="{81124975-FF34-4503-877F-F55677734E18}" type="presOf" srcId="{AB93E05A-73A6-48B7-B58F-F65E02A64C43}" destId="{9304964D-EA55-4AF9-89A1-3176009137F4}" srcOrd="1" destOrd="0" presId="urn:microsoft.com/office/officeart/2005/8/layout/orgChart1"/>
    <dgm:cxn modelId="{6A4F7C76-51CA-497E-9163-98F47479DBBE}" srcId="{D815B74E-4F8C-4213-AD5A-860F43DE8C1E}" destId="{AB93E05A-73A6-48B7-B58F-F65E02A64C43}" srcOrd="0" destOrd="0" parTransId="{507E899C-3ADF-4531-A405-4CB0538858D7}" sibTransId="{D0EB5EAE-53EA-4DE7-9641-17212DA04646}"/>
    <dgm:cxn modelId="{30358783-C70F-43C3-A1E7-DAB3643D604A}" type="presOf" srcId="{C2C82728-9A42-4263-8DA3-3C409F6EDD61}" destId="{02730F4A-7785-4E8B-A0BF-335DC64E5A4E}" srcOrd="1" destOrd="0" presId="urn:microsoft.com/office/officeart/2005/8/layout/orgChart1"/>
    <dgm:cxn modelId="{7384D683-8768-4803-8C82-DE104B65BEF6}" type="presOf" srcId="{1B34C65E-D727-4DA2-A7D5-9C605377EA33}" destId="{A817AE4D-BD23-431A-9583-7D02722F1A9C}" srcOrd="0" destOrd="0" presId="urn:microsoft.com/office/officeart/2005/8/layout/orgChart1"/>
    <dgm:cxn modelId="{8C42E191-AB30-437C-B634-2A1AFA4DF473}" srcId="{9939D767-1285-4043-BC9D-FDC743377664}" destId="{1B34C65E-D727-4DA2-A7D5-9C605377EA33}" srcOrd="0" destOrd="0" parTransId="{2817E3F9-CD30-41D3-96B2-F414221D4666}" sibTransId="{7AE9DC34-9D42-4BDF-AC28-098CCE9AAF4F}"/>
    <dgm:cxn modelId="{05ADEA9F-1280-4250-977F-DA7A470A93D2}" type="presOf" srcId="{9939D767-1285-4043-BC9D-FDC743377664}" destId="{0E895E90-410C-423B-B2A7-91641E346C6D}" srcOrd="0" destOrd="0" presId="urn:microsoft.com/office/officeart/2005/8/layout/orgChart1"/>
    <dgm:cxn modelId="{675FD7AF-9E2A-456E-82F0-344C9F62E195}" type="presOf" srcId="{F9F44C3A-DBC0-4861-B110-533AF47215CE}" destId="{ED706C27-BB7F-4DCC-886C-D5B16E63918D}" srcOrd="1" destOrd="0" presId="urn:microsoft.com/office/officeart/2005/8/layout/orgChart1"/>
    <dgm:cxn modelId="{9210BBB8-4523-4CE8-AC0E-FD78F46F41F3}" srcId="{F9F44C3A-DBC0-4861-B110-533AF47215CE}" destId="{06BCAC0C-C2E3-42D6-A272-9CED2B0B7A4F}" srcOrd="0" destOrd="0" parTransId="{09D2943C-05F3-4FF0-88AE-357688FAAEEB}" sibTransId="{E33312CB-7575-462E-92B5-BA2FC1C12114}"/>
    <dgm:cxn modelId="{5331A0C8-2F18-4B7E-807A-8A12E1C607E8}" srcId="{C2C82728-9A42-4263-8DA3-3C409F6EDD61}" destId="{9939D767-1285-4043-BC9D-FDC743377664}" srcOrd="0" destOrd="0" parTransId="{2370581D-09ED-4236-ADB2-0BCE80BB3EBB}" sibTransId="{2647A6E2-7A14-4C15-B260-60A804E3F7BD}"/>
    <dgm:cxn modelId="{131194D6-1945-4EC1-9AF0-023082515CA5}" srcId="{770170CB-61F6-44F3-ABA1-96E875B595D2}" destId="{C2C82728-9A42-4263-8DA3-3C409F6EDD61}" srcOrd="0" destOrd="0" parTransId="{A73D4BAC-2B26-49C6-9F88-6A1AF1B5850B}" sibTransId="{8C16F551-5E4E-4D01-930F-CCCBAE2FD320}"/>
    <dgm:cxn modelId="{405668D9-56AD-4652-AC31-BF0B35D29F13}" type="presOf" srcId="{1E852D63-2790-4228-96D7-DFB918D48DA2}" destId="{E09BD2FA-6B7E-42D1-A02A-89708DE23430}" srcOrd="0" destOrd="0" presId="urn:microsoft.com/office/officeart/2005/8/layout/orgChart1"/>
    <dgm:cxn modelId="{FEA0AADF-237F-4E1A-B232-6A06800B59A0}" type="presOf" srcId="{2370581D-09ED-4236-ADB2-0BCE80BB3EBB}" destId="{4DA95196-CEC3-428B-8FCF-0916126DE47F}" srcOrd="0" destOrd="0" presId="urn:microsoft.com/office/officeart/2005/8/layout/orgChart1"/>
    <dgm:cxn modelId="{058E34E0-F50A-4D13-B612-EA64AE74E63F}" type="presOf" srcId="{06BCAC0C-C2E3-42D6-A272-9CED2B0B7A4F}" destId="{CEB637C0-D2E4-4F4A-B7C8-5830AE7F16A3}" srcOrd="1" destOrd="0" presId="urn:microsoft.com/office/officeart/2005/8/layout/orgChart1"/>
    <dgm:cxn modelId="{7B1974E3-20E0-4D7E-9B83-ADCA005679DC}" type="presOf" srcId="{09D2943C-05F3-4FF0-88AE-357688FAAEEB}" destId="{2EE7A166-7C3C-4F95-8CF8-554281D77354}" srcOrd="0" destOrd="0" presId="urn:microsoft.com/office/officeart/2005/8/layout/orgChart1"/>
    <dgm:cxn modelId="{89DC0CE6-60CF-496D-8D07-6EFE1A71C61B}" type="presOf" srcId="{D815B74E-4F8C-4213-AD5A-860F43DE8C1E}" destId="{7F4CA6E6-4D0C-437C-A8B6-B9081AD0FFD4}" srcOrd="0" destOrd="0" presId="urn:microsoft.com/office/officeart/2005/8/layout/orgChart1"/>
    <dgm:cxn modelId="{97154DF0-FAA4-43F5-ABCC-F42AA2DBCB6C}" srcId="{06BCAC0C-C2E3-42D6-A272-9CED2B0B7A4F}" destId="{D815B74E-4F8C-4213-AD5A-860F43DE8C1E}" srcOrd="0" destOrd="0" parTransId="{1E852D63-2790-4228-96D7-DFB918D48DA2}" sibTransId="{A28D4B99-FAA3-4569-A477-0C3C3C155423}"/>
    <dgm:cxn modelId="{0D1D20D0-B4B6-416B-8115-415185FB72A0}" type="presParOf" srcId="{37100C40-5E5E-4EE2-9DD8-7529633CD881}" destId="{076710F0-A157-42D9-8C7F-79B560D4DE4E}" srcOrd="0" destOrd="0" presId="urn:microsoft.com/office/officeart/2005/8/layout/orgChart1"/>
    <dgm:cxn modelId="{B6D41381-DF7B-4CDD-89B4-C7950BF306BC}" type="presParOf" srcId="{076710F0-A157-42D9-8C7F-79B560D4DE4E}" destId="{61DDD423-8383-44E9-9599-E216DCC76533}" srcOrd="0" destOrd="0" presId="urn:microsoft.com/office/officeart/2005/8/layout/orgChart1"/>
    <dgm:cxn modelId="{B11B8803-45D1-4026-8CC4-C397CE795E4C}" type="presParOf" srcId="{61DDD423-8383-44E9-9599-E216DCC76533}" destId="{7623E675-69DF-4252-93A9-EF4EFE59884B}" srcOrd="0" destOrd="0" presId="urn:microsoft.com/office/officeart/2005/8/layout/orgChart1"/>
    <dgm:cxn modelId="{36817856-102E-4FBC-A1BC-AE4DCCB1A330}" type="presParOf" srcId="{61DDD423-8383-44E9-9599-E216DCC76533}" destId="{02730F4A-7785-4E8B-A0BF-335DC64E5A4E}" srcOrd="1" destOrd="0" presId="urn:microsoft.com/office/officeart/2005/8/layout/orgChart1"/>
    <dgm:cxn modelId="{6B6EABFB-4E71-49FA-9151-255FE41A6590}" type="presParOf" srcId="{076710F0-A157-42D9-8C7F-79B560D4DE4E}" destId="{259F7DFB-8E06-48C4-B604-C9BED953906F}" srcOrd="1" destOrd="0" presId="urn:microsoft.com/office/officeart/2005/8/layout/orgChart1"/>
    <dgm:cxn modelId="{46A05D2D-8EC7-4680-9A84-B4CAC60CDC9D}" type="presParOf" srcId="{259F7DFB-8E06-48C4-B604-C9BED953906F}" destId="{4DA95196-CEC3-428B-8FCF-0916126DE47F}" srcOrd="0" destOrd="0" presId="urn:microsoft.com/office/officeart/2005/8/layout/orgChart1"/>
    <dgm:cxn modelId="{042D1696-9E6B-42E2-B474-FA1FD94AE48D}" type="presParOf" srcId="{259F7DFB-8E06-48C4-B604-C9BED953906F}" destId="{022A0C1F-0B52-4316-95A0-A0B112C41BDB}" srcOrd="1" destOrd="0" presId="urn:microsoft.com/office/officeart/2005/8/layout/orgChart1"/>
    <dgm:cxn modelId="{EDE1D4AD-9357-4F02-AF3C-8B397C405AB8}" type="presParOf" srcId="{022A0C1F-0B52-4316-95A0-A0B112C41BDB}" destId="{D9822D26-E209-47ED-8854-AB040DC37A07}" srcOrd="0" destOrd="0" presId="urn:microsoft.com/office/officeart/2005/8/layout/orgChart1"/>
    <dgm:cxn modelId="{A273B6CF-BC04-4F9D-9CB0-31AE7DB3BC2F}" type="presParOf" srcId="{D9822D26-E209-47ED-8854-AB040DC37A07}" destId="{0E895E90-410C-423B-B2A7-91641E346C6D}" srcOrd="0" destOrd="0" presId="urn:microsoft.com/office/officeart/2005/8/layout/orgChart1"/>
    <dgm:cxn modelId="{482B386B-881D-4858-BBA0-088D9E035AF2}" type="presParOf" srcId="{D9822D26-E209-47ED-8854-AB040DC37A07}" destId="{8BE56C5E-02B0-4542-990D-1BE38C0B9CF3}" srcOrd="1" destOrd="0" presId="urn:microsoft.com/office/officeart/2005/8/layout/orgChart1"/>
    <dgm:cxn modelId="{00F4F344-049D-4019-BE3A-30C40825BD98}" type="presParOf" srcId="{022A0C1F-0B52-4316-95A0-A0B112C41BDB}" destId="{FD802573-F533-481B-B6CB-624722256436}" srcOrd="1" destOrd="0" presId="urn:microsoft.com/office/officeart/2005/8/layout/orgChart1"/>
    <dgm:cxn modelId="{219ACD2A-EE6E-42DB-984E-99AFD0EB12F9}" type="presParOf" srcId="{FD802573-F533-481B-B6CB-624722256436}" destId="{2F4D17BC-1DF0-46CF-A0FC-14663BFEF3A2}" srcOrd="0" destOrd="0" presId="urn:microsoft.com/office/officeart/2005/8/layout/orgChart1"/>
    <dgm:cxn modelId="{B443C7E7-D045-4340-9A80-DDE0B82B7269}" type="presParOf" srcId="{FD802573-F533-481B-B6CB-624722256436}" destId="{A47A6E1B-98B1-46B7-84C8-EE9C72AD4222}" srcOrd="1" destOrd="0" presId="urn:microsoft.com/office/officeart/2005/8/layout/orgChart1"/>
    <dgm:cxn modelId="{6502D82A-7B37-46E0-9B10-265EDBC2E4CB}" type="presParOf" srcId="{A47A6E1B-98B1-46B7-84C8-EE9C72AD4222}" destId="{87E8A6FD-D17E-4415-9231-12F4E2DA2037}" srcOrd="0" destOrd="0" presId="urn:microsoft.com/office/officeart/2005/8/layout/orgChart1"/>
    <dgm:cxn modelId="{C3EA5178-C365-4A1F-A3CE-22BFDADF8DFC}" type="presParOf" srcId="{87E8A6FD-D17E-4415-9231-12F4E2DA2037}" destId="{A817AE4D-BD23-431A-9583-7D02722F1A9C}" srcOrd="0" destOrd="0" presId="urn:microsoft.com/office/officeart/2005/8/layout/orgChart1"/>
    <dgm:cxn modelId="{FCA0E467-062F-4008-9E3D-34A804C39209}" type="presParOf" srcId="{87E8A6FD-D17E-4415-9231-12F4E2DA2037}" destId="{A87759A8-7BD0-4823-9B13-EEA182DEF738}" srcOrd="1" destOrd="0" presId="urn:microsoft.com/office/officeart/2005/8/layout/orgChart1"/>
    <dgm:cxn modelId="{D2650669-47D6-44FF-BF3F-9D67EEDD2D94}" type="presParOf" srcId="{A47A6E1B-98B1-46B7-84C8-EE9C72AD4222}" destId="{A7BFB571-EE89-4893-A40B-32A060A64697}" srcOrd="1" destOrd="0" presId="urn:microsoft.com/office/officeart/2005/8/layout/orgChart1"/>
    <dgm:cxn modelId="{A4C6D3E5-5A74-42F2-A21B-56D6F76BC33C}" type="presParOf" srcId="{A7BFB571-EE89-4893-A40B-32A060A64697}" destId="{E79F8E6E-5CAE-4FF0-B141-8569FB2A297C}" srcOrd="0" destOrd="0" presId="urn:microsoft.com/office/officeart/2005/8/layout/orgChart1"/>
    <dgm:cxn modelId="{9301B16B-0BA4-4B21-9E6C-559500E24500}" type="presParOf" srcId="{A7BFB571-EE89-4893-A40B-32A060A64697}" destId="{B8945186-5804-498F-92F8-0B6827AF855F}" srcOrd="1" destOrd="0" presId="urn:microsoft.com/office/officeart/2005/8/layout/orgChart1"/>
    <dgm:cxn modelId="{2AC11623-362A-43A0-A33D-00510911F27A}" type="presParOf" srcId="{B8945186-5804-498F-92F8-0B6827AF855F}" destId="{1092C7F3-9056-4B2A-AB0D-793791992492}" srcOrd="0" destOrd="0" presId="urn:microsoft.com/office/officeart/2005/8/layout/orgChart1"/>
    <dgm:cxn modelId="{1E0099C6-B443-4B1F-A8A8-B40B1644C28B}" type="presParOf" srcId="{1092C7F3-9056-4B2A-AB0D-793791992492}" destId="{5C1EB4AF-4855-4020-8E44-EAF24F5ED4A1}" srcOrd="0" destOrd="0" presId="urn:microsoft.com/office/officeart/2005/8/layout/orgChart1"/>
    <dgm:cxn modelId="{A07DD9A5-58A0-4DF9-8CC7-E5E6499CDCFF}" type="presParOf" srcId="{1092C7F3-9056-4B2A-AB0D-793791992492}" destId="{ED706C27-BB7F-4DCC-886C-D5B16E63918D}" srcOrd="1" destOrd="0" presId="urn:microsoft.com/office/officeart/2005/8/layout/orgChart1"/>
    <dgm:cxn modelId="{E9DE7E2D-3BD2-45CE-8D6B-B49DF3EF9ACB}" type="presParOf" srcId="{B8945186-5804-498F-92F8-0B6827AF855F}" destId="{0067821A-93BF-4C34-9C34-474977AAEBED}" srcOrd="1" destOrd="0" presId="urn:microsoft.com/office/officeart/2005/8/layout/orgChart1"/>
    <dgm:cxn modelId="{50D05D47-8262-4D3C-97B5-064065258F58}" type="presParOf" srcId="{0067821A-93BF-4C34-9C34-474977AAEBED}" destId="{2EE7A166-7C3C-4F95-8CF8-554281D77354}" srcOrd="0" destOrd="0" presId="urn:microsoft.com/office/officeart/2005/8/layout/orgChart1"/>
    <dgm:cxn modelId="{325786AD-C6CB-4D90-8532-5BB8F14E469C}" type="presParOf" srcId="{0067821A-93BF-4C34-9C34-474977AAEBED}" destId="{80F804F1-68E7-4462-8410-34B56A111823}" srcOrd="1" destOrd="0" presId="urn:microsoft.com/office/officeart/2005/8/layout/orgChart1"/>
    <dgm:cxn modelId="{6DA41AA6-D141-4B5C-8653-B70CE768D02C}" type="presParOf" srcId="{80F804F1-68E7-4462-8410-34B56A111823}" destId="{BB787593-B8A7-4F3D-AD09-137D86FAA124}" srcOrd="0" destOrd="0" presId="urn:microsoft.com/office/officeart/2005/8/layout/orgChart1"/>
    <dgm:cxn modelId="{72644C6F-F80A-4E00-B82A-85E15F599B4E}" type="presParOf" srcId="{BB787593-B8A7-4F3D-AD09-137D86FAA124}" destId="{CB0D362F-0424-4275-A14F-8DE9E12DC45E}" srcOrd="0" destOrd="0" presId="urn:microsoft.com/office/officeart/2005/8/layout/orgChart1"/>
    <dgm:cxn modelId="{DE3F6E08-23DB-4DEC-B2C4-827463EE88BF}" type="presParOf" srcId="{BB787593-B8A7-4F3D-AD09-137D86FAA124}" destId="{CEB637C0-D2E4-4F4A-B7C8-5830AE7F16A3}" srcOrd="1" destOrd="0" presId="urn:microsoft.com/office/officeart/2005/8/layout/orgChart1"/>
    <dgm:cxn modelId="{4DE395E8-5293-45A2-BA50-4726FA2553AD}" type="presParOf" srcId="{80F804F1-68E7-4462-8410-34B56A111823}" destId="{59F380E6-3096-4ACC-A722-974A6041A79C}" srcOrd="1" destOrd="0" presId="urn:microsoft.com/office/officeart/2005/8/layout/orgChart1"/>
    <dgm:cxn modelId="{2301E04E-E58B-45E7-B0C9-43FBF9894273}" type="presParOf" srcId="{59F380E6-3096-4ACC-A722-974A6041A79C}" destId="{E09BD2FA-6B7E-42D1-A02A-89708DE23430}" srcOrd="0" destOrd="0" presId="urn:microsoft.com/office/officeart/2005/8/layout/orgChart1"/>
    <dgm:cxn modelId="{09B5E262-FEF9-432F-8901-8A161F155E03}" type="presParOf" srcId="{59F380E6-3096-4ACC-A722-974A6041A79C}" destId="{EFEDC7FE-AA6C-4B37-9FBA-617123AEA76F}" srcOrd="1" destOrd="0" presId="urn:microsoft.com/office/officeart/2005/8/layout/orgChart1"/>
    <dgm:cxn modelId="{E595C7C2-5DDE-4269-BE75-69193094BDE0}" type="presParOf" srcId="{EFEDC7FE-AA6C-4B37-9FBA-617123AEA76F}" destId="{CEE403E6-FD33-4AD5-898F-3A992CA3D7D6}" srcOrd="0" destOrd="0" presId="urn:microsoft.com/office/officeart/2005/8/layout/orgChart1"/>
    <dgm:cxn modelId="{F1AB020D-FDD1-4CD8-944C-B4F2CA6654C8}" type="presParOf" srcId="{CEE403E6-FD33-4AD5-898F-3A992CA3D7D6}" destId="{7F4CA6E6-4D0C-437C-A8B6-B9081AD0FFD4}" srcOrd="0" destOrd="0" presId="urn:microsoft.com/office/officeart/2005/8/layout/orgChart1"/>
    <dgm:cxn modelId="{A5E6F638-3988-416C-9FEA-46C52D63F028}" type="presParOf" srcId="{CEE403E6-FD33-4AD5-898F-3A992CA3D7D6}" destId="{3539C0EF-E6E3-4162-ACA8-1D0D79402E8B}" srcOrd="1" destOrd="0" presId="urn:microsoft.com/office/officeart/2005/8/layout/orgChart1"/>
    <dgm:cxn modelId="{A29B9301-7819-40E5-AE60-61D9895B16BD}" type="presParOf" srcId="{EFEDC7FE-AA6C-4B37-9FBA-617123AEA76F}" destId="{CBA95679-7412-48D0-895E-80F8BB535891}" srcOrd="1" destOrd="0" presId="urn:microsoft.com/office/officeart/2005/8/layout/orgChart1"/>
    <dgm:cxn modelId="{A86BBA15-71CC-4053-A88E-F5C71B24C4A4}" type="presParOf" srcId="{CBA95679-7412-48D0-895E-80F8BB535891}" destId="{F7B5152E-FE62-483B-8F9A-BB15B74C91B1}" srcOrd="0" destOrd="0" presId="urn:microsoft.com/office/officeart/2005/8/layout/orgChart1"/>
    <dgm:cxn modelId="{D5E0C0E8-5252-4A25-AB7C-BA1952C350B5}" type="presParOf" srcId="{CBA95679-7412-48D0-895E-80F8BB535891}" destId="{4268B00A-D2B8-4E27-B68C-D34479D30740}" srcOrd="1" destOrd="0" presId="urn:microsoft.com/office/officeart/2005/8/layout/orgChart1"/>
    <dgm:cxn modelId="{05923793-2749-4C19-8712-4D2FF04BD11A}" type="presParOf" srcId="{4268B00A-D2B8-4E27-B68C-D34479D30740}" destId="{C26EC571-72FB-4AAB-B97D-B20773089698}" srcOrd="0" destOrd="0" presId="urn:microsoft.com/office/officeart/2005/8/layout/orgChart1"/>
    <dgm:cxn modelId="{B5B7B98B-116F-4088-96F3-4AE39BD6F824}" type="presParOf" srcId="{C26EC571-72FB-4AAB-B97D-B20773089698}" destId="{7C7B35D1-45FC-4101-BAF2-1789667DA086}" srcOrd="0" destOrd="0" presId="urn:microsoft.com/office/officeart/2005/8/layout/orgChart1"/>
    <dgm:cxn modelId="{C93C53BD-A0BE-4B05-8AE0-8B33E27B7EBB}" type="presParOf" srcId="{C26EC571-72FB-4AAB-B97D-B20773089698}" destId="{9304964D-EA55-4AF9-89A1-3176009137F4}" srcOrd="1" destOrd="0" presId="urn:microsoft.com/office/officeart/2005/8/layout/orgChart1"/>
    <dgm:cxn modelId="{BDDB2195-2277-4A7E-9A92-8E94100DCF72}" type="presParOf" srcId="{4268B00A-D2B8-4E27-B68C-D34479D30740}" destId="{FB3CBC00-9A59-4C8E-B171-1FE36F238649}" srcOrd="1" destOrd="0" presId="urn:microsoft.com/office/officeart/2005/8/layout/orgChart1"/>
    <dgm:cxn modelId="{B08772BE-507C-4FE4-8966-CCCCAD018F69}" type="presParOf" srcId="{4268B00A-D2B8-4E27-B68C-D34479D30740}" destId="{78DEBD79-A251-4FF5-8B1A-3E21AF1BF532}" srcOrd="2" destOrd="0" presId="urn:microsoft.com/office/officeart/2005/8/layout/orgChart1"/>
    <dgm:cxn modelId="{60EB9D6E-9689-44D7-B7CD-52CDE0E2C36D}" type="presParOf" srcId="{EFEDC7FE-AA6C-4B37-9FBA-617123AEA76F}" destId="{52909E6F-0536-49A7-9056-4CEBBC8E9F39}" srcOrd="2" destOrd="0" presId="urn:microsoft.com/office/officeart/2005/8/layout/orgChart1"/>
    <dgm:cxn modelId="{9761FC96-72F2-4FD6-B515-668F38F8FAC5}" type="presParOf" srcId="{80F804F1-68E7-4462-8410-34B56A111823}" destId="{0DA519A7-FD36-4157-8B67-61964269E1DB}" srcOrd="2" destOrd="0" presId="urn:microsoft.com/office/officeart/2005/8/layout/orgChart1"/>
    <dgm:cxn modelId="{1896EB85-E54D-4263-A1EA-1BE850511725}" type="presParOf" srcId="{B8945186-5804-498F-92F8-0B6827AF855F}" destId="{9725FC63-BD36-4168-97BF-007E2895634B}" srcOrd="2" destOrd="0" presId="urn:microsoft.com/office/officeart/2005/8/layout/orgChart1"/>
    <dgm:cxn modelId="{7EF99A46-A3BA-44A7-9F30-1E4801A955A5}" type="presParOf" srcId="{A47A6E1B-98B1-46B7-84C8-EE9C72AD4222}" destId="{15B620D5-78F8-4099-AB43-893C7A59A51E}" srcOrd="2" destOrd="0" presId="urn:microsoft.com/office/officeart/2005/8/layout/orgChart1"/>
    <dgm:cxn modelId="{262D8A68-D702-4A2A-BA00-F3A033FC78AA}" type="presParOf" srcId="{022A0C1F-0B52-4316-95A0-A0B112C41BDB}" destId="{D35B23AF-0777-481A-91E5-DF14CDDB562C}" srcOrd="2" destOrd="0" presId="urn:microsoft.com/office/officeart/2005/8/layout/orgChart1"/>
    <dgm:cxn modelId="{D00595B2-662E-4559-965A-307F15180F69}" type="presParOf" srcId="{076710F0-A157-42D9-8C7F-79B560D4DE4E}" destId="{A0DB2E6C-2479-4D29-8D96-6C1E43757F8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DED60317-D014-4CC1-9501-10AEB8F25F93}" type="doc">
      <dgm:prSet loTypeId="urn:microsoft.com/office/officeart/2005/8/layout/vList5" loCatId="list" qsTypeId="urn:microsoft.com/office/officeart/2005/8/quickstyle/simple1" qsCatId="simple" csTypeId="urn:microsoft.com/office/officeart/2005/8/colors/accent0_1" csCatId="mainScheme" phldr="1"/>
      <dgm:spPr/>
      <dgm:t>
        <a:bodyPr/>
        <a:lstStyle/>
        <a:p>
          <a:endParaRPr lang="cs-CZ"/>
        </a:p>
      </dgm:t>
    </dgm:pt>
    <dgm:pt modelId="{1691ACBC-1360-455A-B16C-A34326901A44}">
      <dgm:prSet phldrT="[Text]"/>
      <dgm:spPr/>
      <dgm:t>
        <a:bodyPr/>
        <a:lstStyle/>
        <a:p>
          <a:r>
            <a:rPr lang="cs-CZ" dirty="0"/>
            <a:t>norma</a:t>
          </a:r>
        </a:p>
      </dgm:t>
    </dgm:pt>
    <dgm:pt modelId="{EDA8C0A9-16CB-4364-A997-8FD9C0BFEA83}" type="parTrans" cxnId="{059DAF8D-B696-4332-9206-8B424EE5EACD}">
      <dgm:prSet/>
      <dgm:spPr/>
      <dgm:t>
        <a:bodyPr/>
        <a:lstStyle/>
        <a:p>
          <a:endParaRPr lang="cs-CZ"/>
        </a:p>
      </dgm:t>
    </dgm:pt>
    <dgm:pt modelId="{8F43B9C1-8E69-4452-8BE8-8AC82533CBD5}" type="sibTrans" cxnId="{059DAF8D-B696-4332-9206-8B424EE5EACD}">
      <dgm:prSet/>
      <dgm:spPr/>
      <dgm:t>
        <a:bodyPr/>
        <a:lstStyle/>
        <a:p>
          <a:endParaRPr lang="cs-CZ"/>
        </a:p>
      </dgm:t>
    </dgm:pt>
    <dgm:pt modelId="{C6DAE51D-3DC9-4D9E-BB81-D711E17C83F3}">
      <dgm:prSet phldrT="[Text]" custT="1"/>
      <dgm:spPr/>
      <dgm:t>
        <a:bodyPr/>
        <a:lstStyle/>
        <a:p>
          <a:r>
            <a:rPr lang="cs-CZ" sz="1600" dirty="0"/>
            <a:t>§ 49 odst. 1, § 165 odst. 2 písm. e) školského zákona</a:t>
          </a:r>
        </a:p>
      </dgm:t>
    </dgm:pt>
    <dgm:pt modelId="{CF8262A1-3DE3-467C-96E9-577499259F8A}" type="parTrans" cxnId="{BF856506-254C-49C8-8781-12FD46C10025}">
      <dgm:prSet/>
      <dgm:spPr/>
      <dgm:t>
        <a:bodyPr/>
        <a:lstStyle/>
        <a:p>
          <a:endParaRPr lang="cs-CZ"/>
        </a:p>
      </dgm:t>
    </dgm:pt>
    <dgm:pt modelId="{0CEFBDCF-6814-4EF2-9C0B-E99C3B053356}" type="sibTrans" cxnId="{BF856506-254C-49C8-8781-12FD46C10025}">
      <dgm:prSet/>
      <dgm:spPr/>
      <dgm:t>
        <a:bodyPr/>
        <a:lstStyle/>
        <a:p>
          <a:endParaRPr lang="cs-CZ"/>
        </a:p>
      </dgm:t>
    </dgm:pt>
    <dgm:pt modelId="{B34B4E86-89AC-4D1C-8940-70151713E83E}">
      <dgm:prSet phldrT="[Text]" custT="1"/>
      <dgm:spPr/>
      <dgm:t>
        <a:bodyPr/>
        <a:lstStyle/>
        <a:p>
          <a:r>
            <a:rPr lang="cs-CZ" sz="1600" dirty="0"/>
            <a:t>§ 49 odst. 2, § 165 odst. 2 písm. e) školského zákona</a:t>
          </a:r>
        </a:p>
      </dgm:t>
    </dgm:pt>
    <dgm:pt modelId="{1D53C113-DBEB-4BE1-B6C5-C4D098A68889}" type="parTrans" cxnId="{C63AC268-C632-43E6-AAED-61B858490D6E}">
      <dgm:prSet/>
      <dgm:spPr/>
      <dgm:t>
        <a:bodyPr/>
        <a:lstStyle/>
        <a:p>
          <a:endParaRPr lang="cs-CZ"/>
        </a:p>
      </dgm:t>
    </dgm:pt>
    <dgm:pt modelId="{FCC2FC59-ABE8-451C-8C1D-D133514CB74D}" type="sibTrans" cxnId="{C63AC268-C632-43E6-AAED-61B858490D6E}">
      <dgm:prSet/>
      <dgm:spPr/>
      <dgm:t>
        <a:bodyPr/>
        <a:lstStyle/>
        <a:p>
          <a:endParaRPr lang="cs-CZ"/>
        </a:p>
      </dgm:t>
    </dgm:pt>
    <dgm:pt modelId="{96B425C1-A327-4237-93F8-6D08AC50A2E1}">
      <dgm:prSet phldrT="[Text]"/>
      <dgm:spPr/>
      <dgm:t>
        <a:bodyPr/>
        <a:lstStyle/>
        <a:p>
          <a:r>
            <a:rPr lang="cs-CZ" dirty="0"/>
            <a:t>podmínky</a:t>
          </a:r>
        </a:p>
      </dgm:t>
    </dgm:pt>
    <dgm:pt modelId="{16191DE5-C405-4914-8C1B-4FF7D5E5838B}" type="parTrans" cxnId="{BD53FE07-C46B-491C-8E73-5AD9A7C31B00}">
      <dgm:prSet/>
      <dgm:spPr/>
      <dgm:t>
        <a:bodyPr/>
        <a:lstStyle/>
        <a:p>
          <a:endParaRPr lang="cs-CZ"/>
        </a:p>
      </dgm:t>
    </dgm:pt>
    <dgm:pt modelId="{E107D0BF-7BC6-4D14-AE42-0DE076FBB5CA}" type="sibTrans" cxnId="{BD53FE07-C46B-491C-8E73-5AD9A7C31B00}">
      <dgm:prSet/>
      <dgm:spPr/>
      <dgm:t>
        <a:bodyPr/>
        <a:lstStyle/>
        <a:p>
          <a:endParaRPr lang="cs-CZ"/>
        </a:p>
      </dgm:t>
    </dgm:pt>
    <dgm:pt modelId="{A347222C-2947-4053-9615-5BCC7FCEDAD8}">
      <dgm:prSet phldrT="[Text]" custT="1"/>
      <dgm:spPr/>
      <dgm:t>
        <a:bodyPr/>
        <a:lstStyle/>
        <a:p>
          <a:pPr>
            <a:spcAft>
              <a:spcPts val="0"/>
            </a:spcAft>
          </a:pPr>
          <a:r>
            <a:rPr lang="cs-CZ" sz="1600" dirty="0"/>
            <a:t>přestup: není právní nárok</a:t>
          </a:r>
        </a:p>
      </dgm:t>
    </dgm:pt>
    <dgm:pt modelId="{8FE01BF7-AF38-4A74-BD3E-18ED9667CE2C}" type="parTrans" cxnId="{E781A406-5D96-4836-BF10-834DB78BC128}">
      <dgm:prSet/>
      <dgm:spPr/>
      <dgm:t>
        <a:bodyPr/>
        <a:lstStyle/>
        <a:p>
          <a:endParaRPr lang="cs-CZ"/>
        </a:p>
      </dgm:t>
    </dgm:pt>
    <dgm:pt modelId="{BB00E4CA-DDA7-405C-AF49-5B21EC7D6F14}" type="sibTrans" cxnId="{E781A406-5D96-4836-BF10-834DB78BC128}">
      <dgm:prSet/>
      <dgm:spPr/>
      <dgm:t>
        <a:bodyPr/>
        <a:lstStyle/>
        <a:p>
          <a:endParaRPr lang="cs-CZ"/>
        </a:p>
      </dgm:t>
    </dgm:pt>
    <dgm:pt modelId="{0F0B412E-75BB-4296-B5E9-9774ED42E67B}">
      <dgm:prSet phldrT="[Text]" custT="1"/>
      <dgm:spPr/>
      <dgm:t>
        <a:bodyPr/>
        <a:lstStyle/>
        <a:p>
          <a:pPr>
            <a:spcAft>
              <a:spcPts val="0"/>
            </a:spcAft>
          </a:pPr>
          <a:r>
            <a:rPr lang="cs-CZ" sz="1600" dirty="0"/>
            <a:t>nepovolení: přezkoumatelné odůvodnění</a:t>
          </a:r>
        </a:p>
      </dgm:t>
    </dgm:pt>
    <dgm:pt modelId="{C38DC323-0C82-46AF-81D5-1D508B9D6CF9}" type="parTrans" cxnId="{2E0D566E-C773-42C0-9A8C-6EF3BCCB98E7}">
      <dgm:prSet/>
      <dgm:spPr/>
      <dgm:t>
        <a:bodyPr/>
        <a:lstStyle/>
        <a:p>
          <a:endParaRPr lang="cs-CZ"/>
        </a:p>
      </dgm:t>
    </dgm:pt>
    <dgm:pt modelId="{31930967-192A-43B9-A941-5B63C3C53030}" type="sibTrans" cxnId="{2E0D566E-C773-42C0-9A8C-6EF3BCCB98E7}">
      <dgm:prSet/>
      <dgm:spPr/>
      <dgm:t>
        <a:bodyPr/>
        <a:lstStyle/>
        <a:p>
          <a:endParaRPr lang="cs-CZ"/>
        </a:p>
      </dgm:t>
    </dgm:pt>
    <dgm:pt modelId="{7C9CC4EB-F4E9-473C-9ED4-6A3A6E6CC689}">
      <dgm:prSet phldrT="[Text]"/>
      <dgm:spPr/>
      <dgm:t>
        <a:bodyPr/>
        <a:lstStyle/>
        <a:p>
          <a:r>
            <a:rPr lang="cs-CZ" dirty="0"/>
            <a:t>souvislosti</a:t>
          </a:r>
        </a:p>
      </dgm:t>
    </dgm:pt>
    <dgm:pt modelId="{E707F544-D167-4954-BCA4-1830FFEDAAF5}" type="parTrans" cxnId="{272C6D1E-F533-48F4-AA9B-BD5C9DECB8B7}">
      <dgm:prSet/>
      <dgm:spPr/>
      <dgm:t>
        <a:bodyPr/>
        <a:lstStyle/>
        <a:p>
          <a:endParaRPr lang="cs-CZ"/>
        </a:p>
      </dgm:t>
    </dgm:pt>
    <dgm:pt modelId="{B62A137F-FE51-4022-B281-E41B7AE80456}" type="sibTrans" cxnId="{272C6D1E-F533-48F4-AA9B-BD5C9DECB8B7}">
      <dgm:prSet/>
      <dgm:spPr/>
      <dgm:t>
        <a:bodyPr/>
        <a:lstStyle/>
        <a:p>
          <a:endParaRPr lang="cs-CZ"/>
        </a:p>
      </dgm:t>
    </dgm:pt>
    <dgm:pt modelId="{3E6537C4-772F-4509-99A7-F3BD84FBC68F}">
      <dgm:prSet phldrT="[Text]"/>
      <dgm:spPr/>
      <dgm:t>
        <a:bodyPr/>
        <a:lstStyle/>
        <a:p>
          <a:r>
            <a:rPr lang="cs-CZ" dirty="0"/>
            <a:t>vydání vysvědčení: Informace MŠMT</a:t>
          </a:r>
        </a:p>
      </dgm:t>
    </dgm:pt>
    <dgm:pt modelId="{E807F5BE-DEEF-4BEE-ADD4-2701F821B691}" type="parTrans" cxnId="{3105D14C-E3A6-4A61-A472-DC378841A943}">
      <dgm:prSet/>
      <dgm:spPr/>
      <dgm:t>
        <a:bodyPr/>
        <a:lstStyle/>
        <a:p>
          <a:endParaRPr lang="cs-CZ"/>
        </a:p>
      </dgm:t>
    </dgm:pt>
    <dgm:pt modelId="{82A69183-B87F-4626-A960-D94031B5B60E}" type="sibTrans" cxnId="{3105D14C-E3A6-4A61-A472-DC378841A943}">
      <dgm:prSet/>
      <dgm:spPr/>
      <dgm:t>
        <a:bodyPr/>
        <a:lstStyle/>
        <a:p>
          <a:endParaRPr lang="cs-CZ"/>
        </a:p>
      </dgm:t>
    </dgm:pt>
    <dgm:pt modelId="{776F08E0-22E0-4B88-9456-D976BC7E0DAE}">
      <dgm:prSet phldrT="[Text]"/>
      <dgm:spPr/>
      <dgm:t>
        <a:bodyPr/>
        <a:lstStyle/>
        <a:p>
          <a:r>
            <a:rPr lang="cs-CZ" dirty="0"/>
            <a:t>přestup: nelze zaměňovat s přijetím </a:t>
          </a:r>
        </a:p>
      </dgm:t>
    </dgm:pt>
    <dgm:pt modelId="{9C6050DC-DF85-477B-88B6-FF0655AF7C8E}" type="parTrans" cxnId="{409007F7-2FF9-45AB-B7BF-6A69C023861D}">
      <dgm:prSet/>
      <dgm:spPr/>
      <dgm:t>
        <a:bodyPr/>
        <a:lstStyle/>
        <a:p>
          <a:endParaRPr lang="cs-CZ"/>
        </a:p>
      </dgm:t>
    </dgm:pt>
    <dgm:pt modelId="{47C2330A-CB1F-4DBE-AFE9-993D60B79301}" type="sibTrans" cxnId="{409007F7-2FF9-45AB-B7BF-6A69C023861D}">
      <dgm:prSet/>
      <dgm:spPr/>
      <dgm:t>
        <a:bodyPr/>
        <a:lstStyle/>
        <a:p>
          <a:endParaRPr lang="cs-CZ"/>
        </a:p>
      </dgm:t>
    </dgm:pt>
    <dgm:pt modelId="{FB5A5AC5-037F-4FFD-8922-1166BC4EC136}" type="pres">
      <dgm:prSet presAssocID="{DED60317-D014-4CC1-9501-10AEB8F25F93}" presName="Name0" presStyleCnt="0">
        <dgm:presLayoutVars>
          <dgm:dir/>
          <dgm:animLvl val="lvl"/>
          <dgm:resizeHandles val="exact"/>
        </dgm:presLayoutVars>
      </dgm:prSet>
      <dgm:spPr/>
    </dgm:pt>
    <dgm:pt modelId="{2C5E9562-613F-40E7-A018-3949EB3AAD84}" type="pres">
      <dgm:prSet presAssocID="{1691ACBC-1360-455A-B16C-A34326901A44}" presName="linNode" presStyleCnt="0"/>
      <dgm:spPr/>
    </dgm:pt>
    <dgm:pt modelId="{3E0C0DF0-5AAC-4B9C-AFD1-D613CE7841C5}" type="pres">
      <dgm:prSet presAssocID="{1691ACBC-1360-455A-B16C-A34326901A44}" presName="parentText" presStyleLbl="node1" presStyleIdx="0" presStyleCnt="3">
        <dgm:presLayoutVars>
          <dgm:chMax val="1"/>
          <dgm:bulletEnabled val="1"/>
        </dgm:presLayoutVars>
      </dgm:prSet>
      <dgm:spPr/>
    </dgm:pt>
    <dgm:pt modelId="{D5E8F9C0-9CD2-4209-B51E-2FF17883D2B9}" type="pres">
      <dgm:prSet presAssocID="{1691ACBC-1360-455A-B16C-A34326901A44}" presName="descendantText" presStyleLbl="alignAccFollowNode1" presStyleIdx="0" presStyleCnt="3">
        <dgm:presLayoutVars>
          <dgm:bulletEnabled val="1"/>
        </dgm:presLayoutVars>
      </dgm:prSet>
      <dgm:spPr/>
    </dgm:pt>
    <dgm:pt modelId="{FE24BB30-B79F-433A-B253-967940F89003}" type="pres">
      <dgm:prSet presAssocID="{8F43B9C1-8E69-4452-8BE8-8AC82533CBD5}" presName="sp" presStyleCnt="0"/>
      <dgm:spPr/>
    </dgm:pt>
    <dgm:pt modelId="{4DE2D0BF-A7C7-455A-ADF2-25584A41DA48}" type="pres">
      <dgm:prSet presAssocID="{96B425C1-A327-4237-93F8-6D08AC50A2E1}" presName="linNode" presStyleCnt="0"/>
      <dgm:spPr/>
    </dgm:pt>
    <dgm:pt modelId="{560E00A5-DA5C-4CA9-8A8F-BD15D7AFE95C}" type="pres">
      <dgm:prSet presAssocID="{96B425C1-A327-4237-93F8-6D08AC50A2E1}" presName="parentText" presStyleLbl="node1" presStyleIdx="1" presStyleCnt="3">
        <dgm:presLayoutVars>
          <dgm:chMax val="1"/>
          <dgm:bulletEnabled val="1"/>
        </dgm:presLayoutVars>
      </dgm:prSet>
      <dgm:spPr/>
    </dgm:pt>
    <dgm:pt modelId="{663C43BD-AEE7-4C1F-85E6-7B16C699837B}" type="pres">
      <dgm:prSet presAssocID="{96B425C1-A327-4237-93F8-6D08AC50A2E1}" presName="descendantText" presStyleLbl="alignAccFollowNode1" presStyleIdx="1" presStyleCnt="3" custScaleY="124702">
        <dgm:presLayoutVars>
          <dgm:bulletEnabled val="1"/>
        </dgm:presLayoutVars>
      </dgm:prSet>
      <dgm:spPr/>
    </dgm:pt>
    <dgm:pt modelId="{26448E18-9B5F-488B-9B77-209AF65F829E}" type="pres">
      <dgm:prSet presAssocID="{E107D0BF-7BC6-4D14-AE42-0DE076FBB5CA}" presName="sp" presStyleCnt="0"/>
      <dgm:spPr/>
    </dgm:pt>
    <dgm:pt modelId="{D08ABC62-E3A1-42C4-A1A3-7AA6D1608DB2}" type="pres">
      <dgm:prSet presAssocID="{7C9CC4EB-F4E9-473C-9ED4-6A3A6E6CC689}" presName="linNode" presStyleCnt="0"/>
      <dgm:spPr/>
    </dgm:pt>
    <dgm:pt modelId="{5106809B-A0B8-4A6F-87B2-26FA44BE15AC}" type="pres">
      <dgm:prSet presAssocID="{7C9CC4EB-F4E9-473C-9ED4-6A3A6E6CC689}" presName="parentText" presStyleLbl="node1" presStyleIdx="2" presStyleCnt="3">
        <dgm:presLayoutVars>
          <dgm:chMax val="1"/>
          <dgm:bulletEnabled val="1"/>
        </dgm:presLayoutVars>
      </dgm:prSet>
      <dgm:spPr/>
    </dgm:pt>
    <dgm:pt modelId="{7979010E-A258-41B0-8789-FE4D89925DD2}" type="pres">
      <dgm:prSet presAssocID="{7C9CC4EB-F4E9-473C-9ED4-6A3A6E6CC689}" presName="descendantText" presStyleLbl="alignAccFollowNode1" presStyleIdx="2" presStyleCnt="3" custScaleY="111769">
        <dgm:presLayoutVars>
          <dgm:bulletEnabled val="1"/>
        </dgm:presLayoutVars>
      </dgm:prSet>
      <dgm:spPr/>
    </dgm:pt>
  </dgm:ptLst>
  <dgm:cxnLst>
    <dgm:cxn modelId="{BF856506-254C-49C8-8781-12FD46C10025}" srcId="{1691ACBC-1360-455A-B16C-A34326901A44}" destId="{C6DAE51D-3DC9-4D9E-BB81-D711E17C83F3}" srcOrd="0" destOrd="0" parTransId="{CF8262A1-3DE3-467C-96E9-577499259F8A}" sibTransId="{0CEFBDCF-6814-4EF2-9C0B-E99C3B053356}"/>
    <dgm:cxn modelId="{E781A406-5D96-4836-BF10-834DB78BC128}" srcId="{96B425C1-A327-4237-93F8-6D08AC50A2E1}" destId="{A347222C-2947-4053-9615-5BCC7FCEDAD8}" srcOrd="0" destOrd="0" parTransId="{8FE01BF7-AF38-4A74-BD3E-18ED9667CE2C}" sibTransId="{BB00E4CA-DDA7-405C-AF49-5B21EC7D6F14}"/>
    <dgm:cxn modelId="{BD53FE07-C46B-491C-8E73-5AD9A7C31B00}" srcId="{DED60317-D014-4CC1-9501-10AEB8F25F93}" destId="{96B425C1-A327-4237-93F8-6D08AC50A2E1}" srcOrd="1" destOrd="0" parTransId="{16191DE5-C405-4914-8C1B-4FF7D5E5838B}" sibTransId="{E107D0BF-7BC6-4D14-AE42-0DE076FBB5CA}"/>
    <dgm:cxn modelId="{5AE6E70B-0B37-4F77-A999-710917321AA0}" type="presOf" srcId="{0F0B412E-75BB-4296-B5E9-9774ED42E67B}" destId="{663C43BD-AEE7-4C1F-85E6-7B16C699837B}" srcOrd="0" destOrd="1" presId="urn:microsoft.com/office/officeart/2005/8/layout/vList5"/>
    <dgm:cxn modelId="{272C6D1E-F533-48F4-AA9B-BD5C9DECB8B7}" srcId="{DED60317-D014-4CC1-9501-10AEB8F25F93}" destId="{7C9CC4EB-F4E9-473C-9ED4-6A3A6E6CC689}" srcOrd="2" destOrd="0" parTransId="{E707F544-D167-4954-BCA4-1830FFEDAAF5}" sibTransId="{B62A137F-FE51-4022-B281-E41B7AE80456}"/>
    <dgm:cxn modelId="{0E13E92F-8C12-4F9A-857E-076EEB1BBE85}" type="presOf" srcId="{DED60317-D014-4CC1-9501-10AEB8F25F93}" destId="{FB5A5AC5-037F-4FFD-8922-1166BC4EC136}" srcOrd="0" destOrd="0" presId="urn:microsoft.com/office/officeart/2005/8/layout/vList5"/>
    <dgm:cxn modelId="{BDB04930-10D7-449D-9214-7D148546CDF4}" type="presOf" srcId="{96B425C1-A327-4237-93F8-6D08AC50A2E1}" destId="{560E00A5-DA5C-4CA9-8A8F-BD15D7AFE95C}" srcOrd="0" destOrd="0" presId="urn:microsoft.com/office/officeart/2005/8/layout/vList5"/>
    <dgm:cxn modelId="{C63AC268-C632-43E6-AAED-61B858490D6E}" srcId="{1691ACBC-1360-455A-B16C-A34326901A44}" destId="{B34B4E86-89AC-4D1C-8940-70151713E83E}" srcOrd="1" destOrd="0" parTransId="{1D53C113-DBEB-4BE1-B6C5-C4D098A68889}" sibTransId="{FCC2FC59-ABE8-451C-8C1D-D133514CB74D}"/>
    <dgm:cxn modelId="{3105D14C-E3A6-4A61-A472-DC378841A943}" srcId="{7C9CC4EB-F4E9-473C-9ED4-6A3A6E6CC689}" destId="{3E6537C4-772F-4509-99A7-F3BD84FBC68F}" srcOrd="1" destOrd="0" parTransId="{E807F5BE-DEEF-4BEE-ADD4-2701F821B691}" sibTransId="{82A69183-B87F-4626-A960-D94031B5B60E}"/>
    <dgm:cxn modelId="{2E0D566E-C773-42C0-9A8C-6EF3BCCB98E7}" srcId="{96B425C1-A327-4237-93F8-6D08AC50A2E1}" destId="{0F0B412E-75BB-4296-B5E9-9774ED42E67B}" srcOrd="1" destOrd="0" parTransId="{C38DC323-0C82-46AF-81D5-1D508B9D6CF9}" sibTransId="{31930967-192A-43B9-A941-5B63C3C53030}"/>
    <dgm:cxn modelId="{5626E84F-0E02-4412-880A-F4660D40990D}" type="presOf" srcId="{776F08E0-22E0-4B88-9456-D976BC7E0DAE}" destId="{7979010E-A258-41B0-8789-FE4D89925DD2}" srcOrd="0" destOrd="0" presId="urn:microsoft.com/office/officeart/2005/8/layout/vList5"/>
    <dgm:cxn modelId="{3B17617F-542B-4739-BAB0-F947657364C3}" type="presOf" srcId="{3E6537C4-772F-4509-99A7-F3BD84FBC68F}" destId="{7979010E-A258-41B0-8789-FE4D89925DD2}" srcOrd="0" destOrd="1" presId="urn:microsoft.com/office/officeart/2005/8/layout/vList5"/>
    <dgm:cxn modelId="{059DAF8D-B696-4332-9206-8B424EE5EACD}" srcId="{DED60317-D014-4CC1-9501-10AEB8F25F93}" destId="{1691ACBC-1360-455A-B16C-A34326901A44}" srcOrd="0" destOrd="0" parTransId="{EDA8C0A9-16CB-4364-A997-8FD9C0BFEA83}" sibTransId="{8F43B9C1-8E69-4452-8BE8-8AC82533CBD5}"/>
    <dgm:cxn modelId="{75C32F97-224F-46A5-842F-B74E1F65E7BB}" type="presOf" srcId="{B34B4E86-89AC-4D1C-8940-70151713E83E}" destId="{D5E8F9C0-9CD2-4209-B51E-2FF17883D2B9}" srcOrd="0" destOrd="1" presId="urn:microsoft.com/office/officeart/2005/8/layout/vList5"/>
    <dgm:cxn modelId="{10B726A2-DA9E-4031-94F1-EEB75429B6BF}" type="presOf" srcId="{7C9CC4EB-F4E9-473C-9ED4-6A3A6E6CC689}" destId="{5106809B-A0B8-4A6F-87B2-26FA44BE15AC}" srcOrd="0" destOrd="0" presId="urn:microsoft.com/office/officeart/2005/8/layout/vList5"/>
    <dgm:cxn modelId="{A344FCC9-285D-4C83-AF84-BFCF15C5AF75}" type="presOf" srcId="{1691ACBC-1360-455A-B16C-A34326901A44}" destId="{3E0C0DF0-5AAC-4B9C-AFD1-D613CE7841C5}" srcOrd="0" destOrd="0" presId="urn:microsoft.com/office/officeart/2005/8/layout/vList5"/>
    <dgm:cxn modelId="{A40B37CB-B115-4DD3-8756-85D366813BA7}" type="presOf" srcId="{A347222C-2947-4053-9615-5BCC7FCEDAD8}" destId="{663C43BD-AEE7-4C1F-85E6-7B16C699837B}" srcOrd="0" destOrd="0" presId="urn:microsoft.com/office/officeart/2005/8/layout/vList5"/>
    <dgm:cxn modelId="{409007F7-2FF9-45AB-B7BF-6A69C023861D}" srcId="{7C9CC4EB-F4E9-473C-9ED4-6A3A6E6CC689}" destId="{776F08E0-22E0-4B88-9456-D976BC7E0DAE}" srcOrd="0" destOrd="0" parTransId="{9C6050DC-DF85-477B-88B6-FF0655AF7C8E}" sibTransId="{47C2330A-CB1F-4DBE-AFE9-993D60B79301}"/>
    <dgm:cxn modelId="{F99D98FA-6C39-4836-A827-98E98B77F5C3}" type="presOf" srcId="{C6DAE51D-3DC9-4D9E-BB81-D711E17C83F3}" destId="{D5E8F9C0-9CD2-4209-B51E-2FF17883D2B9}" srcOrd="0" destOrd="0" presId="urn:microsoft.com/office/officeart/2005/8/layout/vList5"/>
    <dgm:cxn modelId="{4B3132C2-4462-48B6-A3DE-07753C4DB148}" type="presParOf" srcId="{FB5A5AC5-037F-4FFD-8922-1166BC4EC136}" destId="{2C5E9562-613F-40E7-A018-3949EB3AAD84}" srcOrd="0" destOrd="0" presId="urn:microsoft.com/office/officeart/2005/8/layout/vList5"/>
    <dgm:cxn modelId="{FB72E11E-E832-4CDE-9D76-F4A4CD32B8AA}" type="presParOf" srcId="{2C5E9562-613F-40E7-A018-3949EB3AAD84}" destId="{3E0C0DF0-5AAC-4B9C-AFD1-D613CE7841C5}" srcOrd="0" destOrd="0" presId="urn:microsoft.com/office/officeart/2005/8/layout/vList5"/>
    <dgm:cxn modelId="{8792EBC4-1DD9-4E7F-B019-084FEB58ED3D}" type="presParOf" srcId="{2C5E9562-613F-40E7-A018-3949EB3AAD84}" destId="{D5E8F9C0-9CD2-4209-B51E-2FF17883D2B9}" srcOrd="1" destOrd="0" presId="urn:microsoft.com/office/officeart/2005/8/layout/vList5"/>
    <dgm:cxn modelId="{D4C5C9E4-4B00-4AF4-BC7F-C306C84C149C}" type="presParOf" srcId="{FB5A5AC5-037F-4FFD-8922-1166BC4EC136}" destId="{FE24BB30-B79F-433A-B253-967940F89003}" srcOrd="1" destOrd="0" presId="urn:microsoft.com/office/officeart/2005/8/layout/vList5"/>
    <dgm:cxn modelId="{150D4D45-CD08-4EFC-8B64-96027E78F70F}" type="presParOf" srcId="{FB5A5AC5-037F-4FFD-8922-1166BC4EC136}" destId="{4DE2D0BF-A7C7-455A-ADF2-25584A41DA48}" srcOrd="2" destOrd="0" presId="urn:microsoft.com/office/officeart/2005/8/layout/vList5"/>
    <dgm:cxn modelId="{2A5B4A4A-8C25-4F70-96CF-21E9B553710C}" type="presParOf" srcId="{4DE2D0BF-A7C7-455A-ADF2-25584A41DA48}" destId="{560E00A5-DA5C-4CA9-8A8F-BD15D7AFE95C}" srcOrd="0" destOrd="0" presId="urn:microsoft.com/office/officeart/2005/8/layout/vList5"/>
    <dgm:cxn modelId="{B15E40CB-2E5C-4AA0-B56D-F4DD9E21648F}" type="presParOf" srcId="{4DE2D0BF-A7C7-455A-ADF2-25584A41DA48}" destId="{663C43BD-AEE7-4C1F-85E6-7B16C699837B}" srcOrd="1" destOrd="0" presId="urn:microsoft.com/office/officeart/2005/8/layout/vList5"/>
    <dgm:cxn modelId="{B1C5815F-C5B6-4AB9-9104-586955B1997D}" type="presParOf" srcId="{FB5A5AC5-037F-4FFD-8922-1166BC4EC136}" destId="{26448E18-9B5F-488B-9B77-209AF65F829E}" srcOrd="3" destOrd="0" presId="urn:microsoft.com/office/officeart/2005/8/layout/vList5"/>
    <dgm:cxn modelId="{608B813B-0FF1-4C99-AEA1-CA5271B4DEE9}" type="presParOf" srcId="{FB5A5AC5-037F-4FFD-8922-1166BC4EC136}" destId="{D08ABC62-E3A1-42C4-A1A3-7AA6D1608DB2}" srcOrd="4" destOrd="0" presId="urn:microsoft.com/office/officeart/2005/8/layout/vList5"/>
    <dgm:cxn modelId="{9CBA06E5-AEBC-45CF-B694-EB5854A5F333}" type="presParOf" srcId="{D08ABC62-E3A1-42C4-A1A3-7AA6D1608DB2}" destId="{5106809B-A0B8-4A6F-87B2-26FA44BE15AC}" srcOrd="0" destOrd="0" presId="urn:microsoft.com/office/officeart/2005/8/layout/vList5"/>
    <dgm:cxn modelId="{1037F48B-BAB7-405C-B9A2-327C2268E4B6}" type="presParOf" srcId="{D08ABC62-E3A1-42C4-A1A3-7AA6D1608DB2}" destId="{7979010E-A258-41B0-8789-FE4D89925DD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734B8BEC-2C65-45EE-9595-6725E09598F3}" type="doc">
      <dgm:prSet loTypeId="urn:microsoft.com/office/officeart/2005/8/layout/chevron2" loCatId="process" qsTypeId="urn:microsoft.com/office/officeart/2005/8/quickstyle/simple1" qsCatId="simple" csTypeId="urn:microsoft.com/office/officeart/2005/8/colors/accent0_1" csCatId="mainScheme" phldr="1"/>
      <dgm:spPr/>
      <dgm:t>
        <a:bodyPr/>
        <a:lstStyle/>
        <a:p>
          <a:endParaRPr lang="cs-CZ"/>
        </a:p>
      </dgm:t>
    </dgm:pt>
    <dgm:pt modelId="{9FEC1E29-D636-4BAC-850D-AB0E3AEBF8E0}">
      <dgm:prSet phldrT="[Text]"/>
      <dgm:spPr/>
      <dgm:t>
        <a:bodyPr/>
        <a:lstStyle/>
        <a:p>
          <a:r>
            <a:rPr lang="cs-CZ" dirty="0"/>
            <a:t>žádost</a:t>
          </a:r>
        </a:p>
      </dgm:t>
    </dgm:pt>
    <dgm:pt modelId="{E712F1C5-88B4-440D-879B-D4B4A6F8DCFB}" type="parTrans" cxnId="{5113C4DA-3B0C-4695-B222-AC430FE97A33}">
      <dgm:prSet/>
      <dgm:spPr/>
      <dgm:t>
        <a:bodyPr/>
        <a:lstStyle/>
        <a:p>
          <a:endParaRPr lang="cs-CZ"/>
        </a:p>
      </dgm:t>
    </dgm:pt>
    <dgm:pt modelId="{F8106A7A-4758-4FC7-8EF1-089AA9C41603}" type="sibTrans" cxnId="{5113C4DA-3B0C-4695-B222-AC430FE97A33}">
      <dgm:prSet/>
      <dgm:spPr/>
      <dgm:t>
        <a:bodyPr/>
        <a:lstStyle/>
        <a:p>
          <a:endParaRPr lang="cs-CZ"/>
        </a:p>
      </dgm:t>
    </dgm:pt>
    <dgm:pt modelId="{D1D9F3B8-773F-43D0-AAF3-D12299370609}">
      <dgm:prSet phldrT="[Text]" custT="1"/>
      <dgm:spPr/>
      <dgm:t>
        <a:bodyPr/>
        <a:lstStyle/>
        <a:p>
          <a:r>
            <a:rPr lang="cs-CZ" sz="2000" dirty="0"/>
            <a:t>přestup k 29. 9.</a:t>
          </a:r>
        </a:p>
      </dgm:t>
    </dgm:pt>
    <dgm:pt modelId="{82DBB86D-D41A-4160-A111-6182C1525937}" type="parTrans" cxnId="{EAD006E2-93A0-405B-83E6-42A90381707F}">
      <dgm:prSet/>
      <dgm:spPr/>
      <dgm:t>
        <a:bodyPr/>
        <a:lstStyle/>
        <a:p>
          <a:endParaRPr lang="cs-CZ"/>
        </a:p>
      </dgm:t>
    </dgm:pt>
    <dgm:pt modelId="{83473C76-B080-417A-90D6-C152C262CF4C}" type="sibTrans" cxnId="{EAD006E2-93A0-405B-83E6-42A90381707F}">
      <dgm:prSet/>
      <dgm:spPr/>
      <dgm:t>
        <a:bodyPr/>
        <a:lstStyle/>
        <a:p>
          <a:endParaRPr lang="cs-CZ"/>
        </a:p>
      </dgm:t>
    </dgm:pt>
    <dgm:pt modelId="{5EB61593-3F1F-4546-9C4D-F2A495557F34}">
      <dgm:prSet phldrT="[Text]"/>
      <dgm:spPr/>
      <dgm:t>
        <a:bodyPr/>
        <a:lstStyle/>
        <a:p>
          <a:r>
            <a:rPr lang="cs-CZ" dirty="0"/>
            <a:t>rozhodnutí</a:t>
          </a:r>
        </a:p>
      </dgm:t>
    </dgm:pt>
    <dgm:pt modelId="{43749B64-836E-4E9F-85B9-6CC2F0767A34}" type="parTrans" cxnId="{079A0203-AE86-4E0C-8E84-9AB50B14B38B}">
      <dgm:prSet/>
      <dgm:spPr/>
      <dgm:t>
        <a:bodyPr/>
        <a:lstStyle/>
        <a:p>
          <a:endParaRPr lang="cs-CZ"/>
        </a:p>
      </dgm:t>
    </dgm:pt>
    <dgm:pt modelId="{18B193A1-D615-409C-8852-7F6ED71067E1}" type="sibTrans" cxnId="{079A0203-AE86-4E0C-8E84-9AB50B14B38B}">
      <dgm:prSet/>
      <dgm:spPr/>
      <dgm:t>
        <a:bodyPr/>
        <a:lstStyle/>
        <a:p>
          <a:endParaRPr lang="cs-CZ"/>
        </a:p>
      </dgm:t>
    </dgm:pt>
    <dgm:pt modelId="{B65F06E2-9A73-485A-B37A-C9D3F7CD8CB2}">
      <dgm:prSet phldrT="[Text]"/>
      <dgm:spPr/>
      <dgm:t>
        <a:bodyPr/>
        <a:lstStyle/>
        <a:p>
          <a:r>
            <a:rPr lang="cs-CZ" dirty="0"/>
            <a:t>přestup k 29. 9</a:t>
          </a:r>
        </a:p>
      </dgm:t>
    </dgm:pt>
    <dgm:pt modelId="{AA6ED669-539D-4D94-BB49-50321B418666}" type="parTrans" cxnId="{77722654-B335-48FA-BC51-1BEB4A93DE6E}">
      <dgm:prSet/>
      <dgm:spPr/>
      <dgm:t>
        <a:bodyPr/>
        <a:lstStyle/>
        <a:p>
          <a:endParaRPr lang="cs-CZ"/>
        </a:p>
      </dgm:t>
    </dgm:pt>
    <dgm:pt modelId="{B2FD13E7-B73E-4DA2-B084-31AB2A027A50}" type="sibTrans" cxnId="{77722654-B335-48FA-BC51-1BEB4A93DE6E}">
      <dgm:prSet/>
      <dgm:spPr/>
      <dgm:t>
        <a:bodyPr/>
        <a:lstStyle/>
        <a:p>
          <a:endParaRPr lang="cs-CZ"/>
        </a:p>
      </dgm:t>
    </dgm:pt>
    <dgm:pt modelId="{9D19BF2A-FD44-4655-B5EC-EE360128084A}">
      <dgm:prSet phldrT="[Text]"/>
      <dgm:spPr/>
      <dgm:t>
        <a:bodyPr/>
        <a:lstStyle/>
        <a:p>
          <a:endParaRPr lang="cs-CZ" dirty="0"/>
        </a:p>
      </dgm:t>
    </dgm:pt>
    <dgm:pt modelId="{777A290B-B192-47BF-881A-7E7BB63F67DC}" type="parTrans" cxnId="{B8632D61-49E2-49F8-AD44-824CF0545078}">
      <dgm:prSet/>
      <dgm:spPr/>
      <dgm:t>
        <a:bodyPr/>
        <a:lstStyle/>
        <a:p>
          <a:endParaRPr lang="cs-CZ"/>
        </a:p>
      </dgm:t>
    </dgm:pt>
    <dgm:pt modelId="{4F73B9CD-8246-4403-AC23-89B40DF8C9BC}" type="sibTrans" cxnId="{B8632D61-49E2-49F8-AD44-824CF0545078}">
      <dgm:prSet/>
      <dgm:spPr/>
      <dgm:t>
        <a:bodyPr/>
        <a:lstStyle/>
        <a:p>
          <a:endParaRPr lang="cs-CZ"/>
        </a:p>
      </dgm:t>
    </dgm:pt>
    <dgm:pt modelId="{B637E72B-4950-4E41-A9B8-E132398F5CB1}">
      <dgm:prSet phldrT="[Text]"/>
      <dgm:spPr/>
      <dgm:t>
        <a:bodyPr/>
        <a:lstStyle/>
        <a:p>
          <a:r>
            <a:rPr lang="cs-CZ" dirty="0"/>
            <a:t>KOLIZE</a:t>
          </a:r>
        </a:p>
      </dgm:t>
    </dgm:pt>
    <dgm:pt modelId="{F2705261-DDFF-405F-9255-55F8C66368D7}" type="parTrans" cxnId="{B3A4ED29-5E7B-4F00-BACA-279F5AE22943}">
      <dgm:prSet/>
      <dgm:spPr/>
      <dgm:t>
        <a:bodyPr/>
        <a:lstStyle/>
        <a:p>
          <a:endParaRPr lang="cs-CZ"/>
        </a:p>
      </dgm:t>
    </dgm:pt>
    <dgm:pt modelId="{4C73108E-AC5C-45E9-AC9E-31C898B2B2A4}" type="sibTrans" cxnId="{B3A4ED29-5E7B-4F00-BACA-279F5AE22943}">
      <dgm:prSet/>
      <dgm:spPr/>
      <dgm:t>
        <a:bodyPr/>
        <a:lstStyle/>
        <a:p>
          <a:endParaRPr lang="cs-CZ"/>
        </a:p>
      </dgm:t>
    </dgm:pt>
    <dgm:pt modelId="{6B93C2E2-162B-4391-BD2C-E6A011BDEE7C}">
      <dgm:prSet/>
      <dgm:spPr/>
      <dgm:t>
        <a:bodyPr/>
        <a:lstStyle/>
        <a:p>
          <a:r>
            <a:rPr lang="cs-CZ" dirty="0"/>
            <a:t>rozhodnutí</a:t>
          </a:r>
        </a:p>
      </dgm:t>
    </dgm:pt>
    <dgm:pt modelId="{E35F9A2A-DD1A-4164-AE73-DDF3C65A870A}" type="parTrans" cxnId="{0CB79653-3CB8-450A-873C-B7BBF473C258}">
      <dgm:prSet/>
      <dgm:spPr/>
      <dgm:t>
        <a:bodyPr/>
        <a:lstStyle/>
        <a:p>
          <a:endParaRPr lang="cs-CZ"/>
        </a:p>
      </dgm:t>
    </dgm:pt>
    <dgm:pt modelId="{D66214EE-4175-4903-9FDA-4709B2596FEA}" type="sibTrans" cxnId="{0CB79653-3CB8-450A-873C-B7BBF473C258}">
      <dgm:prSet/>
      <dgm:spPr/>
      <dgm:t>
        <a:bodyPr/>
        <a:lstStyle/>
        <a:p>
          <a:endParaRPr lang="cs-CZ"/>
        </a:p>
      </dgm:t>
    </dgm:pt>
    <dgm:pt modelId="{AB459D5F-1B1C-4CA2-ADA7-66EE0AC33BB1}">
      <dgm:prSet/>
      <dgm:spPr/>
      <dgm:t>
        <a:bodyPr/>
        <a:lstStyle/>
        <a:p>
          <a:r>
            <a:rPr lang="cs-CZ" dirty="0"/>
            <a:t>účastník se nevzdal práva na odvolání</a:t>
          </a:r>
        </a:p>
      </dgm:t>
    </dgm:pt>
    <dgm:pt modelId="{84937A3F-DFDC-432B-B031-A62F9A14A4B5}" type="parTrans" cxnId="{84FF1FFB-9BB2-4861-9EE9-CD96FF0E6680}">
      <dgm:prSet/>
      <dgm:spPr/>
      <dgm:t>
        <a:bodyPr/>
        <a:lstStyle/>
        <a:p>
          <a:endParaRPr lang="cs-CZ"/>
        </a:p>
      </dgm:t>
    </dgm:pt>
    <dgm:pt modelId="{1B962156-C402-4EDA-9CB5-694FB03CCA2B}" type="sibTrans" cxnId="{84FF1FFB-9BB2-4861-9EE9-CD96FF0E6680}">
      <dgm:prSet/>
      <dgm:spPr/>
      <dgm:t>
        <a:bodyPr/>
        <a:lstStyle/>
        <a:p>
          <a:endParaRPr lang="cs-CZ"/>
        </a:p>
      </dgm:t>
    </dgm:pt>
    <dgm:pt modelId="{764B76EA-CF2F-4D0F-ACA3-AAB16DA5033C}" type="pres">
      <dgm:prSet presAssocID="{734B8BEC-2C65-45EE-9595-6725E09598F3}" presName="linearFlow" presStyleCnt="0">
        <dgm:presLayoutVars>
          <dgm:dir/>
          <dgm:animLvl val="lvl"/>
          <dgm:resizeHandles val="exact"/>
        </dgm:presLayoutVars>
      </dgm:prSet>
      <dgm:spPr/>
    </dgm:pt>
    <dgm:pt modelId="{37E9D96C-C04E-41EF-97FA-C7D13242F4F2}" type="pres">
      <dgm:prSet presAssocID="{9FEC1E29-D636-4BAC-850D-AB0E3AEBF8E0}" presName="composite" presStyleCnt="0"/>
      <dgm:spPr/>
    </dgm:pt>
    <dgm:pt modelId="{16A098D0-9B0C-4F74-85F9-2016D90805C0}" type="pres">
      <dgm:prSet presAssocID="{9FEC1E29-D636-4BAC-850D-AB0E3AEBF8E0}" presName="parentText" presStyleLbl="alignNode1" presStyleIdx="0" presStyleCnt="4">
        <dgm:presLayoutVars>
          <dgm:chMax val="1"/>
          <dgm:bulletEnabled val="1"/>
        </dgm:presLayoutVars>
      </dgm:prSet>
      <dgm:spPr/>
    </dgm:pt>
    <dgm:pt modelId="{BB3C4142-299B-4B22-BC88-F536ED943DB6}" type="pres">
      <dgm:prSet presAssocID="{9FEC1E29-D636-4BAC-850D-AB0E3AEBF8E0}" presName="descendantText" presStyleLbl="alignAcc1" presStyleIdx="0" presStyleCnt="4">
        <dgm:presLayoutVars>
          <dgm:bulletEnabled val="1"/>
        </dgm:presLayoutVars>
      </dgm:prSet>
      <dgm:spPr/>
    </dgm:pt>
    <dgm:pt modelId="{C5E3831D-A22C-445A-B20F-3EC9D138D4B2}" type="pres">
      <dgm:prSet presAssocID="{F8106A7A-4758-4FC7-8EF1-089AA9C41603}" presName="sp" presStyleCnt="0"/>
      <dgm:spPr/>
    </dgm:pt>
    <dgm:pt modelId="{B6228C6A-9DCA-44F1-B5D5-1B2E676B3447}" type="pres">
      <dgm:prSet presAssocID="{5EB61593-3F1F-4546-9C4D-F2A495557F34}" presName="composite" presStyleCnt="0"/>
      <dgm:spPr/>
    </dgm:pt>
    <dgm:pt modelId="{55BF7B75-8E94-4329-811D-E0A604C8F651}" type="pres">
      <dgm:prSet presAssocID="{5EB61593-3F1F-4546-9C4D-F2A495557F34}" presName="parentText" presStyleLbl="alignNode1" presStyleIdx="1" presStyleCnt="4">
        <dgm:presLayoutVars>
          <dgm:chMax val="1"/>
          <dgm:bulletEnabled val="1"/>
        </dgm:presLayoutVars>
      </dgm:prSet>
      <dgm:spPr/>
    </dgm:pt>
    <dgm:pt modelId="{DDA03E6B-0C94-4B38-93C3-1874A64A07D6}" type="pres">
      <dgm:prSet presAssocID="{5EB61593-3F1F-4546-9C4D-F2A495557F34}" presName="descendantText" presStyleLbl="alignAcc1" presStyleIdx="1" presStyleCnt="4">
        <dgm:presLayoutVars>
          <dgm:bulletEnabled val="1"/>
        </dgm:presLayoutVars>
      </dgm:prSet>
      <dgm:spPr/>
    </dgm:pt>
    <dgm:pt modelId="{5E526F96-51C9-4FF2-A7F7-509A926B6C59}" type="pres">
      <dgm:prSet presAssocID="{18B193A1-D615-409C-8852-7F6ED71067E1}" presName="sp" presStyleCnt="0"/>
      <dgm:spPr/>
    </dgm:pt>
    <dgm:pt modelId="{04E88D7E-0FB7-4741-B8F4-C20D437D7BBD}" type="pres">
      <dgm:prSet presAssocID="{9D19BF2A-FD44-4655-B5EC-EE360128084A}" presName="composite" presStyleCnt="0"/>
      <dgm:spPr/>
    </dgm:pt>
    <dgm:pt modelId="{755ADA51-BB35-42DB-8106-D96A4990798F}" type="pres">
      <dgm:prSet presAssocID="{9D19BF2A-FD44-4655-B5EC-EE360128084A}" presName="parentText" presStyleLbl="alignNode1" presStyleIdx="2" presStyleCnt="4">
        <dgm:presLayoutVars>
          <dgm:chMax val="1"/>
          <dgm:bulletEnabled val="1"/>
        </dgm:presLayoutVars>
      </dgm:prSet>
      <dgm:spPr/>
    </dgm:pt>
    <dgm:pt modelId="{585CBB6D-86B1-4416-A97A-A589DAE1E134}" type="pres">
      <dgm:prSet presAssocID="{9D19BF2A-FD44-4655-B5EC-EE360128084A}" presName="descendantText" presStyleLbl="alignAcc1" presStyleIdx="2" presStyleCnt="4">
        <dgm:presLayoutVars>
          <dgm:bulletEnabled val="1"/>
        </dgm:presLayoutVars>
      </dgm:prSet>
      <dgm:spPr/>
    </dgm:pt>
    <dgm:pt modelId="{47B4046C-0786-426F-B05C-7D6079CE2DBF}" type="pres">
      <dgm:prSet presAssocID="{4F73B9CD-8246-4403-AC23-89B40DF8C9BC}" presName="sp" presStyleCnt="0"/>
      <dgm:spPr/>
    </dgm:pt>
    <dgm:pt modelId="{9A3F81B8-7DCA-4652-8D61-480F9A711F52}" type="pres">
      <dgm:prSet presAssocID="{6B93C2E2-162B-4391-BD2C-E6A011BDEE7C}" presName="composite" presStyleCnt="0"/>
      <dgm:spPr/>
    </dgm:pt>
    <dgm:pt modelId="{A9F9C3B7-70FC-4EF5-9782-58E3F0299424}" type="pres">
      <dgm:prSet presAssocID="{6B93C2E2-162B-4391-BD2C-E6A011BDEE7C}" presName="parentText" presStyleLbl="alignNode1" presStyleIdx="3" presStyleCnt="4">
        <dgm:presLayoutVars>
          <dgm:chMax val="1"/>
          <dgm:bulletEnabled val="1"/>
        </dgm:presLayoutVars>
      </dgm:prSet>
      <dgm:spPr/>
    </dgm:pt>
    <dgm:pt modelId="{BC56F93A-29AB-490E-AF14-A4E5DC6FF151}" type="pres">
      <dgm:prSet presAssocID="{6B93C2E2-162B-4391-BD2C-E6A011BDEE7C}" presName="descendantText" presStyleLbl="alignAcc1" presStyleIdx="3" presStyleCnt="4">
        <dgm:presLayoutVars>
          <dgm:bulletEnabled val="1"/>
        </dgm:presLayoutVars>
      </dgm:prSet>
      <dgm:spPr/>
    </dgm:pt>
  </dgm:ptLst>
  <dgm:cxnLst>
    <dgm:cxn modelId="{A09EC402-65E8-471D-82B9-25A51DA23043}" type="presOf" srcId="{734B8BEC-2C65-45EE-9595-6725E09598F3}" destId="{764B76EA-CF2F-4D0F-ACA3-AAB16DA5033C}" srcOrd="0" destOrd="0" presId="urn:microsoft.com/office/officeart/2005/8/layout/chevron2"/>
    <dgm:cxn modelId="{079A0203-AE86-4E0C-8E84-9AB50B14B38B}" srcId="{734B8BEC-2C65-45EE-9595-6725E09598F3}" destId="{5EB61593-3F1F-4546-9C4D-F2A495557F34}" srcOrd="1" destOrd="0" parTransId="{43749B64-836E-4E9F-85B9-6CC2F0767A34}" sibTransId="{18B193A1-D615-409C-8852-7F6ED71067E1}"/>
    <dgm:cxn modelId="{A8017312-DD44-4AD7-BDC1-25B1C13658FD}" type="presOf" srcId="{B65F06E2-9A73-485A-B37A-C9D3F7CD8CB2}" destId="{DDA03E6B-0C94-4B38-93C3-1874A64A07D6}" srcOrd="0" destOrd="0" presId="urn:microsoft.com/office/officeart/2005/8/layout/chevron2"/>
    <dgm:cxn modelId="{D987AF27-2471-4C01-8079-768884F3D68C}" type="presOf" srcId="{6B93C2E2-162B-4391-BD2C-E6A011BDEE7C}" destId="{A9F9C3B7-70FC-4EF5-9782-58E3F0299424}" srcOrd="0" destOrd="0" presId="urn:microsoft.com/office/officeart/2005/8/layout/chevron2"/>
    <dgm:cxn modelId="{B3A4ED29-5E7B-4F00-BACA-279F5AE22943}" srcId="{9D19BF2A-FD44-4655-B5EC-EE360128084A}" destId="{B637E72B-4950-4E41-A9B8-E132398F5CB1}" srcOrd="0" destOrd="0" parTransId="{F2705261-DDFF-405F-9255-55F8C66368D7}" sibTransId="{4C73108E-AC5C-45E9-AC9E-31C898B2B2A4}"/>
    <dgm:cxn modelId="{6E7BD73C-2A82-4A9D-9B55-BEB4C6494F21}" type="presOf" srcId="{5EB61593-3F1F-4546-9C4D-F2A495557F34}" destId="{55BF7B75-8E94-4329-811D-E0A604C8F651}" srcOrd="0" destOrd="0" presId="urn:microsoft.com/office/officeart/2005/8/layout/chevron2"/>
    <dgm:cxn modelId="{ADFBF75E-3999-4A97-827C-75808CC527CC}" type="presOf" srcId="{AB459D5F-1B1C-4CA2-ADA7-66EE0AC33BB1}" destId="{BC56F93A-29AB-490E-AF14-A4E5DC6FF151}" srcOrd="0" destOrd="0" presId="urn:microsoft.com/office/officeart/2005/8/layout/chevron2"/>
    <dgm:cxn modelId="{B8632D61-49E2-49F8-AD44-824CF0545078}" srcId="{734B8BEC-2C65-45EE-9595-6725E09598F3}" destId="{9D19BF2A-FD44-4655-B5EC-EE360128084A}" srcOrd="2" destOrd="0" parTransId="{777A290B-B192-47BF-881A-7E7BB63F67DC}" sibTransId="{4F73B9CD-8246-4403-AC23-89B40DF8C9BC}"/>
    <dgm:cxn modelId="{B752C241-3214-49BB-A88D-03386120C527}" type="presOf" srcId="{B637E72B-4950-4E41-A9B8-E132398F5CB1}" destId="{585CBB6D-86B1-4416-A97A-A589DAE1E134}" srcOrd="0" destOrd="0" presId="urn:microsoft.com/office/officeart/2005/8/layout/chevron2"/>
    <dgm:cxn modelId="{0CB79653-3CB8-450A-873C-B7BBF473C258}" srcId="{734B8BEC-2C65-45EE-9595-6725E09598F3}" destId="{6B93C2E2-162B-4391-BD2C-E6A011BDEE7C}" srcOrd="3" destOrd="0" parTransId="{E35F9A2A-DD1A-4164-AE73-DDF3C65A870A}" sibTransId="{D66214EE-4175-4903-9FDA-4709B2596FEA}"/>
    <dgm:cxn modelId="{77722654-B335-48FA-BC51-1BEB4A93DE6E}" srcId="{5EB61593-3F1F-4546-9C4D-F2A495557F34}" destId="{B65F06E2-9A73-485A-B37A-C9D3F7CD8CB2}" srcOrd="0" destOrd="0" parTransId="{AA6ED669-539D-4D94-BB49-50321B418666}" sibTransId="{B2FD13E7-B73E-4DA2-B084-31AB2A027A50}"/>
    <dgm:cxn modelId="{3802DA75-34FB-4AD6-9857-061A46606189}" type="presOf" srcId="{D1D9F3B8-773F-43D0-AAF3-D12299370609}" destId="{BB3C4142-299B-4B22-BC88-F536ED943DB6}" srcOrd="0" destOrd="0" presId="urn:microsoft.com/office/officeart/2005/8/layout/chevron2"/>
    <dgm:cxn modelId="{297942B5-3D61-4961-B920-F21DA7DF15A0}" type="presOf" srcId="{9FEC1E29-D636-4BAC-850D-AB0E3AEBF8E0}" destId="{16A098D0-9B0C-4F74-85F9-2016D90805C0}" srcOrd="0" destOrd="0" presId="urn:microsoft.com/office/officeart/2005/8/layout/chevron2"/>
    <dgm:cxn modelId="{5113C4DA-3B0C-4695-B222-AC430FE97A33}" srcId="{734B8BEC-2C65-45EE-9595-6725E09598F3}" destId="{9FEC1E29-D636-4BAC-850D-AB0E3AEBF8E0}" srcOrd="0" destOrd="0" parTransId="{E712F1C5-88B4-440D-879B-D4B4A6F8DCFB}" sibTransId="{F8106A7A-4758-4FC7-8EF1-089AA9C41603}"/>
    <dgm:cxn modelId="{EAD006E2-93A0-405B-83E6-42A90381707F}" srcId="{9FEC1E29-D636-4BAC-850D-AB0E3AEBF8E0}" destId="{D1D9F3B8-773F-43D0-AAF3-D12299370609}" srcOrd="0" destOrd="0" parTransId="{82DBB86D-D41A-4160-A111-6182C1525937}" sibTransId="{83473C76-B080-417A-90D6-C152C262CF4C}"/>
    <dgm:cxn modelId="{2FB6BBF7-8CBB-48E7-AB39-445B27C7CE63}" type="presOf" srcId="{9D19BF2A-FD44-4655-B5EC-EE360128084A}" destId="{755ADA51-BB35-42DB-8106-D96A4990798F}" srcOrd="0" destOrd="0" presId="urn:microsoft.com/office/officeart/2005/8/layout/chevron2"/>
    <dgm:cxn modelId="{84FF1FFB-9BB2-4861-9EE9-CD96FF0E6680}" srcId="{6B93C2E2-162B-4391-BD2C-E6A011BDEE7C}" destId="{AB459D5F-1B1C-4CA2-ADA7-66EE0AC33BB1}" srcOrd="0" destOrd="0" parTransId="{84937A3F-DFDC-432B-B031-A62F9A14A4B5}" sibTransId="{1B962156-C402-4EDA-9CB5-694FB03CCA2B}"/>
    <dgm:cxn modelId="{F7AAC4BE-4932-4C55-9687-EBC628231898}" type="presParOf" srcId="{764B76EA-CF2F-4D0F-ACA3-AAB16DA5033C}" destId="{37E9D96C-C04E-41EF-97FA-C7D13242F4F2}" srcOrd="0" destOrd="0" presId="urn:microsoft.com/office/officeart/2005/8/layout/chevron2"/>
    <dgm:cxn modelId="{690537CA-7427-459D-8E89-F51AD616CB74}" type="presParOf" srcId="{37E9D96C-C04E-41EF-97FA-C7D13242F4F2}" destId="{16A098D0-9B0C-4F74-85F9-2016D90805C0}" srcOrd="0" destOrd="0" presId="urn:microsoft.com/office/officeart/2005/8/layout/chevron2"/>
    <dgm:cxn modelId="{B72D8A52-9735-4C28-8E82-5ED5C8BD4EDF}" type="presParOf" srcId="{37E9D96C-C04E-41EF-97FA-C7D13242F4F2}" destId="{BB3C4142-299B-4B22-BC88-F536ED943DB6}" srcOrd="1" destOrd="0" presId="urn:microsoft.com/office/officeart/2005/8/layout/chevron2"/>
    <dgm:cxn modelId="{3EBD5857-0B92-4951-9ACF-9D396941122C}" type="presParOf" srcId="{764B76EA-CF2F-4D0F-ACA3-AAB16DA5033C}" destId="{C5E3831D-A22C-445A-B20F-3EC9D138D4B2}" srcOrd="1" destOrd="0" presId="urn:microsoft.com/office/officeart/2005/8/layout/chevron2"/>
    <dgm:cxn modelId="{7A9F0E07-EE00-41E5-8607-18031023029B}" type="presParOf" srcId="{764B76EA-CF2F-4D0F-ACA3-AAB16DA5033C}" destId="{B6228C6A-9DCA-44F1-B5D5-1B2E676B3447}" srcOrd="2" destOrd="0" presId="urn:microsoft.com/office/officeart/2005/8/layout/chevron2"/>
    <dgm:cxn modelId="{48C141C0-B49E-4002-9024-061950F5ED68}" type="presParOf" srcId="{B6228C6A-9DCA-44F1-B5D5-1B2E676B3447}" destId="{55BF7B75-8E94-4329-811D-E0A604C8F651}" srcOrd="0" destOrd="0" presId="urn:microsoft.com/office/officeart/2005/8/layout/chevron2"/>
    <dgm:cxn modelId="{ADE2700B-5D2A-42F0-9D85-40AFC2EA5A40}" type="presParOf" srcId="{B6228C6A-9DCA-44F1-B5D5-1B2E676B3447}" destId="{DDA03E6B-0C94-4B38-93C3-1874A64A07D6}" srcOrd="1" destOrd="0" presId="urn:microsoft.com/office/officeart/2005/8/layout/chevron2"/>
    <dgm:cxn modelId="{0F19CA91-25AE-4A88-BD05-F9F0C1618560}" type="presParOf" srcId="{764B76EA-CF2F-4D0F-ACA3-AAB16DA5033C}" destId="{5E526F96-51C9-4FF2-A7F7-509A926B6C59}" srcOrd="3" destOrd="0" presId="urn:microsoft.com/office/officeart/2005/8/layout/chevron2"/>
    <dgm:cxn modelId="{43CA61C2-6201-4FAC-90C3-7D61FEF95C79}" type="presParOf" srcId="{764B76EA-CF2F-4D0F-ACA3-AAB16DA5033C}" destId="{04E88D7E-0FB7-4741-B8F4-C20D437D7BBD}" srcOrd="4" destOrd="0" presId="urn:microsoft.com/office/officeart/2005/8/layout/chevron2"/>
    <dgm:cxn modelId="{6C7DC0DE-0C33-43BD-BC3E-6699DF69A6AD}" type="presParOf" srcId="{04E88D7E-0FB7-4741-B8F4-C20D437D7BBD}" destId="{755ADA51-BB35-42DB-8106-D96A4990798F}" srcOrd="0" destOrd="0" presId="urn:microsoft.com/office/officeart/2005/8/layout/chevron2"/>
    <dgm:cxn modelId="{887F1A2D-C58A-47FE-8A78-64C69B45CD43}" type="presParOf" srcId="{04E88D7E-0FB7-4741-B8F4-C20D437D7BBD}" destId="{585CBB6D-86B1-4416-A97A-A589DAE1E134}" srcOrd="1" destOrd="0" presId="urn:microsoft.com/office/officeart/2005/8/layout/chevron2"/>
    <dgm:cxn modelId="{F2B521F8-2B32-4E1E-B133-F7B2C55C6EFA}" type="presParOf" srcId="{764B76EA-CF2F-4D0F-ACA3-AAB16DA5033C}" destId="{47B4046C-0786-426F-B05C-7D6079CE2DBF}" srcOrd="5" destOrd="0" presId="urn:microsoft.com/office/officeart/2005/8/layout/chevron2"/>
    <dgm:cxn modelId="{9B1EE565-97D2-4CF2-8937-3D086235F49A}" type="presParOf" srcId="{764B76EA-CF2F-4D0F-ACA3-AAB16DA5033C}" destId="{9A3F81B8-7DCA-4652-8D61-480F9A711F52}" srcOrd="6" destOrd="0" presId="urn:microsoft.com/office/officeart/2005/8/layout/chevron2"/>
    <dgm:cxn modelId="{33676D2E-AEE2-4473-908B-31C29D13B184}" type="presParOf" srcId="{9A3F81B8-7DCA-4652-8D61-480F9A711F52}" destId="{A9F9C3B7-70FC-4EF5-9782-58E3F0299424}" srcOrd="0" destOrd="0" presId="urn:microsoft.com/office/officeart/2005/8/layout/chevron2"/>
    <dgm:cxn modelId="{7B54315C-17C4-4D14-8AF0-A1A59686834D}" type="presParOf" srcId="{9A3F81B8-7DCA-4652-8D61-480F9A711F52}" destId="{BC56F93A-29AB-490E-AF14-A4E5DC6FF151}"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6B6507-657A-4E0D-BC62-9FFCFE2C0834}" type="doc">
      <dgm:prSet loTypeId="urn:microsoft.com/office/officeart/2005/8/layout/process1" loCatId="process" qsTypeId="urn:microsoft.com/office/officeart/2005/8/quickstyle/simple1" qsCatId="simple" csTypeId="urn:microsoft.com/office/officeart/2005/8/colors/accent0_1" csCatId="mainScheme" phldr="1"/>
      <dgm:spPr/>
    </dgm:pt>
    <dgm:pt modelId="{C761C591-4014-4A2C-B245-D35A5EF7FA07}">
      <dgm:prSet phldrT="[Text]" custT="1"/>
      <dgm:spPr/>
      <dgm:t>
        <a:bodyPr/>
        <a:lstStyle/>
        <a:p>
          <a:r>
            <a:rPr lang="cs-CZ" sz="2400" dirty="0"/>
            <a:t>veřejné MŠ</a:t>
          </a:r>
        </a:p>
        <a:p>
          <a:r>
            <a:rPr lang="cs-CZ" sz="2400" dirty="0"/>
            <a:t>§ 6 odst. 2 vyhlášky č. 14/2005 Sb.</a:t>
          </a:r>
        </a:p>
      </dgm:t>
    </dgm:pt>
    <dgm:pt modelId="{F18A81AD-A6FA-4D89-9A20-A9DEEF4EAADD}" type="parTrans" cxnId="{C4EA507B-9168-4C35-AC74-78013F6E59A4}">
      <dgm:prSet/>
      <dgm:spPr/>
      <dgm:t>
        <a:bodyPr/>
        <a:lstStyle/>
        <a:p>
          <a:endParaRPr lang="cs-CZ"/>
        </a:p>
      </dgm:t>
    </dgm:pt>
    <dgm:pt modelId="{1E03EE22-C7BA-4092-93EB-1A45CB5F1B24}" type="sibTrans" cxnId="{C4EA507B-9168-4C35-AC74-78013F6E59A4}">
      <dgm:prSet/>
      <dgm:spPr/>
      <dgm:t>
        <a:bodyPr/>
        <a:lstStyle/>
        <a:p>
          <a:endParaRPr lang="cs-CZ"/>
        </a:p>
      </dgm:t>
    </dgm:pt>
    <dgm:pt modelId="{6CB2E3F4-E0F1-4010-A99E-F2E3EB4CEFA2}">
      <dgm:prSet phldrT="[Text]" custT="1"/>
      <dgm:spPr/>
      <dgm:t>
        <a:bodyPr/>
        <a:lstStyle/>
        <a:p>
          <a:r>
            <a:rPr lang="cs-CZ" sz="2400" dirty="0"/>
            <a:t>1. 9. 2018</a:t>
          </a:r>
        </a:p>
      </dgm:t>
    </dgm:pt>
    <dgm:pt modelId="{967C2AD3-CAA7-47F8-9CFB-35F3304419E1}" type="parTrans" cxnId="{E3EBAC27-F681-46E2-8EFA-49BEDF9AC758}">
      <dgm:prSet/>
      <dgm:spPr/>
      <dgm:t>
        <a:bodyPr/>
        <a:lstStyle/>
        <a:p>
          <a:endParaRPr lang="cs-CZ"/>
        </a:p>
      </dgm:t>
    </dgm:pt>
    <dgm:pt modelId="{303959B4-E1C4-452D-BB24-E12F39F77935}" type="sibTrans" cxnId="{E3EBAC27-F681-46E2-8EFA-49BEDF9AC758}">
      <dgm:prSet/>
      <dgm:spPr/>
      <dgm:t>
        <a:bodyPr/>
        <a:lstStyle/>
        <a:p>
          <a:endParaRPr lang="cs-CZ"/>
        </a:p>
      </dgm:t>
    </dgm:pt>
    <dgm:pt modelId="{D3B83CC0-B3E3-4891-9549-8AC7BF3A43F5}">
      <dgm:prSet custT="1"/>
      <dgm:spPr/>
      <dgm:t>
        <a:bodyPr/>
        <a:lstStyle/>
        <a:p>
          <a:r>
            <a:rPr lang="cs-CZ" sz="2400" dirty="0"/>
            <a:t>do nákladů, od kterých se odvíjí výpočet měsíční výše úplaty za předškolní vzdělávání, nezapočítávají náklady, na jejichž úhradu byly použity finanční prostředky EU</a:t>
          </a:r>
        </a:p>
      </dgm:t>
    </dgm:pt>
    <dgm:pt modelId="{652E7A05-094D-4688-88B4-532C6EF61E28}" type="parTrans" cxnId="{FF989539-7DEC-4012-BFFC-5F04E69714FE}">
      <dgm:prSet/>
      <dgm:spPr/>
      <dgm:t>
        <a:bodyPr/>
        <a:lstStyle/>
        <a:p>
          <a:endParaRPr lang="cs-CZ"/>
        </a:p>
      </dgm:t>
    </dgm:pt>
    <dgm:pt modelId="{A50919C5-7047-4329-8F1C-F4A9D6FFDAE0}" type="sibTrans" cxnId="{FF989539-7DEC-4012-BFFC-5F04E69714FE}">
      <dgm:prSet/>
      <dgm:spPr/>
      <dgm:t>
        <a:bodyPr/>
        <a:lstStyle/>
        <a:p>
          <a:endParaRPr lang="cs-CZ"/>
        </a:p>
      </dgm:t>
    </dgm:pt>
    <dgm:pt modelId="{7F2854DF-6464-4708-BDEE-5240BFD8EC34}" type="pres">
      <dgm:prSet presAssocID="{426B6507-657A-4E0D-BC62-9FFCFE2C0834}" presName="Name0" presStyleCnt="0">
        <dgm:presLayoutVars>
          <dgm:dir/>
          <dgm:resizeHandles val="exact"/>
        </dgm:presLayoutVars>
      </dgm:prSet>
      <dgm:spPr/>
    </dgm:pt>
    <dgm:pt modelId="{FF8984AC-7924-427A-B5DB-7531576CC7B3}" type="pres">
      <dgm:prSet presAssocID="{C761C591-4014-4A2C-B245-D35A5EF7FA07}" presName="node" presStyleLbl="node1" presStyleIdx="0" presStyleCnt="3">
        <dgm:presLayoutVars>
          <dgm:bulletEnabled val="1"/>
        </dgm:presLayoutVars>
      </dgm:prSet>
      <dgm:spPr/>
    </dgm:pt>
    <dgm:pt modelId="{19D3AA6F-C776-4920-9620-A2D5C0134145}" type="pres">
      <dgm:prSet presAssocID="{1E03EE22-C7BA-4092-93EB-1A45CB5F1B24}" presName="sibTrans" presStyleLbl="sibTrans2D1" presStyleIdx="0" presStyleCnt="2"/>
      <dgm:spPr/>
    </dgm:pt>
    <dgm:pt modelId="{70B4BE48-789B-492F-828C-4D59AFC7BBD8}" type="pres">
      <dgm:prSet presAssocID="{1E03EE22-C7BA-4092-93EB-1A45CB5F1B24}" presName="connectorText" presStyleLbl="sibTrans2D1" presStyleIdx="0" presStyleCnt="2"/>
      <dgm:spPr/>
    </dgm:pt>
    <dgm:pt modelId="{39DA81BA-164C-41E6-AD82-C53B4B9EE39F}" type="pres">
      <dgm:prSet presAssocID="{6CB2E3F4-E0F1-4010-A99E-F2E3EB4CEFA2}" presName="node" presStyleLbl="node1" presStyleIdx="1" presStyleCnt="3">
        <dgm:presLayoutVars>
          <dgm:bulletEnabled val="1"/>
        </dgm:presLayoutVars>
      </dgm:prSet>
      <dgm:spPr/>
    </dgm:pt>
    <dgm:pt modelId="{C37A206E-470D-44D0-846A-9820548BC2A0}" type="pres">
      <dgm:prSet presAssocID="{303959B4-E1C4-452D-BB24-E12F39F77935}" presName="sibTrans" presStyleLbl="sibTrans2D1" presStyleIdx="1" presStyleCnt="2"/>
      <dgm:spPr/>
    </dgm:pt>
    <dgm:pt modelId="{C84D10A9-4A32-4D33-9113-59FD109183A2}" type="pres">
      <dgm:prSet presAssocID="{303959B4-E1C4-452D-BB24-E12F39F77935}" presName="connectorText" presStyleLbl="sibTrans2D1" presStyleIdx="1" presStyleCnt="2"/>
      <dgm:spPr/>
    </dgm:pt>
    <dgm:pt modelId="{3DB358E1-2A32-4011-BAC1-F64F64DD7EF3}" type="pres">
      <dgm:prSet presAssocID="{D3B83CC0-B3E3-4891-9549-8AC7BF3A43F5}" presName="node" presStyleLbl="node1" presStyleIdx="2" presStyleCnt="3">
        <dgm:presLayoutVars>
          <dgm:bulletEnabled val="1"/>
        </dgm:presLayoutVars>
      </dgm:prSet>
      <dgm:spPr/>
    </dgm:pt>
  </dgm:ptLst>
  <dgm:cxnLst>
    <dgm:cxn modelId="{E3EBAC27-F681-46E2-8EFA-49BEDF9AC758}" srcId="{426B6507-657A-4E0D-BC62-9FFCFE2C0834}" destId="{6CB2E3F4-E0F1-4010-A99E-F2E3EB4CEFA2}" srcOrd="1" destOrd="0" parTransId="{967C2AD3-CAA7-47F8-9CFB-35F3304419E1}" sibTransId="{303959B4-E1C4-452D-BB24-E12F39F77935}"/>
    <dgm:cxn modelId="{026A242C-8AB3-4803-9A43-A7EA3221B413}" type="presOf" srcId="{303959B4-E1C4-452D-BB24-E12F39F77935}" destId="{C84D10A9-4A32-4D33-9113-59FD109183A2}" srcOrd="1" destOrd="0" presId="urn:microsoft.com/office/officeart/2005/8/layout/process1"/>
    <dgm:cxn modelId="{FF989539-7DEC-4012-BFFC-5F04E69714FE}" srcId="{426B6507-657A-4E0D-BC62-9FFCFE2C0834}" destId="{D3B83CC0-B3E3-4891-9549-8AC7BF3A43F5}" srcOrd="2" destOrd="0" parTransId="{652E7A05-094D-4688-88B4-532C6EF61E28}" sibTransId="{A50919C5-7047-4329-8F1C-F4A9D6FFDAE0}"/>
    <dgm:cxn modelId="{587AC342-DCCC-4560-8CD5-D3C3D9B541BD}" type="presOf" srcId="{C761C591-4014-4A2C-B245-D35A5EF7FA07}" destId="{FF8984AC-7924-427A-B5DB-7531576CC7B3}" srcOrd="0" destOrd="0" presId="urn:microsoft.com/office/officeart/2005/8/layout/process1"/>
    <dgm:cxn modelId="{A6845F45-2896-40FF-B516-DB684E68EC5F}" type="presOf" srcId="{426B6507-657A-4E0D-BC62-9FFCFE2C0834}" destId="{7F2854DF-6464-4708-BDEE-5240BFD8EC34}" srcOrd="0" destOrd="0" presId="urn:microsoft.com/office/officeart/2005/8/layout/process1"/>
    <dgm:cxn modelId="{C4EA507B-9168-4C35-AC74-78013F6E59A4}" srcId="{426B6507-657A-4E0D-BC62-9FFCFE2C0834}" destId="{C761C591-4014-4A2C-B245-D35A5EF7FA07}" srcOrd="0" destOrd="0" parTransId="{F18A81AD-A6FA-4D89-9A20-A9DEEF4EAADD}" sibTransId="{1E03EE22-C7BA-4092-93EB-1A45CB5F1B24}"/>
    <dgm:cxn modelId="{CF0641A7-395A-45C8-A165-1C5D7206E26A}" type="presOf" srcId="{D3B83CC0-B3E3-4891-9549-8AC7BF3A43F5}" destId="{3DB358E1-2A32-4011-BAC1-F64F64DD7EF3}" srcOrd="0" destOrd="0" presId="urn:microsoft.com/office/officeart/2005/8/layout/process1"/>
    <dgm:cxn modelId="{9859F2C0-A56C-44BA-82C8-2D28D4305C0E}" type="presOf" srcId="{6CB2E3F4-E0F1-4010-A99E-F2E3EB4CEFA2}" destId="{39DA81BA-164C-41E6-AD82-C53B4B9EE39F}" srcOrd="0" destOrd="0" presId="urn:microsoft.com/office/officeart/2005/8/layout/process1"/>
    <dgm:cxn modelId="{CAD233D8-D048-47BA-9C2B-A4132DF147FD}" type="presOf" srcId="{1E03EE22-C7BA-4092-93EB-1A45CB5F1B24}" destId="{70B4BE48-789B-492F-828C-4D59AFC7BBD8}" srcOrd="1" destOrd="0" presId="urn:microsoft.com/office/officeart/2005/8/layout/process1"/>
    <dgm:cxn modelId="{A8DD61E3-DE48-4F1C-9F26-67833E3DCC29}" type="presOf" srcId="{1E03EE22-C7BA-4092-93EB-1A45CB5F1B24}" destId="{19D3AA6F-C776-4920-9620-A2D5C0134145}" srcOrd="0" destOrd="0" presId="urn:microsoft.com/office/officeart/2005/8/layout/process1"/>
    <dgm:cxn modelId="{846CFAFB-56B9-47A3-963C-A7B6AF5B0359}" type="presOf" srcId="{303959B4-E1C4-452D-BB24-E12F39F77935}" destId="{C37A206E-470D-44D0-846A-9820548BC2A0}" srcOrd="0" destOrd="0" presId="urn:microsoft.com/office/officeart/2005/8/layout/process1"/>
    <dgm:cxn modelId="{CEBF5D4E-CB54-4F01-9DBC-4FDCFAE89EE3}" type="presParOf" srcId="{7F2854DF-6464-4708-BDEE-5240BFD8EC34}" destId="{FF8984AC-7924-427A-B5DB-7531576CC7B3}" srcOrd="0" destOrd="0" presId="urn:microsoft.com/office/officeart/2005/8/layout/process1"/>
    <dgm:cxn modelId="{6597BA46-9CB5-4010-A71E-3D3833363985}" type="presParOf" srcId="{7F2854DF-6464-4708-BDEE-5240BFD8EC34}" destId="{19D3AA6F-C776-4920-9620-A2D5C0134145}" srcOrd="1" destOrd="0" presId="urn:microsoft.com/office/officeart/2005/8/layout/process1"/>
    <dgm:cxn modelId="{B7D1AB6C-68CF-4AEB-8750-384D8613E5E3}" type="presParOf" srcId="{19D3AA6F-C776-4920-9620-A2D5C0134145}" destId="{70B4BE48-789B-492F-828C-4D59AFC7BBD8}" srcOrd="0" destOrd="0" presId="urn:microsoft.com/office/officeart/2005/8/layout/process1"/>
    <dgm:cxn modelId="{5D1CB768-46AA-49E4-B5F7-545B13499D8B}" type="presParOf" srcId="{7F2854DF-6464-4708-BDEE-5240BFD8EC34}" destId="{39DA81BA-164C-41E6-AD82-C53B4B9EE39F}" srcOrd="2" destOrd="0" presId="urn:microsoft.com/office/officeart/2005/8/layout/process1"/>
    <dgm:cxn modelId="{7AE43FC6-C2C9-47BA-BAE5-A08CA2332D83}" type="presParOf" srcId="{7F2854DF-6464-4708-BDEE-5240BFD8EC34}" destId="{C37A206E-470D-44D0-846A-9820548BC2A0}" srcOrd="3" destOrd="0" presId="urn:microsoft.com/office/officeart/2005/8/layout/process1"/>
    <dgm:cxn modelId="{37C010F6-B3AD-42F9-82CB-429238957A0D}" type="presParOf" srcId="{C37A206E-470D-44D0-846A-9820548BC2A0}" destId="{C84D10A9-4A32-4D33-9113-59FD109183A2}" srcOrd="0" destOrd="0" presId="urn:microsoft.com/office/officeart/2005/8/layout/process1"/>
    <dgm:cxn modelId="{95F3DC7E-7E01-40FF-959C-1DC44049091E}" type="presParOf" srcId="{7F2854DF-6464-4708-BDEE-5240BFD8EC34}" destId="{3DB358E1-2A32-4011-BAC1-F64F64DD7EF3}"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AC9C6A4A-D730-4801-BA65-191542DA5CCA}" type="doc">
      <dgm:prSet loTypeId="urn:microsoft.com/office/officeart/2005/8/layout/chevron2" loCatId="process" qsTypeId="urn:microsoft.com/office/officeart/2005/8/quickstyle/simple1" qsCatId="simple" csTypeId="urn:microsoft.com/office/officeart/2005/8/colors/accent0_1" csCatId="mainScheme" phldr="1"/>
      <dgm:spPr/>
      <dgm:t>
        <a:bodyPr/>
        <a:lstStyle/>
        <a:p>
          <a:endParaRPr lang="cs-CZ"/>
        </a:p>
      </dgm:t>
    </dgm:pt>
    <dgm:pt modelId="{8F133296-9495-4D8E-B15A-3558A28FF77F}">
      <dgm:prSet phldrT="[Text]"/>
      <dgm:spPr/>
      <dgm:t>
        <a:bodyPr/>
        <a:lstStyle/>
        <a:p>
          <a:r>
            <a:rPr lang="cs-CZ" dirty="0"/>
            <a:t>spis a tvorba spisu</a:t>
          </a:r>
        </a:p>
      </dgm:t>
    </dgm:pt>
    <dgm:pt modelId="{3BFC13E4-834E-4AB2-BE75-72382FE09589}" type="parTrans" cxnId="{BF1EBA24-DC8A-43B4-8643-20DF9815BD72}">
      <dgm:prSet/>
      <dgm:spPr/>
      <dgm:t>
        <a:bodyPr/>
        <a:lstStyle/>
        <a:p>
          <a:endParaRPr lang="cs-CZ"/>
        </a:p>
      </dgm:t>
    </dgm:pt>
    <dgm:pt modelId="{A310BE64-F934-4ED1-86ED-B9763B3E7687}" type="sibTrans" cxnId="{BF1EBA24-DC8A-43B4-8643-20DF9815BD72}">
      <dgm:prSet/>
      <dgm:spPr/>
      <dgm:t>
        <a:bodyPr/>
        <a:lstStyle/>
        <a:p>
          <a:endParaRPr lang="cs-CZ"/>
        </a:p>
      </dgm:t>
    </dgm:pt>
    <dgm:pt modelId="{F7C76660-6B9D-4375-96DE-4813BB9DAFFC}">
      <dgm:prSet phldrT="[Text]" custT="1"/>
      <dgm:spPr/>
      <dgm:t>
        <a:bodyPr/>
        <a:lstStyle/>
        <a:p>
          <a:r>
            <a:rPr lang="cs-CZ" sz="1800" dirty="0"/>
            <a:t>spojováním dokumentů nebo sběrným archem</a:t>
          </a:r>
        </a:p>
      </dgm:t>
    </dgm:pt>
    <dgm:pt modelId="{21B2A1B0-FD7F-4182-A69B-C4E36F8CEE88}" type="parTrans" cxnId="{93B9939D-362B-440C-A442-7051BD213CE5}">
      <dgm:prSet/>
      <dgm:spPr/>
      <dgm:t>
        <a:bodyPr/>
        <a:lstStyle/>
        <a:p>
          <a:endParaRPr lang="cs-CZ"/>
        </a:p>
      </dgm:t>
    </dgm:pt>
    <dgm:pt modelId="{7F6693BF-60E7-447C-9F63-34402B62A45D}" type="sibTrans" cxnId="{93B9939D-362B-440C-A442-7051BD213CE5}">
      <dgm:prSet/>
      <dgm:spPr/>
      <dgm:t>
        <a:bodyPr/>
        <a:lstStyle/>
        <a:p>
          <a:endParaRPr lang="cs-CZ"/>
        </a:p>
      </dgm:t>
    </dgm:pt>
    <dgm:pt modelId="{CD78C6C1-A990-44FC-BD14-C0974D956EA9}">
      <dgm:prSet phldrT="[Text]"/>
      <dgm:spPr/>
      <dgm:t>
        <a:bodyPr/>
        <a:lstStyle/>
        <a:p>
          <a:r>
            <a:rPr lang="cs-CZ" dirty="0"/>
            <a:t>spojováním dokumentů</a:t>
          </a:r>
        </a:p>
      </dgm:t>
    </dgm:pt>
    <dgm:pt modelId="{A8CD787B-4436-49B9-9F8F-200C07EEA310}" type="parTrans" cxnId="{1B4DB08A-2577-4EFF-BBA2-BBF81DAC1D97}">
      <dgm:prSet/>
      <dgm:spPr/>
      <dgm:t>
        <a:bodyPr/>
        <a:lstStyle/>
        <a:p>
          <a:endParaRPr lang="cs-CZ"/>
        </a:p>
      </dgm:t>
    </dgm:pt>
    <dgm:pt modelId="{19F9585A-1957-4170-B39E-1D821DA559A1}" type="sibTrans" cxnId="{1B4DB08A-2577-4EFF-BBA2-BBF81DAC1D97}">
      <dgm:prSet/>
      <dgm:spPr/>
      <dgm:t>
        <a:bodyPr/>
        <a:lstStyle/>
        <a:p>
          <a:endParaRPr lang="cs-CZ"/>
        </a:p>
      </dgm:t>
    </dgm:pt>
    <dgm:pt modelId="{F42E93AB-A18F-4D2B-929F-DD403B12375D}">
      <dgm:prSet phldrT="[Text]" custT="1"/>
      <dgm:spPr/>
      <dgm:t>
        <a:bodyPr/>
        <a:lstStyle/>
        <a:p>
          <a:r>
            <a:rPr lang="cs-CZ" sz="1800" dirty="0"/>
            <a:t>spisová značka je číslo jednací prvního nebo posledního evidovaného dokumentů, nebo jiné označení</a:t>
          </a:r>
        </a:p>
      </dgm:t>
    </dgm:pt>
    <dgm:pt modelId="{2BCA520C-02FF-4987-9DAA-E37F59253BDA}" type="parTrans" cxnId="{F9BFE0B1-D56E-4F7C-85D3-60CA95E35A7F}">
      <dgm:prSet/>
      <dgm:spPr/>
      <dgm:t>
        <a:bodyPr/>
        <a:lstStyle/>
        <a:p>
          <a:endParaRPr lang="cs-CZ"/>
        </a:p>
      </dgm:t>
    </dgm:pt>
    <dgm:pt modelId="{7C2023DA-3A61-452C-8A6D-C593525444A5}" type="sibTrans" cxnId="{F9BFE0B1-D56E-4F7C-85D3-60CA95E35A7F}">
      <dgm:prSet/>
      <dgm:spPr/>
      <dgm:t>
        <a:bodyPr/>
        <a:lstStyle/>
        <a:p>
          <a:endParaRPr lang="cs-CZ"/>
        </a:p>
      </dgm:t>
    </dgm:pt>
    <dgm:pt modelId="{235F1679-F73F-4718-B7E9-DA382C270751}">
      <dgm:prSet phldrT="[Text]" custT="1"/>
      <dgm:spPr/>
      <dgm:t>
        <a:bodyPr/>
        <a:lstStyle/>
        <a:p>
          <a:r>
            <a:rPr lang="cs-CZ" sz="1800" dirty="0"/>
            <a:t>každý dokument má své číslo jednací, vzájemné odkazy na dokumenty v podacím deníku, </a:t>
          </a:r>
        </a:p>
      </dgm:t>
    </dgm:pt>
    <dgm:pt modelId="{D2AA6408-5C26-428D-92F2-F16226909A1B}" type="parTrans" cxnId="{DA238A80-8276-4446-9AA5-8D732E223BA2}">
      <dgm:prSet/>
      <dgm:spPr/>
      <dgm:t>
        <a:bodyPr/>
        <a:lstStyle/>
        <a:p>
          <a:endParaRPr lang="cs-CZ"/>
        </a:p>
      </dgm:t>
    </dgm:pt>
    <dgm:pt modelId="{09A271E8-E1CE-4F10-86B2-3135F53F65E7}" type="sibTrans" cxnId="{DA238A80-8276-4446-9AA5-8D732E223BA2}">
      <dgm:prSet/>
      <dgm:spPr/>
      <dgm:t>
        <a:bodyPr/>
        <a:lstStyle/>
        <a:p>
          <a:endParaRPr lang="cs-CZ"/>
        </a:p>
      </dgm:t>
    </dgm:pt>
    <dgm:pt modelId="{545B0AD6-31D0-4280-88CC-8D83C136A639}">
      <dgm:prSet phldrT="[Text]" custT="1"/>
      <dgm:spPr/>
      <dgm:t>
        <a:bodyPr/>
        <a:lstStyle/>
        <a:p>
          <a:r>
            <a:rPr lang="cs-CZ" sz="1800" dirty="0"/>
            <a:t>v každé věci se zakládá spis., každý spis je označen spisovou značkou (§ 17 odst. 1 správního řádu)</a:t>
          </a:r>
        </a:p>
      </dgm:t>
    </dgm:pt>
    <dgm:pt modelId="{10BAAD3A-C352-4C82-AFB1-28EB397CBD3D}" type="parTrans" cxnId="{C9E206BC-F746-4464-A84D-2CEC9627E149}">
      <dgm:prSet/>
      <dgm:spPr/>
      <dgm:t>
        <a:bodyPr/>
        <a:lstStyle/>
        <a:p>
          <a:endParaRPr lang="cs-CZ"/>
        </a:p>
      </dgm:t>
    </dgm:pt>
    <dgm:pt modelId="{5B5B7C99-D26D-44EF-8A6B-1DCA89FB26A5}" type="sibTrans" cxnId="{C9E206BC-F746-4464-A84D-2CEC9627E149}">
      <dgm:prSet/>
      <dgm:spPr/>
      <dgm:t>
        <a:bodyPr/>
        <a:lstStyle/>
        <a:p>
          <a:endParaRPr lang="cs-CZ"/>
        </a:p>
      </dgm:t>
    </dgm:pt>
    <dgm:pt modelId="{46740614-2433-415A-9540-139A5E4066D7}">
      <dgm:prSet phldrT="[Text]" custT="1"/>
      <dgm:spPr/>
      <dgm:t>
        <a:bodyPr/>
        <a:lstStyle/>
        <a:p>
          <a:r>
            <a:rPr lang="cs-CZ" sz="1800" dirty="0"/>
            <a:t>§ 12 odst. 6 vyhlášky č. 259/2012 Sb. – spisová značka</a:t>
          </a:r>
        </a:p>
      </dgm:t>
    </dgm:pt>
    <dgm:pt modelId="{EA6C5303-04BE-44AD-A7DC-A65CC90A9A2F}" type="parTrans" cxnId="{ACE12854-3A9C-4892-BD31-97F7CC187C33}">
      <dgm:prSet/>
      <dgm:spPr/>
      <dgm:t>
        <a:bodyPr/>
        <a:lstStyle/>
        <a:p>
          <a:endParaRPr lang="cs-CZ"/>
        </a:p>
      </dgm:t>
    </dgm:pt>
    <dgm:pt modelId="{A4A43C31-3701-47DA-B740-B18FEBBBE42B}" type="sibTrans" cxnId="{ACE12854-3A9C-4892-BD31-97F7CC187C33}">
      <dgm:prSet/>
      <dgm:spPr/>
      <dgm:t>
        <a:bodyPr/>
        <a:lstStyle/>
        <a:p>
          <a:endParaRPr lang="cs-CZ"/>
        </a:p>
      </dgm:t>
    </dgm:pt>
    <dgm:pt modelId="{8BCFFE91-3090-4F78-9527-0B9E67E536C5}">
      <dgm:prSet phldrT="[Text]" custT="1"/>
      <dgm:spPr/>
      <dgm:t>
        <a:bodyPr/>
        <a:lstStyle/>
        <a:p>
          <a:r>
            <a:rPr lang="cs-CZ" sz="1800" dirty="0"/>
            <a:t>obálka spisu - § 12 odst. 4 a odst. 5 vyhlášky č. 259/2012 Sb.</a:t>
          </a:r>
        </a:p>
      </dgm:t>
    </dgm:pt>
    <dgm:pt modelId="{E445BB7A-437E-4AD6-A9F4-37F99B637CF9}" type="parTrans" cxnId="{CE68E6CC-1823-46F2-B407-511B5F423D73}">
      <dgm:prSet/>
      <dgm:spPr/>
      <dgm:t>
        <a:bodyPr/>
        <a:lstStyle/>
        <a:p>
          <a:endParaRPr lang="cs-CZ"/>
        </a:p>
      </dgm:t>
    </dgm:pt>
    <dgm:pt modelId="{C5B3528C-5432-4BBB-9978-90D5F7173E0A}" type="sibTrans" cxnId="{CE68E6CC-1823-46F2-B407-511B5F423D73}">
      <dgm:prSet/>
      <dgm:spPr/>
      <dgm:t>
        <a:bodyPr/>
        <a:lstStyle/>
        <a:p>
          <a:endParaRPr lang="cs-CZ"/>
        </a:p>
      </dgm:t>
    </dgm:pt>
    <dgm:pt modelId="{DD15AFB7-9372-4A63-84E7-56621129F13E}">
      <dgm:prSet phldrT="[Text]" custT="1"/>
      <dgm:spPr/>
      <dgm:t>
        <a:bodyPr/>
        <a:lstStyle/>
        <a:p>
          <a:r>
            <a:rPr lang="cs-CZ" sz="1800" dirty="0"/>
            <a:t>soupis  vložených dokumentů s čísly jednacími (§ 12 odst. 2 vyhlášky    č. 259/2012 Sb.), s uvedeném data vložení (§ 17 odst. 1 správního řádu)</a:t>
          </a:r>
        </a:p>
      </dgm:t>
    </dgm:pt>
    <dgm:pt modelId="{BD28CEF9-5BD1-4363-BA15-FA160F6553B0}" type="parTrans" cxnId="{928657FA-478F-4DBD-9C38-B5708BA64AC1}">
      <dgm:prSet/>
      <dgm:spPr/>
      <dgm:t>
        <a:bodyPr/>
        <a:lstStyle/>
        <a:p>
          <a:endParaRPr lang="cs-CZ"/>
        </a:p>
      </dgm:t>
    </dgm:pt>
    <dgm:pt modelId="{EE7D442E-E6FF-453C-AFF1-CB6DFE50B825}" type="sibTrans" cxnId="{928657FA-478F-4DBD-9C38-B5708BA64AC1}">
      <dgm:prSet/>
      <dgm:spPr/>
      <dgm:t>
        <a:bodyPr/>
        <a:lstStyle/>
        <a:p>
          <a:endParaRPr lang="cs-CZ"/>
        </a:p>
      </dgm:t>
    </dgm:pt>
    <dgm:pt modelId="{EEC6D0E1-C9AC-4334-884A-AE9277EC9E46}" type="pres">
      <dgm:prSet presAssocID="{AC9C6A4A-D730-4801-BA65-191542DA5CCA}" presName="linearFlow" presStyleCnt="0">
        <dgm:presLayoutVars>
          <dgm:dir/>
          <dgm:animLvl val="lvl"/>
          <dgm:resizeHandles val="exact"/>
        </dgm:presLayoutVars>
      </dgm:prSet>
      <dgm:spPr/>
    </dgm:pt>
    <dgm:pt modelId="{382B563E-A500-4D03-8B3D-3AEF7EED67EE}" type="pres">
      <dgm:prSet presAssocID="{8F133296-9495-4D8E-B15A-3558A28FF77F}" presName="composite" presStyleCnt="0"/>
      <dgm:spPr/>
    </dgm:pt>
    <dgm:pt modelId="{F2C134BB-ECFA-4ACF-A49C-F3AD5A86283E}" type="pres">
      <dgm:prSet presAssocID="{8F133296-9495-4D8E-B15A-3558A28FF77F}" presName="parentText" presStyleLbl="alignNode1" presStyleIdx="0" presStyleCnt="2">
        <dgm:presLayoutVars>
          <dgm:chMax val="1"/>
          <dgm:bulletEnabled val="1"/>
        </dgm:presLayoutVars>
      </dgm:prSet>
      <dgm:spPr/>
    </dgm:pt>
    <dgm:pt modelId="{6FDE80AD-E9E0-46B6-8C21-D35BDB95C362}" type="pres">
      <dgm:prSet presAssocID="{8F133296-9495-4D8E-B15A-3558A28FF77F}" presName="descendantText" presStyleLbl="alignAcc1" presStyleIdx="0" presStyleCnt="2" custScaleY="115861">
        <dgm:presLayoutVars>
          <dgm:bulletEnabled val="1"/>
        </dgm:presLayoutVars>
      </dgm:prSet>
      <dgm:spPr/>
    </dgm:pt>
    <dgm:pt modelId="{D514844D-5FAA-4876-86EA-5141DBF8987E}" type="pres">
      <dgm:prSet presAssocID="{A310BE64-F934-4ED1-86ED-B9763B3E7687}" presName="sp" presStyleCnt="0"/>
      <dgm:spPr/>
    </dgm:pt>
    <dgm:pt modelId="{A5BC6365-A39D-4ACF-9E69-622071F3B8FD}" type="pres">
      <dgm:prSet presAssocID="{CD78C6C1-A990-44FC-BD14-C0974D956EA9}" presName="composite" presStyleCnt="0"/>
      <dgm:spPr/>
    </dgm:pt>
    <dgm:pt modelId="{4FCCF9BD-8C7B-4828-8A12-8DA77E53A8B5}" type="pres">
      <dgm:prSet presAssocID="{CD78C6C1-A990-44FC-BD14-C0974D956EA9}" presName="parentText" presStyleLbl="alignNode1" presStyleIdx="1" presStyleCnt="2">
        <dgm:presLayoutVars>
          <dgm:chMax val="1"/>
          <dgm:bulletEnabled val="1"/>
        </dgm:presLayoutVars>
      </dgm:prSet>
      <dgm:spPr/>
    </dgm:pt>
    <dgm:pt modelId="{89B52390-0934-4587-A580-778946B27162}" type="pres">
      <dgm:prSet presAssocID="{CD78C6C1-A990-44FC-BD14-C0974D956EA9}" presName="descendantText" presStyleLbl="alignAcc1" presStyleIdx="1" presStyleCnt="2" custScaleY="168908">
        <dgm:presLayoutVars>
          <dgm:bulletEnabled val="1"/>
        </dgm:presLayoutVars>
      </dgm:prSet>
      <dgm:spPr/>
    </dgm:pt>
  </dgm:ptLst>
  <dgm:cxnLst>
    <dgm:cxn modelId="{06C1B801-CF24-48DD-942C-A27FC3080B25}" type="presOf" srcId="{235F1679-F73F-4718-B7E9-DA382C270751}" destId="{89B52390-0934-4587-A580-778946B27162}" srcOrd="0" destOrd="1" presId="urn:microsoft.com/office/officeart/2005/8/layout/chevron2"/>
    <dgm:cxn modelId="{99608715-5543-4FA1-92CC-3837B697959F}" type="presOf" srcId="{8BCFFE91-3090-4F78-9527-0B9E67E536C5}" destId="{89B52390-0934-4587-A580-778946B27162}" srcOrd="0" destOrd="2" presId="urn:microsoft.com/office/officeart/2005/8/layout/chevron2"/>
    <dgm:cxn modelId="{BF1EBA24-DC8A-43B4-8643-20DF9815BD72}" srcId="{AC9C6A4A-D730-4801-BA65-191542DA5CCA}" destId="{8F133296-9495-4D8E-B15A-3558A28FF77F}" srcOrd="0" destOrd="0" parTransId="{3BFC13E4-834E-4AB2-BE75-72382FE09589}" sibTransId="{A310BE64-F934-4ED1-86ED-B9763B3E7687}"/>
    <dgm:cxn modelId="{B51EB964-FA13-4A7B-8ECB-A1E54BF691D4}" type="presOf" srcId="{8F133296-9495-4D8E-B15A-3558A28FF77F}" destId="{F2C134BB-ECFA-4ACF-A49C-F3AD5A86283E}" srcOrd="0" destOrd="0" presId="urn:microsoft.com/office/officeart/2005/8/layout/chevron2"/>
    <dgm:cxn modelId="{ACE12854-3A9C-4892-BD31-97F7CC187C33}" srcId="{8F133296-9495-4D8E-B15A-3558A28FF77F}" destId="{46740614-2433-415A-9540-139A5E4066D7}" srcOrd="1" destOrd="0" parTransId="{EA6C5303-04BE-44AD-A7DC-A65CC90A9A2F}" sibTransId="{A4A43C31-3701-47DA-B740-B18FEBBBE42B}"/>
    <dgm:cxn modelId="{29400675-3939-4DF8-9563-642E7E70717D}" type="presOf" srcId="{46740614-2433-415A-9540-139A5E4066D7}" destId="{6FDE80AD-E9E0-46B6-8C21-D35BDB95C362}" srcOrd="0" destOrd="1" presId="urn:microsoft.com/office/officeart/2005/8/layout/chevron2"/>
    <dgm:cxn modelId="{E1191977-F74D-49A9-97A4-CA5F96422443}" type="presOf" srcId="{CD78C6C1-A990-44FC-BD14-C0974D956EA9}" destId="{4FCCF9BD-8C7B-4828-8A12-8DA77E53A8B5}" srcOrd="0" destOrd="0" presId="urn:microsoft.com/office/officeart/2005/8/layout/chevron2"/>
    <dgm:cxn modelId="{B0A7817F-6B09-40DE-8E52-8073FDFDAFA8}" type="presOf" srcId="{F7C76660-6B9D-4375-96DE-4813BB9DAFFC}" destId="{6FDE80AD-E9E0-46B6-8C21-D35BDB95C362}" srcOrd="0" destOrd="2" presId="urn:microsoft.com/office/officeart/2005/8/layout/chevron2"/>
    <dgm:cxn modelId="{DA238A80-8276-4446-9AA5-8D732E223BA2}" srcId="{CD78C6C1-A990-44FC-BD14-C0974D956EA9}" destId="{235F1679-F73F-4718-B7E9-DA382C270751}" srcOrd="1" destOrd="0" parTransId="{D2AA6408-5C26-428D-92F2-F16226909A1B}" sibTransId="{09A271E8-E1CE-4F10-86B2-3135F53F65E7}"/>
    <dgm:cxn modelId="{1B4DB08A-2577-4EFF-BBA2-BBF81DAC1D97}" srcId="{AC9C6A4A-D730-4801-BA65-191542DA5CCA}" destId="{CD78C6C1-A990-44FC-BD14-C0974D956EA9}" srcOrd="1" destOrd="0" parTransId="{A8CD787B-4436-49B9-9F8F-200C07EEA310}" sibTransId="{19F9585A-1957-4170-B39E-1D821DA559A1}"/>
    <dgm:cxn modelId="{93B9939D-362B-440C-A442-7051BD213CE5}" srcId="{8F133296-9495-4D8E-B15A-3558A28FF77F}" destId="{F7C76660-6B9D-4375-96DE-4813BB9DAFFC}" srcOrd="2" destOrd="0" parTransId="{21B2A1B0-FD7F-4182-A69B-C4E36F8CEE88}" sibTransId="{7F6693BF-60E7-447C-9F63-34402B62A45D}"/>
    <dgm:cxn modelId="{CCAA97A6-951D-4837-B5A1-B26155583214}" type="presOf" srcId="{AC9C6A4A-D730-4801-BA65-191542DA5CCA}" destId="{EEC6D0E1-C9AC-4334-884A-AE9277EC9E46}" srcOrd="0" destOrd="0" presId="urn:microsoft.com/office/officeart/2005/8/layout/chevron2"/>
    <dgm:cxn modelId="{F9BFE0B1-D56E-4F7C-85D3-60CA95E35A7F}" srcId="{CD78C6C1-A990-44FC-BD14-C0974D956EA9}" destId="{F42E93AB-A18F-4D2B-929F-DD403B12375D}" srcOrd="0" destOrd="0" parTransId="{2BCA520C-02FF-4987-9DAA-E37F59253BDA}" sibTransId="{7C2023DA-3A61-452C-8A6D-C593525444A5}"/>
    <dgm:cxn modelId="{C9E206BC-F746-4464-A84D-2CEC9627E149}" srcId="{8F133296-9495-4D8E-B15A-3558A28FF77F}" destId="{545B0AD6-31D0-4280-88CC-8D83C136A639}" srcOrd="0" destOrd="0" parTransId="{10BAAD3A-C352-4C82-AFB1-28EB397CBD3D}" sibTransId="{5B5B7C99-D26D-44EF-8A6B-1DCA89FB26A5}"/>
    <dgm:cxn modelId="{7158E2CB-3B98-4896-9BEB-F22D5C674A85}" type="presOf" srcId="{F42E93AB-A18F-4D2B-929F-DD403B12375D}" destId="{89B52390-0934-4587-A580-778946B27162}" srcOrd="0" destOrd="0" presId="urn:microsoft.com/office/officeart/2005/8/layout/chevron2"/>
    <dgm:cxn modelId="{CE68E6CC-1823-46F2-B407-511B5F423D73}" srcId="{CD78C6C1-A990-44FC-BD14-C0974D956EA9}" destId="{8BCFFE91-3090-4F78-9527-0B9E67E536C5}" srcOrd="2" destOrd="0" parTransId="{E445BB7A-437E-4AD6-A9F4-37F99B637CF9}" sibTransId="{C5B3528C-5432-4BBB-9978-90D5F7173E0A}"/>
    <dgm:cxn modelId="{5C0392F4-C5A4-4027-A290-D267CF65C1E9}" type="presOf" srcId="{DD15AFB7-9372-4A63-84E7-56621129F13E}" destId="{89B52390-0934-4587-A580-778946B27162}" srcOrd="0" destOrd="3" presId="urn:microsoft.com/office/officeart/2005/8/layout/chevron2"/>
    <dgm:cxn modelId="{928657FA-478F-4DBD-9C38-B5708BA64AC1}" srcId="{CD78C6C1-A990-44FC-BD14-C0974D956EA9}" destId="{DD15AFB7-9372-4A63-84E7-56621129F13E}" srcOrd="3" destOrd="0" parTransId="{BD28CEF9-5BD1-4363-BA15-FA160F6553B0}" sibTransId="{EE7D442E-E6FF-453C-AFF1-CB6DFE50B825}"/>
    <dgm:cxn modelId="{0CF37EFA-5735-4997-BC87-764EABA6A6CC}" type="presOf" srcId="{545B0AD6-31D0-4280-88CC-8D83C136A639}" destId="{6FDE80AD-E9E0-46B6-8C21-D35BDB95C362}" srcOrd="0" destOrd="0" presId="urn:microsoft.com/office/officeart/2005/8/layout/chevron2"/>
    <dgm:cxn modelId="{E4BC75AF-A941-432D-B953-6AB2E7A64C0F}" type="presParOf" srcId="{EEC6D0E1-C9AC-4334-884A-AE9277EC9E46}" destId="{382B563E-A500-4D03-8B3D-3AEF7EED67EE}" srcOrd="0" destOrd="0" presId="urn:microsoft.com/office/officeart/2005/8/layout/chevron2"/>
    <dgm:cxn modelId="{FBED5E3D-126C-4193-83AC-76E6EAA7941C}" type="presParOf" srcId="{382B563E-A500-4D03-8B3D-3AEF7EED67EE}" destId="{F2C134BB-ECFA-4ACF-A49C-F3AD5A86283E}" srcOrd="0" destOrd="0" presId="urn:microsoft.com/office/officeart/2005/8/layout/chevron2"/>
    <dgm:cxn modelId="{A62B3FA7-E620-4B5E-B332-75CB6619D920}" type="presParOf" srcId="{382B563E-A500-4D03-8B3D-3AEF7EED67EE}" destId="{6FDE80AD-E9E0-46B6-8C21-D35BDB95C362}" srcOrd="1" destOrd="0" presId="urn:microsoft.com/office/officeart/2005/8/layout/chevron2"/>
    <dgm:cxn modelId="{8DF73216-5212-49C3-A825-E49FC173344E}" type="presParOf" srcId="{EEC6D0E1-C9AC-4334-884A-AE9277EC9E46}" destId="{D514844D-5FAA-4876-86EA-5141DBF8987E}" srcOrd="1" destOrd="0" presId="urn:microsoft.com/office/officeart/2005/8/layout/chevron2"/>
    <dgm:cxn modelId="{4B0099F0-4E80-472C-BD7E-15CECFE0D6B2}" type="presParOf" srcId="{EEC6D0E1-C9AC-4334-884A-AE9277EC9E46}" destId="{A5BC6365-A39D-4ACF-9E69-622071F3B8FD}" srcOrd="2" destOrd="0" presId="urn:microsoft.com/office/officeart/2005/8/layout/chevron2"/>
    <dgm:cxn modelId="{72546180-B0F5-48C8-8DBE-3066DBB18819}" type="presParOf" srcId="{A5BC6365-A39D-4ACF-9E69-622071F3B8FD}" destId="{4FCCF9BD-8C7B-4828-8A12-8DA77E53A8B5}" srcOrd="0" destOrd="0" presId="urn:microsoft.com/office/officeart/2005/8/layout/chevron2"/>
    <dgm:cxn modelId="{B52730AC-64AC-4CB8-9DEE-B955395C32AD}" type="presParOf" srcId="{A5BC6365-A39D-4ACF-9E69-622071F3B8FD}" destId="{89B52390-0934-4587-A580-778946B2716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AC9C6A4A-D730-4801-BA65-191542DA5CCA}" type="doc">
      <dgm:prSet loTypeId="urn:microsoft.com/office/officeart/2005/8/layout/chevron2" loCatId="process" qsTypeId="urn:microsoft.com/office/officeart/2005/8/quickstyle/simple1" qsCatId="simple" csTypeId="urn:microsoft.com/office/officeart/2005/8/colors/accent0_1" csCatId="mainScheme" phldr="1"/>
      <dgm:spPr/>
      <dgm:t>
        <a:bodyPr/>
        <a:lstStyle/>
        <a:p>
          <a:endParaRPr lang="cs-CZ"/>
        </a:p>
      </dgm:t>
    </dgm:pt>
    <dgm:pt modelId="{8F133296-9495-4D8E-B15A-3558A28FF77F}">
      <dgm:prSet phldrT="[Text]"/>
      <dgm:spPr/>
      <dgm:t>
        <a:bodyPr/>
        <a:lstStyle/>
        <a:p>
          <a:r>
            <a:rPr lang="cs-CZ" dirty="0"/>
            <a:t>spis a tvorba spisu</a:t>
          </a:r>
        </a:p>
      </dgm:t>
    </dgm:pt>
    <dgm:pt modelId="{3BFC13E4-834E-4AB2-BE75-72382FE09589}" type="parTrans" cxnId="{BF1EBA24-DC8A-43B4-8643-20DF9815BD72}">
      <dgm:prSet/>
      <dgm:spPr/>
      <dgm:t>
        <a:bodyPr/>
        <a:lstStyle/>
        <a:p>
          <a:endParaRPr lang="cs-CZ"/>
        </a:p>
      </dgm:t>
    </dgm:pt>
    <dgm:pt modelId="{A310BE64-F934-4ED1-86ED-B9763B3E7687}" type="sibTrans" cxnId="{BF1EBA24-DC8A-43B4-8643-20DF9815BD72}">
      <dgm:prSet/>
      <dgm:spPr/>
      <dgm:t>
        <a:bodyPr/>
        <a:lstStyle/>
        <a:p>
          <a:endParaRPr lang="cs-CZ"/>
        </a:p>
      </dgm:t>
    </dgm:pt>
    <dgm:pt modelId="{F7C76660-6B9D-4375-96DE-4813BB9DAFFC}">
      <dgm:prSet phldrT="[Text]" custT="1"/>
      <dgm:spPr/>
      <dgm:t>
        <a:bodyPr/>
        <a:lstStyle/>
        <a:p>
          <a:r>
            <a:rPr lang="cs-CZ" sz="1800" dirty="0"/>
            <a:t>spojováním dokumentů nebo sběrným archem</a:t>
          </a:r>
        </a:p>
      </dgm:t>
    </dgm:pt>
    <dgm:pt modelId="{21B2A1B0-FD7F-4182-A69B-C4E36F8CEE88}" type="parTrans" cxnId="{93B9939D-362B-440C-A442-7051BD213CE5}">
      <dgm:prSet/>
      <dgm:spPr/>
      <dgm:t>
        <a:bodyPr/>
        <a:lstStyle/>
        <a:p>
          <a:endParaRPr lang="cs-CZ"/>
        </a:p>
      </dgm:t>
    </dgm:pt>
    <dgm:pt modelId="{7F6693BF-60E7-447C-9F63-34402B62A45D}" type="sibTrans" cxnId="{93B9939D-362B-440C-A442-7051BD213CE5}">
      <dgm:prSet/>
      <dgm:spPr/>
      <dgm:t>
        <a:bodyPr/>
        <a:lstStyle/>
        <a:p>
          <a:endParaRPr lang="cs-CZ"/>
        </a:p>
      </dgm:t>
    </dgm:pt>
    <dgm:pt modelId="{E8BFEFB9-52AF-459F-9F7E-0F9465DEC626}">
      <dgm:prSet phldrT="[Text]"/>
      <dgm:spPr/>
      <dgm:t>
        <a:bodyPr/>
        <a:lstStyle/>
        <a:p>
          <a:r>
            <a:rPr lang="cs-CZ" dirty="0"/>
            <a:t>sběrným archem</a:t>
          </a:r>
        </a:p>
      </dgm:t>
    </dgm:pt>
    <dgm:pt modelId="{2E741261-A6A3-4507-9ACC-C0664C2E91B3}" type="parTrans" cxnId="{7D9466B9-A5B7-441E-9584-65FE1D2A0091}">
      <dgm:prSet/>
      <dgm:spPr/>
      <dgm:t>
        <a:bodyPr/>
        <a:lstStyle/>
        <a:p>
          <a:endParaRPr lang="cs-CZ"/>
        </a:p>
      </dgm:t>
    </dgm:pt>
    <dgm:pt modelId="{F423EE0E-748D-40C5-927C-D78DB6B8BB02}" type="sibTrans" cxnId="{7D9466B9-A5B7-441E-9584-65FE1D2A0091}">
      <dgm:prSet/>
      <dgm:spPr/>
      <dgm:t>
        <a:bodyPr/>
        <a:lstStyle/>
        <a:p>
          <a:endParaRPr lang="cs-CZ"/>
        </a:p>
      </dgm:t>
    </dgm:pt>
    <dgm:pt modelId="{1D02CF4B-996B-44C5-AD5C-71B24EEF457A}">
      <dgm:prSet phldrT="[Text]" custT="1"/>
      <dgm:spPr/>
      <dgm:t>
        <a:bodyPr/>
        <a:lstStyle/>
        <a:p>
          <a:r>
            <a:rPr lang="cs-CZ" sz="1800" dirty="0"/>
            <a:t>spisová značka je číslo jednací iniciačního dokumentu, nebo jiné označení</a:t>
          </a:r>
        </a:p>
      </dgm:t>
    </dgm:pt>
    <dgm:pt modelId="{FCACEA34-C055-4892-B037-0C8BFFB19A9F}" type="parTrans" cxnId="{0E41173C-4E66-435B-B247-DE951497358D}">
      <dgm:prSet/>
      <dgm:spPr/>
      <dgm:t>
        <a:bodyPr/>
        <a:lstStyle/>
        <a:p>
          <a:endParaRPr lang="cs-CZ"/>
        </a:p>
      </dgm:t>
    </dgm:pt>
    <dgm:pt modelId="{530EC31F-2EDD-458F-838F-B72E24BE5EEA}" type="sibTrans" cxnId="{0E41173C-4E66-435B-B247-DE951497358D}">
      <dgm:prSet/>
      <dgm:spPr/>
      <dgm:t>
        <a:bodyPr/>
        <a:lstStyle/>
        <a:p>
          <a:endParaRPr lang="cs-CZ"/>
        </a:p>
      </dgm:t>
    </dgm:pt>
    <dgm:pt modelId="{545B0AD6-31D0-4280-88CC-8D83C136A639}">
      <dgm:prSet phldrT="[Text]" custT="1"/>
      <dgm:spPr/>
      <dgm:t>
        <a:bodyPr/>
        <a:lstStyle/>
        <a:p>
          <a:r>
            <a:rPr lang="cs-CZ" sz="1800" dirty="0"/>
            <a:t>v každé věci se zakládá spis., každý spis je označen spisovou značkou (§ 17 odst. 1 správního řádu)</a:t>
          </a:r>
        </a:p>
      </dgm:t>
    </dgm:pt>
    <dgm:pt modelId="{10BAAD3A-C352-4C82-AFB1-28EB397CBD3D}" type="parTrans" cxnId="{C9E206BC-F746-4464-A84D-2CEC9627E149}">
      <dgm:prSet/>
      <dgm:spPr/>
      <dgm:t>
        <a:bodyPr/>
        <a:lstStyle/>
        <a:p>
          <a:endParaRPr lang="cs-CZ"/>
        </a:p>
      </dgm:t>
    </dgm:pt>
    <dgm:pt modelId="{5B5B7C99-D26D-44EF-8A6B-1DCA89FB26A5}" type="sibTrans" cxnId="{C9E206BC-F746-4464-A84D-2CEC9627E149}">
      <dgm:prSet/>
      <dgm:spPr/>
      <dgm:t>
        <a:bodyPr/>
        <a:lstStyle/>
        <a:p>
          <a:endParaRPr lang="cs-CZ"/>
        </a:p>
      </dgm:t>
    </dgm:pt>
    <dgm:pt modelId="{46740614-2433-415A-9540-139A5E4066D7}">
      <dgm:prSet phldrT="[Text]" custT="1"/>
      <dgm:spPr/>
      <dgm:t>
        <a:bodyPr/>
        <a:lstStyle/>
        <a:p>
          <a:r>
            <a:rPr lang="cs-CZ" sz="1800" dirty="0"/>
            <a:t>§ 12 odst. 6 vyhlášky č. 259/2012 Sb. – spisová značka</a:t>
          </a:r>
        </a:p>
      </dgm:t>
    </dgm:pt>
    <dgm:pt modelId="{EA6C5303-04BE-44AD-A7DC-A65CC90A9A2F}" type="parTrans" cxnId="{ACE12854-3A9C-4892-BD31-97F7CC187C33}">
      <dgm:prSet/>
      <dgm:spPr/>
      <dgm:t>
        <a:bodyPr/>
        <a:lstStyle/>
        <a:p>
          <a:endParaRPr lang="cs-CZ"/>
        </a:p>
      </dgm:t>
    </dgm:pt>
    <dgm:pt modelId="{A4A43C31-3701-47DA-B740-B18FEBBBE42B}" type="sibTrans" cxnId="{ACE12854-3A9C-4892-BD31-97F7CC187C33}">
      <dgm:prSet/>
      <dgm:spPr/>
      <dgm:t>
        <a:bodyPr/>
        <a:lstStyle/>
        <a:p>
          <a:endParaRPr lang="cs-CZ"/>
        </a:p>
      </dgm:t>
    </dgm:pt>
    <dgm:pt modelId="{0E7F7BFC-B996-468F-8C9F-E76DEEADE9F2}">
      <dgm:prSet phldrT="[Text]" custT="1"/>
      <dgm:spPr/>
      <dgm:t>
        <a:bodyPr/>
        <a:lstStyle/>
        <a:p>
          <a:r>
            <a:rPr lang="cs-CZ" sz="1800" dirty="0"/>
            <a:t>první (iniciační) dokument je evidován v podacím deníku, další dokumenty jsou evidovány ve sběrném archu (§ 12 odst. 3 vyhlášky      č. 259/2012 Sb.), jedno číslo jednací – za pořadovým číslem zápisu pomlčka nebo lomítko a uvedené pořadové číslo ve sběrném archu      (§ 11 odst. 1 vyhlášky č. 259/2012 Sb.)</a:t>
          </a:r>
        </a:p>
      </dgm:t>
    </dgm:pt>
    <dgm:pt modelId="{0902929E-0F4D-4ACF-871A-E1AC4E25768A}" type="parTrans" cxnId="{883ED389-B988-4F4E-811B-649BE790F3C6}">
      <dgm:prSet/>
      <dgm:spPr/>
      <dgm:t>
        <a:bodyPr/>
        <a:lstStyle/>
        <a:p>
          <a:endParaRPr lang="cs-CZ"/>
        </a:p>
      </dgm:t>
    </dgm:pt>
    <dgm:pt modelId="{1FC32B93-39F0-41F2-AFEA-44964AEB0BE2}" type="sibTrans" cxnId="{883ED389-B988-4F4E-811B-649BE790F3C6}">
      <dgm:prSet/>
      <dgm:spPr/>
      <dgm:t>
        <a:bodyPr/>
        <a:lstStyle/>
        <a:p>
          <a:endParaRPr lang="cs-CZ"/>
        </a:p>
      </dgm:t>
    </dgm:pt>
    <dgm:pt modelId="{F7F8B39C-5256-49CA-8F5A-908637205E15}">
      <dgm:prSet phldrT="[Text]" custT="1"/>
      <dgm:spPr/>
      <dgm:t>
        <a:bodyPr/>
        <a:lstStyle/>
        <a:p>
          <a:r>
            <a:rPr lang="cs-CZ" sz="1800" dirty="0"/>
            <a:t>údaje ve sběrném archu - § 10 odst. 1, 2 nebo 3 vyhlášky                          č. 259/2012 Sb.</a:t>
          </a:r>
        </a:p>
      </dgm:t>
    </dgm:pt>
    <dgm:pt modelId="{D9B8C416-F1CE-4564-98FF-C2384AC6BC0D}" type="parTrans" cxnId="{97287366-D952-4E08-991D-B32987217C37}">
      <dgm:prSet/>
      <dgm:spPr/>
      <dgm:t>
        <a:bodyPr/>
        <a:lstStyle/>
        <a:p>
          <a:endParaRPr lang="cs-CZ"/>
        </a:p>
      </dgm:t>
    </dgm:pt>
    <dgm:pt modelId="{1AE5F2E1-1C84-4EF5-8B05-FC98A768536F}" type="sibTrans" cxnId="{97287366-D952-4E08-991D-B32987217C37}">
      <dgm:prSet/>
      <dgm:spPr/>
      <dgm:t>
        <a:bodyPr/>
        <a:lstStyle/>
        <a:p>
          <a:endParaRPr lang="cs-CZ"/>
        </a:p>
      </dgm:t>
    </dgm:pt>
    <dgm:pt modelId="{BC28CA56-01E1-4A42-9DF3-C7EE146EBC6E}">
      <dgm:prSet phldrT="[Text]" custT="1"/>
      <dgm:spPr/>
      <dgm:t>
        <a:bodyPr/>
        <a:lstStyle/>
        <a:p>
          <a:r>
            <a:rPr lang="cs-CZ" sz="1800" dirty="0"/>
            <a:t>obálka spisu - § 12 odst. 4 nebo odst. 5 vyhlášky č. 259/2012 Sb.</a:t>
          </a:r>
        </a:p>
      </dgm:t>
    </dgm:pt>
    <dgm:pt modelId="{36CDA1AB-77AD-47AC-89F9-E4568B4B5592}" type="parTrans" cxnId="{1CC79D66-354D-4C63-9219-075619123C2E}">
      <dgm:prSet/>
      <dgm:spPr/>
      <dgm:t>
        <a:bodyPr/>
        <a:lstStyle/>
        <a:p>
          <a:endParaRPr lang="cs-CZ"/>
        </a:p>
      </dgm:t>
    </dgm:pt>
    <dgm:pt modelId="{E85F0FE1-09E6-43E8-AA68-24D4FB9205B0}" type="sibTrans" cxnId="{1CC79D66-354D-4C63-9219-075619123C2E}">
      <dgm:prSet/>
      <dgm:spPr/>
      <dgm:t>
        <a:bodyPr/>
        <a:lstStyle/>
        <a:p>
          <a:endParaRPr lang="cs-CZ"/>
        </a:p>
      </dgm:t>
    </dgm:pt>
    <dgm:pt modelId="{EEC6D0E1-C9AC-4334-884A-AE9277EC9E46}" type="pres">
      <dgm:prSet presAssocID="{AC9C6A4A-D730-4801-BA65-191542DA5CCA}" presName="linearFlow" presStyleCnt="0">
        <dgm:presLayoutVars>
          <dgm:dir/>
          <dgm:animLvl val="lvl"/>
          <dgm:resizeHandles val="exact"/>
        </dgm:presLayoutVars>
      </dgm:prSet>
      <dgm:spPr/>
    </dgm:pt>
    <dgm:pt modelId="{382B563E-A500-4D03-8B3D-3AEF7EED67EE}" type="pres">
      <dgm:prSet presAssocID="{8F133296-9495-4D8E-B15A-3558A28FF77F}" presName="composite" presStyleCnt="0"/>
      <dgm:spPr/>
    </dgm:pt>
    <dgm:pt modelId="{F2C134BB-ECFA-4ACF-A49C-F3AD5A86283E}" type="pres">
      <dgm:prSet presAssocID="{8F133296-9495-4D8E-B15A-3558A28FF77F}" presName="parentText" presStyleLbl="alignNode1" presStyleIdx="0" presStyleCnt="2">
        <dgm:presLayoutVars>
          <dgm:chMax val="1"/>
          <dgm:bulletEnabled val="1"/>
        </dgm:presLayoutVars>
      </dgm:prSet>
      <dgm:spPr/>
    </dgm:pt>
    <dgm:pt modelId="{6FDE80AD-E9E0-46B6-8C21-D35BDB95C362}" type="pres">
      <dgm:prSet presAssocID="{8F133296-9495-4D8E-B15A-3558A28FF77F}" presName="descendantText" presStyleLbl="alignAcc1" presStyleIdx="0" presStyleCnt="2" custScaleY="115861">
        <dgm:presLayoutVars>
          <dgm:bulletEnabled val="1"/>
        </dgm:presLayoutVars>
      </dgm:prSet>
      <dgm:spPr/>
    </dgm:pt>
    <dgm:pt modelId="{D514844D-5FAA-4876-86EA-5141DBF8987E}" type="pres">
      <dgm:prSet presAssocID="{A310BE64-F934-4ED1-86ED-B9763B3E7687}" presName="sp" presStyleCnt="0"/>
      <dgm:spPr/>
    </dgm:pt>
    <dgm:pt modelId="{EE71A3F1-E139-4D6F-A8F4-93C6A7B155FD}" type="pres">
      <dgm:prSet presAssocID="{E8BFEFB9-52AF-459F-9F7E-0F9465DEC626}" presName="composite" presStyleCnt="0"/>
      <dgm:spPr/>
    </dgm:pt>
    <dgm:pt modelId="{87B912AB-4A15-4D4F-BF8F-7BB64979B61B}" type="pres">
      <dgm:prSet presAssocID="{E8BFEFB9-52AF-459F-9F7E-0F9465DEC626}" presName="parentText" presStyleLbl="alignNode1" presStyleIdx="1" presStyleCnt="2">
        <dgm:presLayoutVars>
          <dgm:chMax val="1"/>
          <dgm:bulletEnabled val="1"/>
        </dgm:presLayoutVars>
      </dgm:prSet>
      <dgm:spPr/>
    </dgm:pt>
    <dgm:pt modelId="{9728144B-BF05-4F4F-9982-38B7D9625C28}" type="pres">
      <dgm:prSet presAssocID="{E8BFEFB9-52AF-459F-9F7E-0F9465DEC626}" presName="descendantText" presStyleLbl="alignAcc1" presStyleIdx="1" presStyleCnt="2" custScaleY="189972" custLinFactNeighborX="5" custLinFactNeighborY="6529">
        <dgm:presLayoutVars>
          <dgm:bulletEnabled val="1"/>
        </dgm:presLayoutVars>
      </dgm:prSet>
      <dgm:spPr/>
    </dgm:pt>
  </dgm:ptLst>
  <dgm:cxnLst>
    <dgm:cxn modelId="{BF1EBA24-DC8A-43B4-8643-20DF9815BD72}" srcId="{AC9C6A4A-D730-4801-BA65-191542DA5CCA}" destId="{8F133296-9495-4D8E-B15A-3558A28FF77F}" srcOrd="0" destOrd="0" parTransId="{3BFC13E4-834E-4AB2-BE75-72382FE09589}" sibTransId="{A310BE64-F934-4ED1-86ED-B9763B3E7687}"/>
    <dgm:cxn modelId="{0E41173C-4E66-435B-B247-DE951497358D}" srcId="{E8BFEFB9-52AF-459F-9F7E-0F9465DEC626}" destId="{1D02CF4B-996B-44C5-AD5C-71B24EEF457A}" srcOrd="0" destOrd="0" parTransId="{FCACEA34-C055-4892-B037-0C8BFFB19A9F}" sibTransId="{530EC31F-2EDD-458F-838F-B72E24BE5EEA}"/>
    <dgm:cxn modelId="{B51EB964-FA13-4A7B-8ECB-A1E54BF691D4}" type="presOf" srcId="{8F133296-9495-4D8E-B15A-3558A28FF77F}" destId="{F2C134BB-ECFA-4ACF-A49C-F3AD5A86283E}" srcOrd="0" destOrd="0" presId="urn:microsoft.com/office/officeart/2005/8/layout/chevron2"/>
    <dgm:cxn modelId="{97287366-D952-4E08-991D-B32987217C37}" srcId="{E8BFEFB9-52AF-459F-9F7E-0F9465DEC626}" destId="{F7F8B39C-5256-49CA-8F5A-908637205E15}" srcOrd="2" destOrd="0" parTransId="{D9B8C416-F1CE-4564-98FF-C2384AC6BC0D}" sibTransId="{1AE5F2E1-1C84-4EF5-8B05-FC98A768536F}"/>
    <dgm:cxn modelId="{1CC79D66-354D-4C63-9219-075619123C2E}" srcId="{E8BFEFB9-52AF-459F-9F7E-0F9465DEC626}" destId="{BC28CA56-01E1-4A42-9DF3-C7EE146EBC6E}" srcOrd="3" destOrd="0" parTransId="{36CDA1AB-77AD-47AC-89F9-E4568B4B5592}" sibTransId="{E85F0FE1-09E6-43E8-AA68-24D4FB9205B0}"/>
    <dgm:cxn modelId="{ACE12854-3A9C-4892-BD31-97F7CC187C33}" srcId="{8F133296-9495-4D8E-B15A-3558A28FF77F}" destId="{46740614-2433-415A-9540-139A5E4066D7}" srcOrd="1" destOrd="0" parTransId="{EA6C5303-04BE-44AD-A7DC-A65CC90A9A2F}" sibTransId="{A4A43C31-3701-47DA-B740-B18FEBBBE42B}"/>
    <dgm:cxn modelId="{29400675-3939-4DF8-9563-642E7E70717D}" type="presOf" srcId="{46740614-2433-415A-9540-139A5E4066D7}" destId="{6FDE80AD-E9E0-46B6-8C21-D35BDB95C362}" srcOrd="0" destOrd="1" presId="urn:microsoft.com/office/officeart/2005/8/layout/chevron2"/>
    <dgm:cxn modelId="{B0A7817F-6B09-40DE-8E52-8073FDFDAFA8}" type="presOf" srcId="{F7C76660-6B9D-4375-96DE-4813BB9DAFFC}" destId="{6FDE80AD-E9E0-46B6-8C21-D35BDB95C362}" srcOrd="0" destOrd="2" presId="urn:microsoft.com/office/officeart/2005/8/layout/chevron2"/>
    <dgm:cxn modelId="{883ED389-B988-4F4E-811B-649BE790F3C6}" srcId="{E8BFEFB9-52AF-459F-9F7E-0F9465DEC626}" destId="{0E7F7BFC-B996-468F-8C9F-E76DEEADE9F2}" srcOrd="1" destOrd="0" parTransId="{0902929E-0F4D-4ACF-871A-E1AC4E25768A}" sibTransId="{1FC32B93-39F0-41F2-AFEA-44964AEB0BE2}"/>
    <dgm:cxn modelId="{B7F96B99-4EA9-4626-9B9D-6FA625E74954}" type="presOf" srcId="{E8BFEFB9-52AF-459F-9F7E-0F9465DEC626}" destId="{87B912AB-4A15-4D4F-BF8F-7BB64979B61B}" srcOrd="0" destOrd="0" presId="urn:microsoft.com/office/officeart/2005/8/layout/chevron2"/>
    <dgm:cxn modelId="{93B9939D-362B-440C-A442-7051BD213CE5}" srcId="{8F133296-9495-4D8E-B15A-3558A28FF77F}" destId="{F7C76660-6B9D-4375-96DE-4813BB9DAFFC}" srcOrd="2" destOrd="0" parTransId="{21B2A1B0-FD7F-4182-A69B-C4E36F8CEE88}" sibTransId="{7F6693BF-60E7-447C-9F63-34402B62A45D}"/>
    <dgm:cxn modelId="{E8DCDAA0-C9D4-4E36-A6AD-31556CC4AA36}" type="presOf" srcId="{BC28CA56-01E1-4A42-9DF3-C7EE146EBC6E}" destId="{9728144B-BF05-4F4F-9982-38B7D9625C28}" srcOrd="0" destOrd="3" presId="urn:microsoft.com/office/officeart/2005/8/layout/chevron2"/>
    <dgm:cxn modelId="{CCAA97A6-951D-4837-B5A1-B26155583214}" type="presOf" srcId="{AC9C6A4A-D730-4801-BA65-191542DA5CCA}" destId="{EEC6D0E1-C9AC-4334-884A-AE9277EC9E46}" srcOrd="0" destOrd="0" presId="urn:microsoft.com/office/officeart/2005/8/layout/chevron2"/>
    <dgm:cxn modelId="{CD3243A9-4C92-4A6C-9549-670BF552284B}" type="presOf" srcId="{F7F8B39C-5256-49CA-8F5A-908637205E15}" destId="{9728144B-BF05-4F4F-9982-38B7D9625C28}" srcOrd="0" destOrd="2" presId="urn:microsoft.com/office/officeart/2005/8/layout/chevron2"/>
    <dgm:cxn modelId="{7D9466B9-A5B7-441E-9584-65FE1D2A0091}" srcId="{AC9C6A4A-D730-4801-BA65-191542DA5CCA}" destId="{E8BFEFB9-52AF-459F-9F7E-0F9465DEC626}" srcOrd="1" destOrd="0" parTransId="{2E741261-A6A3-4507-9ACC-C0664C2E91B3}" sibTransId="{F423EE0E-748D-40C5-927C-D78DB6B8BB02}"/>
    <dgm:cxn modelId="{C9E206BC-F746-4464-A84D-2CEC9627E149}" srcId="{8F133296-9495-4D8E-B15A-3558A28FF77F}" destId="{545B0AD6-31D0-4280-88CC-8D83C136A639}" srcOrd="0" destOrd="0" parTransId="{10BAAD3A-C352-4C82-AFB1-28EB397CBD3D}" sibTransId="{5B5B7C99-D26D-44EF-8A6B-1DCA89FB26A5}"/>
    <dgm:cxn modelId="{8B7790C3-5015-46BB-B7D9-735FC80BACC6}" type="presOf" srcId="{0E7F7BFC-B996-468F-8C9F-E76DEEADE9F2}" destId="{9728144B-BF05-4F4F-9982-38B7D9625C28}" srcOrd="0" destOrd="1" presId="urn:microsoft.com/office/officeart/2005/8/layout/chevron2"/>
    <dgm:cxn modelId="{52F050E4-F60F-4DAF-B06F-12DF1DFBF858}" type="presOf" srcId="{1D02CF4B-996B-44C5-AD5C-71B24EEF457A}" destId="{9728144B-BF05-4F4F-9982-38B7D9625C28}" srcOrd="0" destOrd="0" presId="urn:microsoft.com/office/officeart/2005/8/layout/chevron2"/>
    <dgm:cxn modelId="{0CF37EFA-5735-4997-BC87-764EABA6A6CC}" type="presOf" srcId="{545B0AD6-31D0-4280-88CC-8D83C136A639}" destId="{6FDE80AD-E9E0-46B6-8C21-D35BDB95C362}" srcOrd="0" destOrd="0" presId="urn:microsoft.com/office/officeart/2005/8/layout/chevron2"/>
    <dgm:cxn modelId="{E4BC75AF-A941-432D-B953-6AB2E7A64C0F}" type="presParOf" srcId="{EEC6D0E1-C9AC-4334-884A-AE9277EC9E46}" destId="{382B563E-A500-4D03-8B3D-3AEF7EED67EE}" srcOrd="0" destOrd="0" presId="urn:microsoft.com/office/officeart/2005/8/layout/chevron2"/>
    <dgm:cxn modelId="{FBED5E3D-126C-4193-83AC-76E6EAA7941C}" type="presParOf" srcId="{382B563E-A500-4D03-8B3D-3AEF7EED67EE}" destId="{F2C134BB-ECFA-4ACF-A49C-F3AD5A86283E}" srcOrd="0" destOrd="0" presId="urn:microsoft.com/office/officeart/2005/8/layout/chevron2"/>
    <dgm:cxn modelId="{A62B3FA7-E620-4B5E-B332-75CB6619D920}" type="presParOf" srcId="{382B563E-A500-4D03-8B3D-3AEF7EED67EE}" destId="{6FDE80AD-E9E0-46B6-8C21-D35BDB95C362}" srcOrd="1" destOrd="0" presId="urn:microsoft.com/office/officeart/2005/8/layout/chevron2"/>
    <dgm:cxn modelId="{8DF73216-5212-49C3-A825-E49FC173344E}" type="presParOf" srcId="{EEC6D0E1-C9AC-4334-884A-AE9277EC9E46}" destId="{D514844D-5FAA-4876-86EA-5141DBF8987E}" srcOrd="1" destOrd="0" presId="urn:microsoft.com/office/officeart/2005/8/layout/chevron2"/>
    <dgm:cxn modelId="{6CD39AD1-5D98-4BC4-BC1F-4A2139D19BFD}" type="presParOf" srcId="{EEC6D0E1-C9AC-4334-884A-AE9277EC9E46}" destId="{EE71A3F1-E139-4D6F-A8F4-93C6A7B155FD}" srcOrd="2" destOrd="0" presId="urn:microsoft.com/office/officeart/2005/8/layout/chevron2"/>
    <dgm:cxn modelId="{30882456-F8D3-48C8-8EB0-CB83217F5C8F}" type="presParOf" srcId="{EE71A3F1-E139-4D6F-A8F4-93C6A7B155FD}" destId="{87B912AB-4A15-4D4F-BF8F-7BB64979B61B}" srcOrd="0" destOrd="0" presId="urn:microsoft.com/office/officeart/2005/8/layout/chevron2"/>
    <dgm:cxn modelId="{0E3332D6-3DCB-475B-BA55-8A6F3AB25E1E}" type="presParOf" srcId="{EE71A3F1-E139-4D6F-A8F4-93C6A7B155FD}" destId="{9728144B-BF05-4F4F-9982-38B7D9625C2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F134114B-0031-4E74-812C-6E7A358D3430}"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DEAE4480-895C-49A0-B0C5-F17099C0B215}">
      <dgm:prSet phldrT="[Text]" custT="1"/>
      <dgm:spPr/>
      <dgm:t>
        <a:bodyPr/>
        <a:lstStyle/>
        <a:p>
          <a:r>
            <a:rPr lang="cs-CZ" sz="2400" dirty="0"/>
            <a:t>povinnost a právo zastupovat dítě stejně náleží oběma rodičům bez ohledu na </a:t>
          </a:r>
        </a:p>
      </dgm:t>
    </dgm:pt>
    <dgm:pt modelId="{D91E96B8-00D6-4E7E-B58B-71202EC967EB}" type="parTrans" cxnId="{F826D397-FA12-4E14-8B11-BD6E309CA04E}">
      <dgm:prSet/>
      <dgm:spPr/>
      <dgm:t>
        <a:bodyPr/>
        <a:lstStyle/>
        <a:p>
          <a:endParaRPr lang="cs-CZ"/>
        </a:p>
      </dgm:t>
    </dgm:pt>
    <dgm:pt modelId="{AD7BEF65-0618-426A-BCAD-68A6DA49DA07}" type="sibTrans" cxnId="{F826D397-FA12-4E14-8B11-BD6E309CA04E}">
      <dgm:prSet/>
      <dgm:spPr/>
      <dgm:t>
        <a:bodyPr/>
        <a:lstStyle/>
        <a:p>
          <a:endParaRPr lang="cs-CZ"/>
        </a:p>
      </dgm:t>
    </dgm:pt>
    <dgm:pt modelId="{EC14CEC8-C528-486A-9A34-430BEF0154AE}">
      <dgm:prSet phldrT="[Text]" custT="1"/>
      <dgm:spPr/>
      <dgm:t>
        <a:bodyPr/>
        <a:lstStyle/>
        <a:p>
          <a:r>
            <a:rPr lang="cs-CZ" sz="2400" dirty="0"/>
            <a:t>jsou/nejsou sezdáni</a:t>
          </a:r>
        </a:p>
      </dgm:t>
    </dgm:pt>
    <dgm:pt modelId="{1B2A3898-8189-4B60-920A-75C49573BEEE}" type="parTrans" cxnId="{5E458AFC-5650-4DE2-8534-79EE923358F1}">
      <dgm:prSet/>
      <dgm:spPr/>
      <dgm:t>
        <a:bodyPr/>
        <a:lstStyle/>
        <a:p>
          <a:endParaRPr lang="cs-CZ"/>
        </a:p>
      </dgm:t>
    </dgm:pt>
    <dgm:pt modelId="{72AF8811-4147-4679-892A-12078460753C}" type="sibTrans" cxnId="{5E458AFC-5650-4DE2-8534-79EE923358F1}">
      <dgm:prSet/>
      <dgm:spPr/>
      <dgm:t>
        <a:bodyPr/>
        <a:lstStyle/>
        <a:p>
          <a:endParaRPr lang="cs-CZ"/>
        </a:p>
      </dgm:t>
    </dgm:pt>
    <dgm:pt modelId="{7731982C-4A09-4D94-AFD9-AF896520AD59}">
      <dgm:prSet phldrT="[Text]" custT="1"/>
      <dgm:spPr/>
      <dgm:t>
        <a:bodyPr/>
        <a:lstStyle/>
        <a:p>
          <a:r>
            <a:rPr lang="cs-CZ" sz="2400" dirty="0"/>
            <a:t>jsou/nejsou rozvedení</a:t>
          </a:r>
        </a:p>
      </dgm:t>
    </dgm:pt>
    <dgm:pt modelId="{5AD218F7-B2A4-469D-AD2F-1A4A1C47DEA9}" type="parTrans" cxnId="{07D78336-2381-433E-906E-4838CFC44523}">
      <dgm:prSet/>
      <dgm:spPr/>
      <dgm:t>
        <a:bodyPr/>
        <a:lstStyle/>
        <a:p>
          <a:endParaRPr lang="cs-CZ"/>
        </a:p>
      </dgm:t>
    </dgm:pt>
    <dgm:pt modelId="{D41A8DB7-587D-4B1F-9C6E-E07B7FF081F1}" type="sibTrans" cxnId="{07D78336-2381-433E-906E-4838CFC44523}">
      <dgm:prSet/>
      <dgm:spPr/>
      <dgm:t>
        <a:bodyPr/>
        <a:lstStyle/>
        <a:p>
          <a:endParaRPr lang="cs-CZ"/>
        </a:p>
      </dgm:t>
    </dgm:pt>
    <dgm:pt modelId="{360E64AE-50C7-46B5-8A21-AF2A933D0F71}">
      <dgm:prSet phldrT="[Text]" custT="1"/>
      <dgm:spPr/>
      <dgm:t>
        <a:bodyPr/>
        <a:lstStyle/>
        <a:p>
          <a:r>
            <a:rPr lang="cs-CZ" sz="2400" dirty="0"/>
            <a:t>žijí/nežijí spolu</a:t>
          </a:r>
        </a:p>
      </dgm:t>
    </dgm:pt>
    <dgm:pt modelId="{A32CE13B-AB56-4712-A7DF-6EADAE02A840}" type="parTrans" cxnId="{A9C6FA3C-BDDA-4DFF-AF8B-676D57E6A592}">
      <dgm:prSet/>
      <dgm:spPr/>
      <dgm:t>
        <a:bodyPr/>
        <a:lstStyle/>
        <a:p>
          <a:endParaRPr lang="cs-CZ"/>
        </a:p>
      </dgm:t>
    </dgm:pt>
    <dgm:pt modelId="{116B2CAF-3600-45F0-9FC6-89B62CCF40DE}" type="sibTrans" cxnId="{A9C6FA3C-BDDA-4DFF-AF8B-676D57E6A592}">
      <dgm:prSet/>
      <dgm:spPr/>
      <dgm:t>
        <a:bodyPr/>
        <a:lstStyle/>
        <a:p>
          <a:endParaRPr lang="cs-CZ"/>
        </a:p>
      </dgm:t>
    </dgm:pt>
    <dgm:pt modelId="{0A1B95FE-A9B4-419D-8E0E-9FE724202E76}">
      <dgm:prSet custT="1"/>
      <dgm:spPr/>
      <dgm:t>
        <a:bodyPr/>
        <a:lstStyle/>
        <a:p>
          <a:r>
            <a:rPr lang="cs-CZ" sz="2400" dirty="0"/>
            <a:t>je/není dítě svěřeno do péče jednoho z nich</a:t>
          </a:r>
        </a:p>
      </dgm:t>
    </dgm:pt>
    <dgm:pt modelId="{D4B3B360-086A-45D7-8F62-1C11566A0C82}" type="parTrans" cxnId="{DCECF7DC-F0D9-4AF4-9F95-D16A13D3017A}">
      <dgm:prSet/>
      <dgm:spPr/>
      <dgm:t>
        <a:bodyPr/>
        <a:lstStyle/>
        <a:p>
          <a:endParaRPr lang="cs-CZ"/>
        </a:p>
      </dgm:t>
    </dgm:pt>
    <dgm:pt modelId="{5C7A057A-9D4C-4A99-945E-A2951681ECE7}" type="sibTrans" cxnId="{DCECF7DC-F0D9-4AF4-9F95-D16A13D3017A}">
      <dgm:prSet/>
      <dgm:spPr/>
      <dgm:t>
        <a:bodyPr/>
        <a:lstStyle/>
        <a:p>
          <a:endParaRPr lang="cs-CZ"/>
        </a:p>
      </dgm:t>
    </dgm:pt>
    <dgm:pt modelId="{9360A69A-517A-4B50-AC7E-2D0EB66E0F24}">
      <dgm:prSet custT="1"/>
      <dgm:spPr/>
      <dgm:t>
        <a:bodyPr/>
        <a:lstStyle/>
        <a:p>
          <a:r>
            <a:rPr lang="cs-CZ" sz="2400" dirty="0"/>
            <a:t>je/není rodič rozhodnutím soudu omezen ve styku s dítětem</a:t>
          </a:r>
        </a:p>
      </dgm:t>
    </dgm:pt>
    <dgm:pt modelId="{F51216E5-8A19-4E7E-842F-ED427B58A3D3}" type="parTrans" cxnId="{5B6F7F83-4EBC-45C8-BAAB-C34BE907E3C5}">
      <dgm:prSet/>
      <dgm:spPr/>
      <dgm:t>
        <a:bodyPr/>
        <a:lstStyle/>
        <a:p>
          <a:endParaRPr lang="cs-CZ"/>
        </a:p>
      </dgm:t>
    </dgm:pt>
    <dgm:pt modelId="{0F9D271A-02A5-49EE-AF82-571A05421872}" type="sibTrans" cxnId="{5B6F7F83-4EBC-45C8-BAAB-C34BE907E3C5}">
      <dgm:prSet/>
      <dgm:spPr/>
      <dgm:t>
        <a:bodyPr/>
        <a:lstStyle/>
        <a:p>
          <a:endParaRPr lang="cs-CZ"/>
        </a:p>
      </dgm:t>
    </dgm:pt>
    <dgm:pt modelId="{12AE30C5-4E0C-4658-9DB4-0238C63B233B}" type="pres">
      <dgm:prSet presAssocID="{F134114B-0031-4E74-812C-6E7A358D3430}" presName="hierChild1" presStyleCnt="0">
        <dgm:presLayoutVars>
          <dgm:orgChart val="1"/>
          <dgm:chPref val="1"/>
          <dgm:dir/>
          <dgm:animOne val="branch"/>
          <dgm:animLvl val="lvl"/>
          <dgm:resizeHandles/>
        </dgm:presLayoutVars>
      </dgm:prSet>
      <dgm:spPr/>
    </dgm:pt>
    <dgm:pt modelId="{5F0AECC7-7080-42A6-A572-8DE9A90E05D7}" type="pres">
      <dgm:prSet presAssocID="{DEAE4480-895C-49A0-B0C5-F17099C0B215}" presName="hierRoot1" presStyleCnt="0">
        <dgm:presLayoutVars>
          <dgm:hierBranch val="hang"/>
        </dgm:presLayoutVars>
      </dgm:prSet>
      <dgm:spPr/>
    </dgm:pt>
    <dgm:pt modelId="{4CF63665-D136-4B78-A43D-7C2680517216}" type="pres">
      <dgm:prSet presAssocID="{DEAE4480-895C-49A0-B0C5-F17099C0B215}" presName="rootComposite1" presStyleCnt="0"/>
      <dgm:spPr/>
    </dgm:pt>
    <dgm:pt modelId="{E374F680-801F-4FD2-B5EF-C286FA68D664}" type="pres">
      <dgm:prSet presAssocID="{DEAE4480-895C-49A0-B0C5-F17099C0B215}" presName="rootText1" presStyleLbl="node0" presStyleIdx="0" presStyleCnt="1" custScaleX="359965" custLinFactNeighborX="-2529" custLinFactNeighborY="5589">
        <dgm:presLayoutVars>
          <dgm:chPref val="3"/>
        </dgm:presLayoutVars>
      </dgm:prSet>
      <dgm:spPr/>
    </dgm:pt>
    <dgm:pt modelId="{52E64331-5E24-4EB1-A1B9-7C8C6CBB4C90}" type="pres">
      <dgm:prSet presAssocID="{DEAE4480-895C-49A0-B0C5-F17099C0B215}" presName="rootConnector1" presStyleLbl="node1" presStyleIdx="0" presStyleCnt="0"/>
      <dgm:spPr/>
    </dgm:pt>
    <dgm:pt modelId="{5B43830C-318C-4EB3-B47B-DED8FE540A58}" type="pres">
      <dgm:prSet presAssocID="{DEAE4480-895C-49A0-B0C5-F17099C0B215}" presName="hierChild2" presStyleCnt="0"/>
      <dgm:spPr/>
    </dgm:pt>
    <dgm:pt modelId="{2B3079F3-21ED-426E-A877-F2D8503F9E42}" type="pres">
      <dgm:prSet presAssocID="{1B2A3898-8189-4B60-920A-75C49573BEEE}" presName="Name48" presStyleLbl="parChTrans1D2" presStyleIdx="0" presStyleCnt="5"/>
      <dgm:spPr/>
    </dgm:pt>
    <dgm:pt modelId="{3BD44534-C5BB-43CF-AEA5-1517E2A42DB8}" type="pres">
      <dgm:prSet presAssocID="{EC14CEC8-C528-486A-9A34-430BEF0154AE}" presName="hierRoot2" presStyleCnt="0">
        <dgm:presLayoutVars>
          <dgm:hierBranch val="init"/>
        </dgm:presLayoutVars>
      </dgm:prSet>
      <dgm:spPr/>
    </dgm:pt>
    <dgm:pt modelId="{617FB49D-4001-4C62-ACCD-CE196DE6D8F1}" type="pres">
      <dgm:prSet presAssocID="{EC14CEC8-C528-486A-9A34-430BEF0154AE}" presName="rootComposite" presStyleCnt="0"/>
      <dgm:spPr/>
    </dgm:pt>
    <dgm:pt modelId="{50298203-6BDA-4A56-A8BC-E1CC4B175C51}" type="pres">
      <dgm:prSet presAssocID="{EC14CEC8-C528-486A-9A34-430BEF0154AE}" presName="rootText" presStyleLbl="node2" presStyleIdx="0" presStyleCnt="5" custScaleX="180366">
        <dgm:presLayoutVars>
          <dgm:chPref val="3"/>
        </dgm:presLayoutVars>
      </dgm:prSet>
      <dgm:spPr/>
    </dgm:pt>
    <dgm:pt modelId="{A5935385-8033-4704-AAA1-F7982EDFEDB9}" type="pres">
      <dgm:prSet presAssocID="{EC14CEC8-C528-486A-9A34-430BEF0154AE}" presName="rootConnector" presStyleLbl="node2" presStyleIdx="0" presStyleCnt="5"/>
      <dgm:spPr/>
    </dgm:pt>
    <dgm:pt modelId="{CC7B9D0B-FE7B-4B9B-8151-F3C05F28357E}" type="pres">
      <dgm:prSet presAssocID="{EC14CEC8-C528-486A-9A34-430BEF0154AE}" presName="hierChild4" presStyleCnt="0"/>
      <dgm:spPr/>
    </dgm:pt>
    <dgm:pt modelId="{F5E7AC40-136C-43AC-87B8-692E5A4420CB}" type="pres">
      <dgm:prSet presAssocID="{EC14CEC8-C528-486A-9A34-430BEF0154AE}" presName="hierChild5" presStyleCnt="0"/>
      <dgm:spPr/>
    </dgm:pt>
    <dgm:pt modelId="{E640B6A3-F0CC-437D-BAA8-1D22713FAC95}" type="pres">
      <dgm:prSet presAssocID="{5AD218F7-B2A4-469D-AD2F-1A4A1C47DEA9}" presName="Name48" presStyleLbl="parChTrans1D2" presStyleIdx="1" presStyleCnt="5"/>
      <dgm:spPr/>
    </dgm:pt>
    <dgm:pt modelId="{6418690B-E964-4942-932F-C6BE48ECAB0A}" type="pres">
      <dgm:prSet presAssocID="{7731982C-4A09-4D94-AFD9-AF896520AD59}" presName="hierRoot2" presStyleCnt="0">
        <dgm:presLayoutVars>
          <dgm:hierBranch val="init"/>
        </dgm:presLayoutVars>
      </dgm:prSet>
      <dgm:spPr/>
    </dgm:pt>
    <dgm:pt modelId="{20C6130A-14E2-4EEE-9968-AA5D2D3F7DD1}" type="pres">
      <dgm:prSet presAssocID="{7731982C-4A09-4D94-AFD9-AF896520AD59}" presName="rootComposite" presStyleCnt="0"/>
      <dgm:spPr/>
    </dgm:pt>
    <dgm:pt modelId="{713CAC5E-3FE4-425F-B902-0CE35C127813}" type="pres">
      <dgm:prSet presAssocID="{7731982C-4A09-4D94-AFD9-AF896520AD59}" presName="rootText" presStyleLbl="node2" presStyleIdx="1" presStyleCnt="5" custScaleX="177854">
        <dgm:presLayoutVars>
          <dgm:chPref val="3"/>
        </dgm:presLayoutVars>
      </dgm:prSet>
      <dgm:spPr/>
    </dgm:pt>
    <dgm:pt modelId="{72ED2954-6BEF-4567-B75E-81C8EFFB8BB3}" type="pres">
      <dgm:prSet presAssocID="{7731982C-4A09-4D94-AFD9-AF896520AD59}" presName="rootConnector" presStyleLbl="node2" presStyleIdx="1" presStyleCnt="5"/>
      <dgm:spPr/>
    </dgm:pt>
    <dgm:pt modelId="{13849859-C9A5-4EBE-814D-78BE157C5AD4}" type="pres">
      <dgm:prSet presAssocID="{7731982C-4A09-4D94-AFD9-AF896520AD59}" presName="hierChild4" presStyleCnt="0"/>
      <dgm:spPr/>
    </dgm:pt>
    <dgm:pt modelId="{4C0288DD-D14A-44A7-BC33-12D1A3CD8780}" type="pres">
      <dgm:prSet presAssocID="{7731982C-4A09-4D94-AFD9-AF896520AD59}" presName="hierChild5" presStyleCnt="0"/>
      <dgm:spPr/>
    </dgm:pt>
    <dgm:pt modelId="{A7958BC1-F718-453C-8BF7-739E8E33E373}" type="pres">
      <dgm:prSet presAssocID="{A32CE13B-AB56-4712-A7DF-6EADAE02A840}" presName="Name48" presStyleLbl="parChTrans1D2" presStyleIdx="2" presStyleCnt="5"/>
      <dgm:spPr/>
    </dgm:pt>
    <dgm:pt modelId="{5D44937F-6A45-44EC-8D25-83640E66DF6B}" type="pres">
      <dgm:prSet presAssocID="{360E64AE-50C7-46B5-8A21-AF2A933D0F71}" presName="hierRoot2" presStyleCnt="0">
        <dgm:presLayoutVars>
          <dgm:hierBranch val="init"/>
        </dgm:presLayoutVars>
      </dgm:prSet>
      <dgm:spPr/>
    </dgm:pt>
    <dgm:pt modelId="{81CCCE72-211A-4CB2-9798-252B0B6F8842}" type="pres">
      <dgm:prSet presAssocID="{360E64AE-50C7-46B5-8A21-AF2A933D0F71}" presName="rootComposite" presStyleCnt="0"/>
      <dgm:spPr/>
    </dgm:pt>
    <dgm:pt modelId="{B8583109-4B86-4B1B-8543-018FAE89F7FE}" type="pres">
      <dgm:prSet presAssocID="{360E64AE-50C7-46B5-8A21-AF2A933D0F71}" presName="rootText" presStyleLbl="node2" presStyleIdx="2" presStyleCnt="5" custScaleX="118487">
        <dgm:presLayoutVars>
          <dgm:chPref val="3"/>
        </dgm:presLayoutVars>
      </dgm:prSet>
      <dgm:spPr/>
    </dgm:pt>
    <dgm:pt modelId="{ADF9CD94-FD8D-4504-BF95-6E9B85EBE1F0}" type="pres">
      <dgm:prSet presAssocID="{360E64AE-50C7-46B5-8A21-AF2A933D0F71}" presName="rootConnector" presStyleLbl="node2" presStyleIdx="2" presStyleCnt="5"/>
      <dgm:spPr/>
    </dgm:pt>
    <dgm:pt modelId="{7F094E22-E391-44CE-98DF-9CAD1B5B0D8A}" type="pres">
      <dgm:prSet presAssocID="{360E64AE-50C7-46B5-8A21-AF2A933D0F71}" presName="hierChild4" presStyleCnt="0"/>
      <dgm:spPr/>
    </dgm:pt>
    <dgm:pt modelId="{42EEE20E-0BCD-447A-8B5A-65827BE0B3CC}" type="pres">
      <dgm:prSet presAssocID="{360E64AE-50C7-46B5-8A21-AF2A933D0F71}" presName="hierChild5" presStyleCnt="0"/>
      <dgm:spPr/>
    </dgm:pt>
    <dgm:pt modelId="{F1849F4B-970B-42A0-BD0C-C041F4CDA5A1}" type="pres">
      <dgm:prSet presAssocID="{D4B3B360-086A-45D7-8F62-1C11566A0C82}" presName="Name48" presStyleLbl="parChTrans1D2" presStyleIdx="3" presStyleCnt="5"/>
      <dgm:spPr/>
    </dgm:pt>
    <dgm:pt modelId="{AC427113-E1AA-4EB8-B2B3-6E53ADFEA330}" type="pres">
      <dgm:prSet presAssocID="{0A1B95FE-A9B4-419D-8E0E-9FE724202E76}" presName="hierRoot2" presStyleCnt="0">
        <dgm:presLayoutVars>
          <dgm:hierBranch val="init"/>
        </dgm:presLayoutVars>
      </dgm:prSet>
      <dgm:spPr/>
    </dgm:pt>
    <dgm:pt modelId="{F01FD103-30DC-4C99-99B5-49F104251ADC}" type="pres">
      <dgm:prSet presAssocID="{0A1B95FE-A9B4-419D-8E0E-9FE724202E76}" presName="rootComposite" presStyleCnt="0"/>
      <dgm:spPr/>
    </dgm:pt>
    <dgm:pt modelId="{D60549F6-1786-4614-97DF-C38D9BB60580}" type="pres">
      <dgm:prSet presAssocID="{0A1B95FE-A9B4-419D-8E0E-9FE724202E76}" presName="rootText" presStyleLbl="node2" presStyleIdx="3" presStyleCnt="5" custScaleX="219710">
        <dgm:presLayoutVars>
          <dgm:chPref val="3"/>
        </dgm:presLayoutVars>
      </dgm:prSet>
      <dgm:spPr/>
    </dgm:pt>
    <dgm:pt modelId="{F0BE98E0-EF78-4F73-9AEE-A0FDD2475B04}" type="pres">
      <dgm:prSet presAssocID="{0A1B95FE-A9B4-419D-8E0E-9FE724202E76}" presName="rootConnector" presStyleLbl="node2" presStyleIdx="3" presStyleCnt="5"/>
      <dgm:spPr/>
    </dgm:pt>
    <dgm:pt modelId="{43207036-BB0D-4D4D-9ADC-7B494761B415}" type="pres">
      <dgm:prSet presAssocID="{0A1B95FE-A9B4-419D-8E0E-9FE724202E76}" presName="hierChild4" presStyleCnt="0"/>
      <dgm:spPr/>
    </dgm:pt>
    <dgm:pt modelId="{D1CF9357-0345-4DCF-A2F0-5C60BC84B5CE}" type="pres">
      <dgm:prSet presAssocID="{0A1B95FE-A9B4-419D-8E0E-9FE724202E76}" presName="hierChild5" presStyleCnt="0"/>
      <dgm:spPr/>
    </dgm:pt>
    <dgm:pt modelId="{A9A1C5F8-4FED-411D-A7C0-E516ADA9731E}" type="pres">
      <dgm:prSet presAssocID="{F51216E5-8A19-4E7E-842F-ED427B58A3D3}" presName="Name48" presStyleLbl="parChTrans1D2" presStyleIdx="4" presStyleCnt="5"/>
      <dgm:spPr/>
    </dgm:pt>
    <dgm:pt modelId="{D413B114-3243-40BD-AC06-BD26BAE4E0DE}" type="pres">
      <dgm:prSet presAssocID="{9360A69A-517A-4B50-AC7E-2D0EB66E0F24}" presName="hierRoot2" presStyleCnt="0">
        <dgm:presLayoutVars>
          <dgm:hierBranch val="init"/>
        </dgm:presLayoutVars>
      </dgm:prSet>
      <dgm:spPr/>
    </dgm:pt>
    <dgm:pt modelId="{6ECFA95A-CD8C-4A27-A90C-625A5DF9D82C}" type="pres">
      <dgm:prSet presAssocID="{9360A69A-517A-4B50-AC7E-2D0EB66E0F24}" presName="rootComposite" presStyleCnt="0"/>
      <dgm:spPr/>
    </dgm:pt>
    <dgm:pt modelId="{CE0A1058-8DA7-43B5-935C-FC1EA1E127F1}" type="pres">
      <dgm:prSet presAssocID="{9360A69A-517A-4B50-AC7E-2D0EB66E0F24}" presName="rootText" presStyleLbl="node2" presStyleIdx="4" presStyleCnt="5" custScaleX="211339">
        <dgm:presLayoutVars>
          <dgm:chPref val="3"/>
        </dgm:presLayoutVars>
      </dgm:prSet>
      <dgm:spPr/>
    </dgm:pt>
    <dgm:pt modelId="{F34C9772-42C4-4178-9536-D25731E37B34}" type="pres">
      <dgm:prSet presAssocID="{9360A69A-517A-4B50-AC7E-2D0EB66E0F24}" presName="rootConnector" presStyleLbl="node2" presStyleIdx="4" presStyleCnt="5"/>
      <dgm:spPr/>
    </dgm:pt>
    <dgm:pt modelId="{0123D445-B55A-48B8-9190-7DED2F86B91C}" type="pres">
      <dgm:prSet presAssocID="{9360A69A-517A-4B50-AC7E-2D0EB66E0F24}" presName="hierChild4" presStyleCnt="0"/>
      <dgm:spPr/>
    </dgm:pt>
    <dgm:pt modelId="{91CDFD0E-5DBB-4B7B-9C7B-8122CEF7172F}" type="pres">
      <dgm:prSet presAssocID="{9360A69A-517A-4B50-AC7E-2D0EB66E0F24}" presName="hierChild5" presStyleCnt="0"/>
      <dgm:spPr/>
    </dgm:pt>
    <dgm:pt modelId="{2DAC8F8E-CCDB-4EAF-8ABE-BFBC150F4331}" type="pres">
      <dgm:prSet presAssocID="{DEAE4480-895C-49A0-B0C5-F17099C0B215}" presName="hierChild3" presStyleCnt="0"/>
      <dgm:spPr/>
    </dgm:pt>
  </dgm:ptLst>
  <dgm:cxnLst>
    <dgm:cxn modelId="{97558014-B22B-49C7-9720-FCEB8D859D1C}" type="presOf" srcId="{DEAE4480-895C-49A0-B0C5-F17099C0B215}" destId="{52E64331-5E24-4EB1-A1B9-7C8C6CBB4C90}" srcOrd="1" destOrd="0" presId="urn:microsoft.com/office/officeart/2005/8/layout/orgChart1"/>
    <dgm:cxn modelId="{82A7C219-B250-40F5-AB27-D423FD8314A3}" type="presOf" srcId="{7731982C-4A09-4D94-AFD9-AF896520AD59}" destId="{72ED2954-6BEF-4567-B75E-81C8EFFB8BB3}" srcOrd="1" destOrd="0" presId="urn:microsoft.com/office/officeart/2005/8/layout/orgChart1"/>
    <dgm:cxn modelId="{07D78336-2381-433E-906E-4838CFC44523}" srcId="{DEAE4480-895C-49A0-B0C5-F17099C0B215}" destId="{7731982C-4A09-4D94-AFD9-AF896520AD59}" srcOrd="1" destOrd="0" parTransId="{5AD218F7-B2A4-469D-AD2F-1A4A1C47DEA9}" sibTransId="{D41A8DB7-587D-4B1F-9C6E-E07B7FF081F1}"/>
    <dgm:cxn modelId="{A9C6FA3C-BDDA-4DFF-AF8B-676D57E6A592}" srcId="{DEAE4480-895C-49A0-B0C5-F17099C0B215}" destId="{360E64AE-50C7-46B5-8A21-AF2A933D0F71}" srcOrd="2" destOrd="0" parTransId="{A32CE13B-AB56-4712-A7DF-6EADAE02A840}" sibTransId="{116B2CAF-3600-45F0-9FC6-89B62CCF40DE}"/>
    <dgm:cxn modelId="{DA812D5F-D888-4476-8093-D32DBFC44BD4}" type="presOf" srcId="{360E64AE-50C7-46B5-8A21-AF2A933D0F71}" destId="{B8583109-4B86-4B1B-8543-018FAE89F7FE}" srcOrd="0" destOrd="0" presId="urn:microsoft.com/office/officeart/2005/8/layout/orgChart1"/>
    <dgm:cxn modelId="{AB8A2160-0E3F-47A2-9868-7E6FA17A1581}" type="presOf" srcId="{0A1B95FE-A9B4-419D-8E0E-9FE724202E76}" destId="{F0BE98E0-EF78-4F73-9AEE-A0FDD2475B04}" srcOrd="1" destOrd="0" presId="urn:microsoft.com/office/officeart/2005/8/layout/orgChart1"/>
    <dgm:cxn modelId="{1BAA3D64-FD9E-4506-A450-DED663B26FBE}" type="presOf" srcId="{1B2A3898-8189-4B60-920A-75C49573BEEE}" destId="{2B3079F3-21ED-426E-A877-F2D8503F9E42}" srcOrd="0" destOrd="0" presId="urn:microsoft.com/office/officeart/2005/8/layout/orgChart1"/>
    <dgm:cxn modelId="{9992D175-80F6-4665-92D7-A3A8643C2F4A}" type="presOf" srcId="{F134114B-0031-4E74-812C-6E7A358D3430}" destId="{12AE30C5-4E0C-4658-9DB4-0238C63B233B}" srcOrd="0" destOrd="0" presId="urn:microsoft.com/office/officeart/2005/8/layout/orgChart1"/>
    <dgm:cxn modelId="{8F170357-FC7E-4F9B-B611-0FA4051939FB}" type="presOf" srcId="{9360A69A-517A-4B50-AC7E-2D0EB66E0F24}" destId="{F34C9772-42C4-4178-9536-D25731E37B34}" srcOrd="1" destOrd="0" presId="urn:microsoft.com/office/officeart/2005/8/layout/orgChart1"/>
    <dgm:cxn modelId="{5B6F7F83-4EBC-45C8-BAAB-C34BE907E3C5}" srcId="{DEAE4480-895C-49A0-B0C5-F17099C0B215}" destId="{9360A69A-517A-4B50-AC7E-2D0EB66E0F24}" srcOrd="4" destOrd="0" parTransId="{F51216E5-8A19-4E7E-842F-ED427B58A3D3}" sibTransId="{0F9D271A-02A5-49EE-AF82-571A05421872}"/>
    <dgm:cxn modelId="{AFE5A68F-08E3-426E-AA9F-D8642AC81AA4}" type="presOf" srcId="{7731982C-4A09-4D94-AFD9-AF896520AD59}" destId="{713CAC5E-3FE4-425F-B902-0CE35C127813}" srcOrd="0" destOrd="0" presId="urn:microsoft.com/office/officeart/2005/8/layout/orgChart1"/>
    <dgm:cxn modelId="{072E2491-AD75-4ABE-ABC7-F01476283D0F}" type="presOf" srcId="{5AD218F7-B2A4-469D-AD2F-1A4A1C47DEA9}" destId="{E640B6A3-F0CC-437D-BAA8-1D22713FAC95}" srcOrd="0" destOrd="0" presId="urn:microsoft.com/office/officeart/2005/8/layout/orgChart1"/>
    <dgm:cxn modelId="{CC869096-1F8D-48D6-99C1-D3E681BCE0A5}" type="presOf" srcId="{9360A69A-517A-4B50-AC7E-2D0EB66E0F24}" destId="{CE0A1058-8DA7-43B5-935C-FC1EA1E127F1}" srcOrd="0" destOrd="0" presId="urn:microsoft.com/office/officeart/2005/8/layout/orgChart1"/>
    <dgm:cxn modelId="{F826D397-FA12-4E14-8B11-BD6E309CA04E}" srcId="{F134114B-0031-4E74-812C-6E7A358D3430}" destId="{DEAE4480-895C-49A0-B0C5-F17099C0B215}" srcOrd="0" destOrd="0" parTransId="{D91E96B8-00D6-4E7E-B58B-71202EC967EB}" sibTransId="{AD7BEF65-0618-426A-BCAD-68A6DA49DA07}"/>
    <dgm:cxn modelId="{6C8EBBA9-F94A-46F7-94E4-E65A493C777F}" type="presOf" srcId="{F51216E5-8A19-4E7E-842F-ED427B58A3D3}" destId="{A9A1C5F8-4FED-411D-A7C0-E516ADA9731E}" srcOrd="0" destOrd="0" presId="urn:microsoft.com/office/officeart/2005/8/layout/orgChart1"/>
    <dgm:cxn modelId="{A6B15EAA-A557-4E0B-AB91-D4A6DCCF4C1D}" type="presOf" srcId="{360E64AE-50C7-46B5-8A21-AF2A933D0F71}" destId="{ADF9CD94-FD8D-4504-BF95-6E9B85EBE1F0}" srcOrd="1" destOrd="0" presId="urn:microsoft.com/office/officeart/2005/8/layout/orgChart1"/>
    <dgm:cxn modelId="{0A79CEBE-FA37-4C01-9843-DFC815B8FB67}" type="presOf" srcId="{A32CE13B-AB56-4712-A7DF-6EADAE02A840}" destId="{A7958BC1-F718-453C-8BF7-739E8E33E373}" srcOrd="0" destOrd="0" presId="urn:microsoft.com/office/officeart/2005/8/layout/orgChart1"/>
    <dgm:cxn modelId="{DCECF7DC-F0D9-4AF4-9F95-D16A13D3017A}" srcId="{DEAE4480-895C-49A0-B0C5-F17099C0B215}" destId="{0A1B95FE-A9B4-419D-8E0E-9FE724202E76}" srcOrd="3" destOrd="0" parTransId="{D4B3B360-086A-45D7-8F62-1C11566A0C82}" sibTransId="{5C7A057A-9D4C-4A99-945E-A2951681ECE7}"/>
    <dgm:cxn modelId="{583DE4DE-BE1F-4362-8A82-E29BE43BB2FD}" type="presOf" srcId="{EC14CEC8-C528-486A-9A34-430BEF0154AE}" destId="{A5935385-8033-4704-AAA1-F7982EDFEDB9}" srcOrd="1" destOrd="0" presId="urn:microsoft.com/office/officeart/2005/8/layout/orgChart1"/>
    <dgm:cxn modelId="{99D8E4E2-2A29-4BE9-BBA7-BED9B2D735A7}" type="presOf" srcId="{DEAE4480-895C-49A0-B0C5-F17099C0B215}" destId="{E374F680-801F-4FD2-B5EF-C286FA68D664}" srcOrd="0" destOrd="0" presId="urn:microsoft.com/office/officeart/2005/8/layout/orgChart1"/>
    <dgm:cxn modelId="{74D4C9EC-BDF6-4A0A-978C-38FBC28C8183}" type="presOf" srcId="{EC14CEC8-C528-486A-9A34-430BEF0154AE}" destId="{50298203-6BDA-4A56-A8BC-E1CC4B175C51}" srcOrd="0" destOrd="0" presId="urn:microsoft.com/office/officeart/2005/8/layout/orgChart1"/>
    <dgm:cxn modelId="{300CD0EF-DBA7-44B0-865E-8A994F64C4E5}" type="presOf" srcId="{D4B3B360-086A-45D7-8F62-1C11566A0C82}" destId="{F1849F4B-970B-42A0-BD0C-C041F4CDA5A1}" srcOrd="0" destOrd="0" presId="urn:microsoft.com/office/officeart/2005/8/layout/orgChart1"/>
    <dgm:cxn modelId="{9023FAF0-62A6-49A8-8DEB-6E77AC2555AD}" type="presOf" srcId="{0A1B95FE-A9B4-419D-8E0E-9FE724202E76}" destId="{D60549F6-1786-4614-97DF-C38D9BB60580}" srcOrd="0" destOrd="0" presId="urn:microsoft.com/office/officeart/2005/8/layout/orgChart1"/>
    <dgm:cxn modelId="{5E458AFC-5650-4DE2-8534-79EE923358F1}" srcId="{DEAE4480-895C-49A0-B0C5-F17099C0B215}" destId="{EC14CEC8-C528-486A-9A34-430BEF0154AE}" srcOrd="0" destOrd="0" parTransId="{1B2A3898-8189-4B60-920A-75C49573BEEE}" sibTransId="{72AF8811-4147-4679-892A-12078460753C}"/>
    <dgm:cxn modelId="{9CFA78E7-82A9-481A-A4C0-BD55A87BDB86}" type="presParOf" srcId="{12AE30C5-4E0C-4658-9DB4-0238C63B233B}" destId="{5F0AECC7-7080-42A6-A572-8DE9A90E05D7}" srcOrd="0" destOrd="0" presId="urn:microsoft.com/office/officeart/2005/8/layout/orgChart1"/>
    <dgm:cxn modelId="{6B2E79F3-7B2D-4091-B7E8-9E03AE07D458}" type="presParOf" srcId="{5F0AECC7-7080-42A6-A572-8DE9A90E05D7}" destId="{4CF63665-D136-4B78-A43D-7C2680517216}" srcOrd="0" destOrd="0" presId="urn:microsoft.com/office/officeart/2005/8/layout/orgChart1"/>
    <dgm:cxn modelId="{AA416A49-0404-4D22-A2FD-16999AD5C84E}" type="presParOf" srcId="{4CF63665-D136-4B78-A43D-7C2680517216}" destId="{E374F680-801F-4FD2-B5EF-C286FA68D664}" srcOrd="0" destOrd="0" presId="urn:microsoft.com/office/officeart/2005/8/layout/orgChart1"/>
    <dgm:cxn modelId="{7E90E5C8-056B-4115-9BAC-55FC2EB6BEB8}" type="presParOf" srcId="{4CF63665-D136-4B78-A43D-7C2680517216}" destId="{52E64331-5E24-4EB1-A1B9-7C8C6CBB4C90}" srcOrd="1" destOrd="0" presId="urn:microsoft.com/office/officeart/2005/8/layout/orgChart1"/>
    <dgm:cxn modelId="{DADDAEC3-C133-4373-8F59-9EFE0AB8640F}" type="presParOf" srcId="{5F0AECC7-7080-42A6-A572-8DE9A90E05D7}" destId="{5B43830C-318C-4EB3-B47B-DED8FE540A58}" srcOrd="1" destOrd="0" presId="urn:microsoft.com/office/officeart/2005/8/layout/orgChart1"/>
    <dgm:cxn modelId="{C8344394-758C-4C2A-8797-6A2B7F8EE73B}" type="presParOf" srcId="{5B43830C-318C-4EB3-B47B-DED8FE540A58}" destId="{2B3079F3-21ED-426E-A877-F2D8503F9E42}" srcOrd="0" destOrd="0" presId="urn:microsoft.com/office/officeart/2005/8/layout/orgChart1"/>
    <dgm:cxn modelId="{2FECE8F4-5B8D-4DD6-A273-0DE36B74BAC0}" type="presParOf" srcId="{5B43830C-318C-4EB3-B47B-DED8FE540A58}" destId="{3BD44534-C5BB-43CF-AEA5-1517E2A42DB8}" srcOrd="1" destOrd="0" presId="urn:microsoft.com/office/officeart/2005/8/layout/orgChart1"/>
    <dgm:cxn modelId="{F6E34C68-211C-4A2B-A0A1-48E3A16596A8}" type="presParOf" srcId="{3BD44534-C5BB-43CF-AEA5-1517E2A42DB8}" destId="{617FB49D-4001-4C62-ACCD-CE196DE6D8F1}" srcOrd="0" destOrd="0" presId="urn:microsoft.com/office/officeart/2005/8/layout/orgChart1"/>
    <dgm:cxn modelId="{D12FF921-046C-48BC-B863-AEE09E260321}" type="presParOf" srcId="{617FB49D-4001-4C62-ACCD-CE196DE6D8F1}" destId="{50298203-6BDA-4A56-A8BC-E1CC4B175C51}" srcOrd="0" destOrd="0" presId="urn:microsoft.com/office/officeart/2005/8/layout/orgChart1"/>
    <dgm:cxn modelId="{402AC48D-E234-4EE5-BD6A-3EBFFF001511}" type="presParOf" srcId="{617FB49D-4001-4C62-ACCD-CE196DE6D8F1}" destId="{A5935385-8033-4704-AAA1-F7982EDFEDB9}" srcOrd="1" destOrd="0" presId="urn:microsoft.com/office/officeart/2005/8/layout/orgChart1"/>
    <dgm:cxn modelId="{74ADDFE0-404D-46C8-B232-603780DB47BB}" type="presParOf" srcId="{3BD44534-C5BB-43CF-AEA5-1517E2A42DB8}" destId="{CC7B9D0B-FE7B-4B9B-8151-F3C05F28357E}" srcOrd="1" destOrd="0" presId="urn:microsoft.com/office/officeart/2005/8/layout/orgChart1"/>
    <dgm:cxn modelId="{7516E739-819E-4F50-B200-9A95169250B7}" type="presParOf" srcId="{3BD44534-C5BB-43CF-AEA5-1517E2A42DB8}" destId="{F5E7AC40-136C-43AC-87B8-692E5A4420CB}" srcOrd="2" destOrd="0" presId="urn:microsoft.com/office/officeart/2005/8/layout/orgChart1"/>
    <dgm:cxn modelId="{35543E64-1EDA-4342-AAD9-1D314003A083}" type="presParOf" srcId="{5B43830C-318C-4EB3-B47B-DED8FE540A58}" destId="{E640B6A3-F0CC-437D-BAA8-1D22713FAC95}" srcOrd="2" destOrd="0" presId="urn:microsoft.com/office/officeart/2005/8/layout/orgChart1"/>
    <dgm:cxn modelId="{42CC611C-5B71-4AB0-B68B-D76C4F6D07E5}" type="presParOf" srcId="{5B43830C-318C-4EB3-B47B-DED8FE540A58}" destId="{6418690B-E964-4942-932F-C6BE48ECAB0A}" srcOrd="3" destOrd="0" presId="urn:microsoft.com/office/officeart/2005/8/layout/orgChart1"/>
    <dgm:cxn modelId="{B069C231-ABE4-401D-BCC1-11093782DAA4}" type="presParOf" srcId="{6418690B-E964-4942-932F-C6BE48ECAB0A}" destId="{20C6130A-14E2-4EEE-9968-AA5D2D3F7DD1}" srcOrd="0" destOrd="0" presId="urn:microsoft.com/office/officeart/2005/8/layout/orgChart1"/>
    <dgm:cxn modelId="{9D7B09F0-EA52-4B9F-894E-F997404F883C}" type="presParOf" srcId="{20C6130A-14E2-4EEE-9968-AA5D2D3F7DD1}" destId="{713CAC5E-3FE4-425F-B902-0CE35C127813}" srcOrd="0" destOrd="0" presId="urn:microsoft.com/office/officeart/2005/8/layout/orgChart1"/>
    <dgm:cxn modelId="{526872CF-B068-4507-9C70-C8648DB0FDE8}" type="presParOf" srcId="{20C6130A-14E2-4EEE-9968-AA5D2D3F7DD1}" destId="{72ED2954-6BEF-4567-B75E-81C8EFFB8BB3}" srcOrd="1" destOrd="0" presId="urn:microsoft.com/office/officeart/2005/8/layout/orgChart1"/>
    <dgm:cxn modelId="{84C4D344-656C-4DAD-A4D0-AC49F7A1560F}" type="presParOf" srcId="{6418690B-E964-4942-932F-C6BE48ECAB0A}" destId="{13849859-C9A5-4EBE-814D-78BE157C5AD4}" srcOrd="1" destOrd="0" presId="urn:microsoft.com/office/officeart/2005/8/layout/orgChart1"/>
    <dgm:cxn modelId="{738ACB9C-AD92-47DE-A0A8-839DA1CDBE22}" type="presParOf" srcId="{6418690B-E964-4942-932F-C6BE48ECAB0A}" destId="{4C0288DD-D14A-44A7-BC33-12D1A3CD8780}" srcOrd="2" destOrd="0" presId="urn:microsoft.com/office/officeart/2005/8/layout/orgChart1"/>
    <dgm:cxn modelId="{3B2EC580-7672-498F-BCFE-3916E3E5C639}" type="presParOf" srcId="{5B43830C-318C-4EB3-B47B-DED8FE540A58}" destId="{A7958BC1-F718-453C-8BF7-739E8E33E373}" srcOrd="4" destOrd="0" presId="urn:microsoft.com/office/officeart/2005/8/layout/orgChart1"/>
    <dgm:cxn modelId="{2B416C3F-2201-4C96-B574-A8C6DD22F6B7}" type="presParOf" srcId="{5B43830C-318C-4EB3-B47B-DED8FE540A58}" destId="{5D44937F-6A45-44EC-8D25-83640E66DF6B}" srcOrd="5" destOrd="0" presId="urn:microsoft.com/office/officeart/2005/8/layout/orgChart1"/>
    <dgm:cxn modelId="{A8DE771C-ED90-4781-AC36-3DEDC80E59EF}" type="presParOf" srcId="{5D44937F-6A45-44EC-8D25-83640E66DF6B}" destId="{81CCCE72-211A-4CB2-9798-252B0B6F8842}" srcOrd="0" destOrd="0" presId="urn:microsoft.com/office/officeart/2005/8/layout/orgChart1"/>
    <dgm:cxn modelId="{40A3CE92-AC83-4873-BE72-9968E0318E9E}" type="presParOf" srcId="{81CCCE72-211A-4CB2-9798-252B0B6F8842}" destId="{B8583109-4B86-4B1B-8543-018FAE89F7FE}" srcOrd="0" destOrd="0" presId="urn:microsoft.com/office/officeart/2005/8/layout/orgChart1"/>
    <dgm:cxn modelId="{54F479E5-A814-411B-8BCA-8167C310CB62}" type="presParOf" srcId="{81CCCE72-211A-4CB2-9798-252B0B6F8842}" destId="{ADF9CD94-FD8D-4504-BF95-6E9B85EBE1F0}" srcOrd="1" destOrd="0" presId="urn:microsoft.com/office/officeart/2005/8/layout/orgChart1"/>
    <dgm:cxn modelId="{280B2772-36BF-4463-A331-BE1EA704A84A}" type="presParOf" srcId="{5D44937F-6A45-44EC-8D25-83640E66DF6B}" destId="{7F094E22-E391-44CE-98DF-9CAD1B5B0D8A}" srcOrd="1" destOrd="0" presId="urn:microsoft.com/office/officeart/2005/8/layout/orgChart1"/>
    <dgm:cxn modelId="{AD526A8D-3DBB-45D0-926C-41CBB81924C4}" type="presParOf" srcId="{5D44937F-6A45-44EC-8D25-83640E66DF6B}" destId="{42EEE20E-0BCD-447A-8B5A-65827BE0B3CC}" srcOrd="2" destOrd="0" presId="urn:microsoft.com/office/officeart/2005/8/layout/orgChart1"/>
    <dgm:cxn modelId="{DD66BEBB-BB24-45B0-BF02-A222F2CB81DC}" type="presParOf" srcId="{5B43830C-318C-4EB3-B47B-DED8FE540A58}" destId="{F1849F4B-970B-42A0-BD0C-C041F4CDA5A1}" srcOrd="6" destOrd="0" presId="urn:microsoft.com/office/officeart/2005/8/layout/orgChart1"/>
    <dgm:cxn modelId="{98B5D33B-0CFD-49CB-9C41-B3C6D19D20F7}" type="presParOf" srcId="{5B43830C-318C-4EB3-B47B-DED8FE540A58}" destId="{AC427113-E1AA-4EB8-B2B3-6E53ADFEA330}" srcOrd="7" destOrd="0" presId="urn:microsoft.com/office/officeart/2005/8/layout/orgChart1"/>
    <dgm:cxn modelId="{10514EC9-BCD2-488D-A0E0-B2C28D4A5A33}" type="presParOf" srcId="{AC427113-E1AA-4EB8-B2B3-6E53ADFEA330}" destId="{F01FD103-30DC-4C99-99B5-49F104251ADC}" srcOrd="0" destOrd="0" presId="urn:microsoft.com/office/officeart/2005/8/layout/orgChart1"/>
    <dgm:cxn modelId="{50979778-BA84-4551-804D-C9FFB2234F97}" type="presParOf" srcId="{F01FD103-30DC-4C99-99B5-49F104251ADC}" destId="{D60549F6-1786-4614-97DF-C38D9BB60580}" srcOrd="0" destOrd="0" presId="urn:microsoft.com/office/officeart/2005/8/layout/orgChart1"/>
    <dgm:cxn modelId="{6172D6F2-2D75-48E2-8E34-58D64A2CA07F}" type="presParOf" srcId="{F01FD103-30DC-4C99-99B5-49F104251ADC}" destId="{F0BE98E0-EF78-4F73-9AEE-A0FDD2475B04}" srcOrd="1" destOrd="0" presId="urn:microsoft.com/office/officeart/2005/8/layout/orgChart1"/>
    <dgm:cxn modelId="{B87D5450-867A-4B34-92F2-00D578BCC203}" type="presParOf" srcId="{AC427113-E1AA-4EB8-B2B3-6E53ADFEA330}" destId="{43207036-BB0D-4D4D-9ADC-7B494761B415}" srcOrd="1" destOrd="0" presId="urn:microsoft.com/office/officeart/2005/8/layout/orgChart1"/>
    <dgm:cxn modelId="{74542798-28DF-4A06-B48C-881DF1BFD928}" type="presParOf" srcId="{AC427113-E1AA-4EB8-B2B3-6E53ADFEA330}" destId="{D1CF9357-0345-4DCF-A2F0-5C60BC84B5CE}" srcOrd="2" destOrd="0" presId="urn:microsoft.com/office/officeart/2005/8/layout/orgChart1"/>
    <dgm:cxn modelId="{1224EB49-14FD-4895-94CA-500A2C066C05}" type="presParOf" srcId="{5B43830C-318C-4EB3-B47B-DED8FE540A58}" destId="{A9A1C5F8-4FED-411D-A7C0-E516ADA9731E}" srcOrd="8" destOrd="0" presId="urn:microsoft.com/office/officeart/2005/8/layout/orgChart1"/>
    <dgm:cxn modelId="{83E4E4C8-3A2C-462C-9E70-455AF7BED904}" type="presParOf" srcId="{5B43830C-318C-4EB3-B47B-DED8FE540A58}" destId="{D413B114-3243-40BD-AC06-BD26BAE4E0DE}" srcOrd="9" destOrd="0" presId="urn:microsoft.com/office/officeart/2005/8/layout/orgChart1"/>
    <dgm:cxn modelId="{FB13C5FC-1794-43D0-B6EC-95B38C221ABD}" type="presParOf" srcId="{D413B114-3243-40BD-AC06-BD26BAE4E0DE}" destId="{6ECFA95A-CD8C-4A27-A90C-625A5DF9D82C}" srcOrd="0" destOrd="0" presId="urn:microsoft.com/office/officeart/2005/8/layout/orgChart1"/>
    <dgm:cxn modelId="{3F32DD9C-C0E6-4F5A-8A7A-209DF4881D68}" type="presParOf" srcId="{6ECFA95A-CD8C-4A27-A90C-625A5DF9D82C}" destId="{CE0A1058-8DA7-43B5-935C-FC1EA1E127F1}" srcOrd="0" destOrd="0" presId="urn:microsoft.com/office/officeart/2005/8/layout/orgChart1"/>
    <dgm:cxn modelId="{70E0BDE8-6EAB-472D-9930-3764C62401AC}" type="presParOf" srcId="{6ECFA95A-CD8C-4A27-A90C-625A5DF9D82C}" destId="{F34C9772-42C4-4178-9536-D25731E37B34}" srcOrd="1" destOrd="0" presId="urn:microsoft.com/office/officeart/2005/8/layout/orgChart1"/>
    <dgm:cxn modelId="{59A403DA-EB34-42FA-90F0-8794A1E159C8}" type="presParOf" srcId="{D413B114-3243-40BD-AC06-BD26BAE4E0DE}" destId="{0123D445-B55A-48B8-9190-7DED2F86B91C}" srcOrd="1" destOrd="0" presId="urn:microsoft.com/office/officeart/2005/8/layout/orgChart1"/>
    <dgm:cxn modelId="{E5981EFA-98C8-486F-B39B-1738DCB3E03D}" type="presParOf" srcId="{D413B114-3243-40BD-AC06-BD26BAE4E0DE}" destId="{91CDFD0E-5DBB-4B7B-9C7B-8122CEF7172F}" srcOrd="2" destOrd="0" presId="urn:microsoft.com/office/officeart/2005/8/layout/orgChart1"/>
    <dgm:cxn modelId="{44A17BF6-BF6B-44DE-848E-D0F826B15CCF}" type="presParOf" srcId="{5F0AECC7-7080-42A6-A572-8DE9A90E05D7}" destId="{2DAC8F8E-CCDB-4EAF-8ABE-BFBC150F433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430C4F58-A3FA-432C-8853-0EB4DA451A07}"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62201D75-CC1D-4881-B11C-BC706555DE9C}">
      <dgm:prSet phldrT="[Text]" custT="1"/>
      <dgm:spPr/>
      <dgm:t>
        <a:bodyPr/>
        <a:lstStyle/>
        <a:p>
          <a:r>
            <a:rPr lang="cs-CZ" sz="2400" dirty="0"/>
            <a:t>rodiče</a:t>
          </a:r>
        </a:p>
      </dgm:t>
    </dgm:pt>
    <dgm:pt modelId="{5255D88B-44BB-47D0-9EF8-BF463E03169D}" type="parTrans" cxnId="{BC3708CC-2682-4E7E-9CCC-3615C21CBC20}">
      <dgm:prSet/>
      <dgm:spPr/>
      <dgm:t>
        <a:bodyPr/>
        <a:lstStyle/>
        <a:p>
          <a:endParaRPr lang="cs-CZ"/>
        </a:p>
      </dgm:t>
    </dgm:pt>
    <dgm:pt modelId="{71C05F72-A5C4-4EAD-A3BD-BCB4AEAFE49B}" type="sibTrans" cxnId="{BC3708CC-2682-4E7E-9CCC-3615C21CBC20}">
      <dgm:prSet/>
      <dgm:spPr/>
      <dgm:t>
        <a:bodyPr/>
        <a:lstStyle/>
        <a:p>
          <a:endParaRPr lang="cs-CZ"/>
        </a:p>
      </dgm:t>
    </dgm:pt>
    <dgm:pt modelId="{44C1F1A9-15C8-4949-96D5-FE5228FB394C}">
      <dgm:prSet phldrT="[Text]" custT="1"/>
      <dgm:spPr/>
      <dgm:t>
        <a:bodyPr/>
        <a:lstStyle/>
        <a:p>
          <a:pPr>
            <a:spcAft>
              <a:spcPts val="0"/>
            </a:spcAft>
          </a:pPr>
          <a:r>
            <a:rPr lang="cs-CZ" sz="2400" dirty="0"/>
            <a:t>zastupují dítě společně</a:t>
          </a:r>
        </a:p>
        <a:p>
          <a:pPr>
            <a:spcAft>
              <a:spcPts val="0"/>
            </a:spcAft>
          </a:pPr>
          <a:r>
            <a:rPr lang="cs-CZ" sz="2400" dirty="0"/>
            <a:t>(§ 892 odst. 2 OZ)</a:t>
          </a:r>
        </a:p>
      </dgm:t>
    </dgm:pt>
    <dgm:pt modelId="{B0F5C8EC-47F2-43DB-889F-86F2153CA1E1}" type="parTrans" cxnId="{BB06C68D-C6B3-42AF-A792-7B79C9A8B4F0}">
      <dgm:prSet/>
      <dgm:spPr/>
      <dgm:t>
        <a:bodyPr/>
        <a:lstStyle/>
        <a:p>
          <a:endParaRPr lang="cs-CZ"/>
        </a:p>
      </dgm:t>
    </dgm:pt>
    <dgm:pt modelId="{6267B652-62F4-46F0-A6F7-2B10388C24CF}" type="sibTrans" cxnId="{BB06C68D-C6B3-42AF-A792-7B79C9A8B4F0}">
      <dgm:prSet/>
      <dgm:spPr/>
      <dgm:t>
        <a:bodyPr/>
        <a:lstStyle/>
        <a:p>
          <a:endParaRPr lang="cs-CZ"/>
        </a:p>
      </dgm:t>
    </dgm:pt>
    <dgm:pt modelId="{FD021774-005C-437A-9203-453985156E97}">
      <dgm:prSet custT="1"/>
      <dgm:spPr/>
      <dgm:t>
        <a:bodyPr/>
        <a:lstStyle/>
        <a:p>
          <a:pPr>
            <a:spcAft>
              <a:spcPts val="0"/>
            </a:spcAft>
          </a:pPr>
          <a:r>
            <a:rPr lang="cs-CZ" sz="2400" dirty="0"/>
            <a:t>společně = </a:t>
          </a:r>
        </a:p>
        <a:p>
          <a:pPr>
            <a:spcAft>
              <a:spcPts val="0"/>
            </a:spcAft>
          </a:pPr>
          <a:r>
            <a:rPr lang="cs-CZ" sz="2400" dirty="0"/>
            <a:t>ve vzájemné shodě</a:t>
          </a:r>
        </a:p>
        <a:p>
          <a:pPr>
            <a:spcAft>
              <a:spcPct val="35000"/>
            </a:spcAft>
          </a:pPr>
          <a:endParaRPr lang="cs-CZ" sz="1300" dirty="0"/>
        </a:p>
      </dgm:t>
    </dgm:pt>
    <dgm:pt modelId="{E3FCD9CA-4FE9-4E38-87E0-37CF4D09DB66}" type="parTrans" cxnId="{A68A260D-626A-4500-BA31-4A16B84F3B0D}">
      <dgm:prSet/>
      <dgm:spPr/>
      <dgm:t>
        <a:bodyPr/>
        <a:lstStyle/>
        <a:p>
          <a:endParaRPr lang="cs-CZ"/>
        </a:p>
      </dgm:t>
    </dgm:pt>
    <dgm:pt modelId="{30CD6096-0EB7-4F9B-B968-624E135A91C1}" type="sibTrans" cxnId="{A68A260D-626A-4500-BA31-4A16B84F3B0D}">
      <dgm:prSet/>
      <dgm:spPr/>
      <dgm:t>
        <a:bodyPr/>
        <a:lstStyle/>
        <a:p>
          <a:endParaRPr lang="cs-CZ"/>
        </a:p>
      </dgm:t>
    </dgm:pt>
    <dgm:pt modelId="{E988D901-459E-4E92-A006-D5BA90C3F873}">
      <dgm:prSet custT="1"/>
      <dgm:spPr/>
      <dgm:t>
        <a:bodyPr/>
        <a:lstStyle/>
        <a:p>
          <a:pPr>
            <a:spcAft>
              <a:spcPts val="0"/>
            </a:spcAft>
          </a:pPr>
          <a:r>
            <a:rPr lang="cs-CZ" sz="2400" dirty="0"/>
            <a:t>jednat může každý z nich</a:t>
          </a:r>
        </a:p>
        <a:p>
          <a:pPr>
            <a:spcAft>
              <a:spcPts val="0"/>
            </a:spcAft>
          </a:pPr>
          <a:r>
            <a:rPr lang="cs-CZ" sz="2400" dirty="0"/>
            <a:t>(§ 892 OZ)</a:t>
          </a:r>
        </a:p>
      </dgm:t>
    </dgm:pt>
    <dgm:pt modelId="{6CAB79FC-85DD-4525-BF29-95B3A37A5CD8}" type="parTrans" cxnId="{16AAC449-8983-4CB8-975F-CF2BF243817B}">
      <dgm:prSet/>
      <dgm:spPr/>
      <dgm:t>
        <a:bodyPr/>
        <a:lstStyle/>
        <a:p>
          <a:endParaRPr lang="cs-CZ"/>
        </a:p>
      </dgm:t>
    </dgm:pt>
    <dgm:pt modelId="{56486960-4CF6-4B2A-9BB7-4448D0C7D4A0}" type="sibTrans" cxnId="{16AAC449-8983-4CB8-975F-CF2BF243817B}">
      <dgm:prSet/>
      <dgm:spPr/>
      <dgm:t>
        <a:bodyPr/>
        <a:lstStyle/>
        <a:p>
          <a:endParaRPr lang="cs-CZ"/>
        </a:p>
      </dgm:t>
    </dgm:pt>
    <dgm:pt modelId="{6E443C50-AF64-40A0-B47B-205D766DE970}">
      <dgm:prSet custT="1"/>
      <dgm:spPr/>
      <dgm:t>
        <a:bodyPr/>
        <a:lstStyle/>
        <a:p>
          <a:r>
            <a:rPr lang="cs-CZ" sz="2400" dirty="0"/>
            <a:t>shoda se předpokládá</a:t>
          </a:r>
        </a:p>
        <a:p>
          <a:r>
            <a:rPr lang="cs-CZ" sz="2400" dirty="0"/>
            <a:t>(§ 876 odst. 1 OZ)</a:t>
          </a:r>
        </a:p>
      </dgm:t>
    </dgm:pt>
    <dgm:pt modelId="{8454217D-E788-4B8E-9CF5-D01BF9A78A1A}" type="parTrans" cxnId="{1A2B45C9-CF10-4F54-99A1-E5FA86DDB0C2}">
      <dgm:prSet/>
      <dgm:spPr/>
      <dgm:t>
        <a:bodyPr/>
        <a:lstStyle/>
        <a:p>
          <a:endParaRPr lang="cs-CZ"/>
        </a:p>
      </dgm:t>
    </dgm:pt>
    <dgm:pt modelId="{124A586A-11B7-461F-A0A8-680F08EC82A2}" type="sibTrans" cxnId="{1A2B45C9-CF10-4F54-99A1-E5FA86DDB0C2}">
      <dgm:prSet/>
      <dgm:spPr/>
      <dgm:t>
        <a:bodyPr/>
        <a:lstStyle/>
        <a:p>
          <a:endParaRPr lang="cs-CZ"/>
        </a:p>
      </dgm:t>
    </dgm:pt>
    <dgm:pt modelId="{BEE015C1-651F-4930-B27C-DBB4A32A4833}">
      <dgm:prSet custT="1"/>
      <dgm:spPr/>
      <dgm:t>
        <a:bodyPr/>
        <a:lstStyle/>
        <a:p>
          <a:pPr>
            <a:spcAft>
              <a:spcPts val="0"/>
            </a:spcAft>
          </a:pPr>
          <a:r>
            <a:rPr lang="cs-CZ" sz="2400" dirty="0"/>
            <a:t>jeden z rodičů jedná sám</a:t>
          </a:r>
        </a:p>
        <a:p>
          <a:pPr>
            <a:spcAft>
              <a:spcPts val="0"/>
            </a:spcAft>
          </a:pPr>
          <a:r>
            <a:rPr lang="cs-CZ" sz="2400" dirty="0"/>
            <a:t> v záležitosti  dítěte vůči třetí osobě</a:t>
          </a:r>
        </a:p>
        <a:p>
          <a:pPr>
            <a:spcAft>
              <a:spcPts val="0"/>
            </a:spcAft>
          </a:pPr>
          <a:r>
            <a:rPr lang="cs-CZ" sz="2400" dirty="0"/>
            <a:t>(§ 876 odst. 3 OZ)</a:t>
          </a:r>
        </a:p>
      </dgm:t>
    </dgm:pt>
    <dgm:pt modelId="{D9BABA6D-5BA2-4E9D-B58D-4942A6779895}" type="parTrans" cxnId="{9E47CA8A-41D3-438C-8978-B4872B9C0C7D}">
      <dgm:prSet/>
      <dgm:spPr/>
      <dgm:t>
        <a:bodyPr/>
        <a:lstStyle/>
        <a:p>
          <a:endParaRPr lang="cs-CZ"/>
        </a:p>
      </dgm:t>
    </dgm:pt>
    <dgm:pt modelId="{80A04445-39A2-47F1-8011-6E984FF677F6}" type="sibTrans" cxnId="{9E47CA8A-41D3-438C-8978-B4872B9C0C7D}">
      <dgm:prSet/>
      <dgm:spPr/>
      <dgm:t>
        <a:bodyPr/>
        <a:lstStyle/>
        <a:p>
          <a:endParaRPr lang="cs-CZ"/>
        </a:p>
      </dgm:t>
    </dgm:pt>
    <dgm:pt modelId="{ECDF1191-CA60-4ECE-84BB-EB8E29BFEC9F}">
      <dgm:prSet/>
      <dgm:spPr/>
      <dgm:t>
        <a:bodyPr/>
        <a:lstStyle/>
        <a:p>
          <a:r>
            <a:rPr lang="cs-CZ" dirty="0"/>
            <a:t>MŠ je v dobré víře, že jedná se souhlasem druhého rodiče</a:t>
          </a:r>
        </a:p>
      </dgm:t>
    </dgm:pt>
    <dgm:pt modelId="{741A9BFA-48F8-4BDC-8302-BCDE53063CB3}" type="parTrans" cxnId="{FA972EAF-600E-45CD-ACD6-A7C8A44F781A}">
      <dgm:prSet/>
      <dgm:spPr/>
      <dgm:t>
        <a:bodyPr/>
        <a:lstStyle/>
        <a:p>
          <a:endParaRPr lang="cs-CZ"/>
        </a:p>
      </dgm:t>
    </dgm:pt>
    <dgm:pt modelId="{C4A91A11-CCCC-4135-81FA-BF6EA5FC09B0}" type="sibTrans" cxnId="{FA972EAF-600E-45CD-ACD6-A7C8A44F781A}">
      <dgm:prSet/>
      <dgm:spPr/>
      <dgm:t>
        <a:bodyPr/>
        <a:lstStyle/>
        <a:p>
          <a:endParaRPr lang="cs-CZ"/>
        </a:p>
      </dgm:t>
    </dgm:pt>
    <dgm:pt modelId="{1BB1B98E-DC26-449E-9F94-DFB0F01ABE8D}" type="pres">
      <dgm:prSet presAssocID="{430C4F58-A3FA-432C-8853-0EB4DA451A07}" presName="hierChild1" presStyleCnt="0">
        <dgm:presLayoutVars>
          <dgm:orgChart val="1"/>
          <dgm:chPref val="1"/>
          <dgm:dir/>
          <dgm:animOne val="branch"/>
          <dgm:animLvl val="lvl"/>
          <dgm:resizeHandles/>
        </dgm:presLayoutVars>
      </dgm:prSet>
      <dgm:spPr/>
    </dgm:pt>
    <dgm:pt modelId="{4A07EC61-5FE4-4258-9539-A3798637F2E2}" type="pres">
      <dgm:prSet presAssocID="{62201D75-CC1D-4881-B11C-BC706555DE9C}" presName="hierRoot1" presStyleCnt="0">
        <dgm:presLayoutVars>
          <dgm:hierBranch val="init"/>
        </dgm:presLayoutVars>
      </dgm:prSet>
      <dgm:spPr/>
    </dgm:pt>
    <dgm:pt modelId="{B9742DB9-18DF-4010-83BF-5D324DE49BE6}" type="pres">
      <dgm:prSet presAssocID="{62201D75-CC1D-4881-B11C-BC706555DE9C}" presName="rootComposite1" presStyleCnt="0"/>
      <dgm:spPr/>
    </dgm:pt>
    <dgm:pt modelId="{1216D5BF-AC63-49CE-AD67-9684AEF6480E}" type="pres">
      <dgm:prSet presAssocID="{62201D75-CC1D-4881-B11C-BC706555DE9C}" presName="rootText1" presStyleLbl="node0" presStyleIdx="0" presStyleCnt="1">
        <dgm:presLayoutVars>
          <dgm:chPref val="3"/>
        </dgm:presLayoutVars>
      </dgm:prSet>
      <dgm:spPr/>
    </dgm:pt>
    <dgm:pt modelId="{99043DB3-8AB1-4C12-8E1C-F16484124651}" type="pres">
      <dgm:prSet presAssocID="{62201D75-CC1D-4881-B11C-BC706555DE9C}" presName="rootConnector1" presStyleLbl="node1" presStyleIdx="0" presStyleCnt="0"/>
      <dgm:spPr/>
    </dgm:pt>
    <dgm:pt modelId="{35FFFB1B-12D1-4C14-9679-24C3539C5163}" type="pres">
      <dgm:prSet presAssocID="{62201D75-CC1D-4881-B11C-BC706555DE9C}" presName="hierChild2" presStyleCnt="0"/>
      <dgm:spPr/>
    </dgm:pt>
    <dgm:pt modelId="{373F3315-FDFE-431E-9B6D-6991EE7833DF}" type="pres">
      <dgm:prSet presAssocID="{B0F5C8EC-47F2-43DB-889F-86F2153CA1E1}" presName="Name37" presStyleLbl="parChTrans1D2" presStyleIdx="0" presStyleCnt="1"/>
      <dgm:spPr/>
    </dgm:pt>
    <dgm:pt modelId="{81B3E84B-CC83-4F42-A660-B64188919E6C}" type="pres">
      <dgm:prSet presAssocID="{44C1F1A9-15C8-4949-96D5-FE5228FB394C}" presName="hierRoot2" presStyleCnt="0">
        <dgm:presLayoutVars>
          <dgm:hierBranch/>
        </dgm:presLayoutVars>
      </dgm:prSet>
      <dgm:spPr/>
    </dgm:pt>
    <dgm:pt modelId="{5BED5D50-4C15-44D7-A8FA-4711685C133C}" type="pres">
      <dgm:prSet presAssocID="{44C1F1A9-15C8-4949-96D5-FE5228FB394C}" presName="rootComposite" presStyleCnt="0"/>
      <dgm:spPr/>
    </dgm:pt>
    <dgm:pt modelId="{3E9493A3-6890-4209-A2EA-9935BFB147A2}" type="pres">
      <dgm:prSet presAssocID="{44C1F1A9-15C8-4949-96D5-FE5228FB394C}" presName="rootText" presStyleLbl="node2" presStyleIdx="0" presStyleCnt="1" custScaleX="321834">
        <dgm:presLayoutVars>
          <dgm:chPref val="3"/>
        </dgm:presLayoutVars>
      </dgm:prSet>
      <dgm:spPr/>
    </dgm:pt>
    <dgm:pt modelId="{B8A56164-4747-401C-8971-4B0BB69EFD05}" type="pres">
      <dgm:prSet presAssocID="{44C1F1A9-15C8-4949-96D5-FE5228FB394C}" presName="rootConnector" presStyleLbl="node2" presStyleIdx="0" presStyleCnt="1"/>
      <dgm:spPr/>
    </dgm:pt>
    <dgm:pt modelId="{70AB0E57-A137-4123-B301-94C48488E264}" type="pres">
      <dgm:prSet presAssocID="{44C1F1A9-15C8-4949-96D5-FE5228FB394C}" presName="hierChild4" presStyleCnt="0"/>
      <dgm:spPr/>
    </dgm:pt>
    <dgm:pt modelId="{42C6B4A5-DCB5-40B6-BF04-6F984E571AFE}" type="pres">
      <dgm:prSet presAssocID="{E3FCD9CA-4FE9-4E38-87E0-37CF4D09DB66}" presName="Name35" presStyleLbl="parChTrans1D3" presStyleIdx="0" presStyleCnt="2"/>
      <dgm:spPr/>
    </dgm:pt>
    <dgm:pt modelId="{443CE195-C2F7-4DB9-848E-F2BF7A78222E}" type="pres">
      <dgm:prSet presAssocID="{FD021774-005C-437A-9203-453985156E97}" presName="hierRoot2" presStyleCnt="0">
        <dgm:presLayoutVars>
          <dgm:hierBranch/>
        </dgm:presLayoutVars>
      </dgm:prSet>
      <dgm:spPr/>
    </dgm:pt>
    <dgm:pt modelId="{20CEF8F4-5D39-4B6B-83FB-34E3B89B4F1B}" type="pres">
      <dgm:prSet presAssocID="{FD021774-005C-437A-9203-453985156E97}" presName="rootComposite" presStyleCnt="0"/>
      <dgm:spPr/>
    </dgm:pt>
    <dgm:pt modelId="{4AA67B8D-5C32-414C-849A-EAFC1F3646B6}" type="pres">
      <dgm:prSet presAssocID="{FD021774-005C-437A-9203-453985156E97}" presName="rootText" presStyleLbl="node3" presStyleIdx="0" presStyleCnt="2" custScaleX="171994" custScaleY="178414">
        <dgm:presLayoutVars>
          <dgm:chPref val="3"/>
        </dgm:presLayoutVars>
      </dgm:prSet>
      <dgm:spPr/>
    </dgm:pt>
    <dgm:pt modelId="{350D504D-FD3C-4D48-9504-AE19102169BC}" type="pres">
      <dgm:prSet presAssocID="{FD021774-005C-437A-9203-453985156E97}" presName="rootConnector" presStyleLbl="node3" presStyleIdx="0" presStyleCnt="2"/>
      <dgm:spPr/>
    </dgm:pt>
    <dgm:pt modelId="{7F97145D-6406-49E3-92A0-453A376BB906}" type="pres">
      <dgm:prSet presAssocID="{FD021774-005C-437A-9203-453985156E97}" presName="hierChild4" presStyleCnt="0"/>
      <dgm:spPr/>
    </dgm:pt>
    <dgm:pt modelId="{307CF894-2261-435B-AE14-6981CDC11EBC}" type="pres">
      <dgm:prSet presAssocID="{8454217D-E788-4B8E-9CF5-D01BF9A78A1A}" presName="Name35" presStyleLbl="parChTrans1D4" presStyleIdx="0" presStyleCnt="3"/>
      <dgm:spPr/>
    </dgm:pt>
    <dgm:pt modelId="{11653E8E-9B18-4A8C-96A0-89C50C0E8664}" type="pres">
      <dgm:prSet presAssocID="{6E443C50-AF64-40A0-B47B-205D766DE970}" presName="hierRoot2" presStyleCnt="0">
        <dgm:presLayoutVars>
          <dgm:hierBranch/>
        </dgm:presLayoutVars>
      </dgm:prSet>
      <dgm:spPr/>
    </dgm:pt>
    <dgm:pt modelId="{E7019666-9736-421A-B6FC-8288B0B7E838}" type="pres">
      <dgm:prSet presAssocID="{6E443C50-AF64-40A0-B47B-205D766DE970}" presName="rootComposite" presStyleCnt="0"/>
      <dgm:spPr/>
    </dgm:pt>
    <dgm:pt modelId="{8E45598A-E2F3-45A3-B379-0C4D7A17E8D6}" type="pres">
      <dgm:prSet presAssocID="{6E443C50-AF64-40A0-B47B-205D766DE970}" presName="rootText" presStyleLbl="node4" presStyleIdx="0" presStyleCnt="3" custScaleX="171994" custScaleY="160926">
        <dgm:presLayoutVars>
          <dgm:chPref val="3"/>
        </dgm:presLayoutVars>
      </dgm:prSet>
      <dgm:spPr/>
    </dgm:pt>
    <dgm:pt modelId="{87293AD3-7597-4311-A9D4-2C16A7E1F680}" type="pres">
      <dgm:prSet presAssocID="{6E443C50-AF64-40A0-B47B-205D766DE970}" presName="rootConnector" presStyleLbl="node4" presStyleIdx="0" presStyleCnt="3"/>
      <dgm:spPr/>
    </dgm:pt>
    <dgm:pt modelId="{B09FF6BB-1F90-44F3-9FFB-29CD1C3A91AE}" type="pres">
      <dgm:prSet presAssocID="{6E443C50-AF64-40A0-B47B-205D766DE970}" presName="hierChild4" presStyleCnt="0"/>
      <dgm:spPr/>
    </dgm:pt>
    <dgm:pt modelId="{B8138A1B-7513-47F4-9DCD-B75174C1C841}" type="pres">
      <dgm:prSet presAssocID="{6E443C50-AF64-40A0-B47B-205D766DE970}" presName="hierChild5" presStyleCnt="0"/>
      <dgm:spPr/>
    </dgm:pt>
    <dgm:pt modelId="{5A2D55BF-C236-45B2-B737-2A8265434003}" type="pres">
      <dgm:prSet presAssocID="{FD021774-005C-437A-9203-453985156E97}" presName="hierChild5" presStyleCnt="0"/>
      <dgm:spPr/>
    </dgm:pt>
    <dgm:pt modelId="{81F8F6D2-C632-45D1-8D1F-79C2265B0F8B}" type="pres">
      <dgm:prSet presAssocID="{6CAB79FC-85DD-4525-BF29-95B3A37A5CD8}" presName="Name35" presStyleLbl="parChTrans1D3" presStyleIdx="1" presStyleCnt="2"/>
      <dgm:spPr/>
    </dgm:pt>
    <dgm:pt modelId="{3251C98C-5C59-4431-8641-6E60C62A7B08}" type="pres">
      <dgm:prSet presAssocID="{E988D901-459E-4E92-A006-D5BA90C3F873}" presName="hierRoot2" presStyleCnt="0">
        <dgm:presLayoutVars>
          <dgm:hierBranch/>
        </dgm:presLayoutVars>
      </dgm:prSet>
      <dgm:spPr/>
    </dgm:pt>
    <dgm:pt modelId="{F479A1D0-82F5-4EC8-BC83-CC328F1CFB64}" type="pres">
      <dgm:prSet presAssocID="{E988D901-459E-4E92-A006-D5BA90C3F873}" presName="rootComposite" presStyleCnt="0"/>
      <dgm:spPr/>
    </dgm:pt>
    <dgm:pt modelId="{77916C3C-3E7E-42D1-940A-2286C05A4CC8}" type="pres">
      <dgm:prSet presAssocID="{E988D901-459E-4E92-A006-D5BA90C3F873}" presName="rootText" presStyleLbl="node3" presStyleIdx="1" presStyleCnt="2" custScaleX="268831">
        <dgm:presLayoutVars>
          <dgm:chPref val="3"/>
        </dgm:presLayoutVars>
      </dgm:prSet>
      <dgm:spPr/>
    </dgm:pt>
    <dgm:pt modelId="{C2D787D4-C418-441D-8FFF-3E8DCAF23C3B}" type="pres">
      <dgm:prSet presAssocID="{E988D901-459E-4E92-A006-D5BA90C3F873}" presName="rootConnector" presStyleLbl="node3" presStyleIdx="1" presStyleCnt="2"/>
      <dgm:spPr/>
    </dgm:pt>
    <dgm:pt modelId="{08EB0A73-4F2D-4D9F-912E-FE9A8F1E13C3}" type="pres">
      <dgm:prSet presAssocID="{E988D901-459E-4E92-A006-D5BA90C3F873}" presName="hierChild4" presStyleCnt="0"/>
      <dgm:spPr/>
    </dgm:pt>
    <dgm:pt modelId="{3358331C-7950-45F7-B340-314DB3EA1527}" type="pres">
      <dgm:prSet presAssocID="{D9BABA6D-5BA2-4E9D-B58D-4942A6779895}" presName="Name35" presStyleLbl="parChTrans1D4" presStyleIdx="1" presStyleCnt="3"/>
      <dgm:spPr/>
    </dgm:pt>
    <dgm:pt modelId="{C4A8AA08-DB1D-4F51-9F17-36778BBD986D}" type="pres">
      <dgm:prSet presAssocID="{BEE015C1-651F-4930-B27C-DBB4A32A4833}" presName="hierRoot2" presStyleCnt="0">
        <dgm:presLayoutVars>
          <dgm:hierBranch/>
        </dgm:presLayoutVars>
      </dgm:prSet>
      <dgm:spPr/>
    </dgm:pt>
    <dgm:pt modelId="{11C258E2-674F-448C-9F40-F042F6C05C32}" type="pres">
      <dgm:prSet presAssocID="{BEE015C1-651F-4930-B27C-DBB4A32A4833}" presName="rootComposite" presStyleCnt="0"/>
      <dgm:spPr/>
    </dgm:pt>
    <dgm:pt modelId="{F7D68644-81A5-4999-B7C0-89210765A94F}" type="pres">
      <dgm:prSet presAssocID="{BEE015C1-651F-4930-B27C-DBB4A32A4833}" presName="rootText" presStyleLbl="node4" presStyleIdx="1" presStyleCnt="3" custScaleX="372217" custScaleY="173755">
        <dgm:presLayoutVars>
          <dgm:chPref val="3"/>
        </dgm:presLayoutVars>
      </dgm:prSet>
      <dgm:spPr/>
    </dgm:pt>
    <dgm:pt modelId="{3D86FFDF-F7D4-401B-9ED3-30225C7CDB27}" type="pres">
      <dgm:prSet presAssocID="{BEE015C1-651F-4930-B27C-DBB4A32A4833}" presName="rootConnector" presStyleLbl="node4" presStyleIdx="1" presStyleCnt="3"/>
      <dgm:spPr/>
    </dgm:pt>
    <dgm:pt modelId="{F4D7DC90-E25A-4F5A-9BD3-797902266236}" type="pres">
      <dgm:prSet presAssocID="{BEE015C1-651F-4930-B27C-DBB4A32A4833}" presName="hierChild4" presStyleCnt="0"/>
      <dgm:spPr/>
    </dgm:pt>
    <dgm:pt modelId="{FA2EE1FF-91B1-47A9-A789-0C47CAD08137}" type="pres">
      <dgm:prSet presAssocID="{741A9BFA-48F8-4BDC-8302-BCDE53063CB3}" presName="Name35" presStyleLbl="parChTrans1D4" presStyleIdx="2" presStyleCnt="3"/>
      <dgm:spPr/>
    </dgm:pt>
    <dgm:pt modelId="{B41E6949-F2D6-4C41-8209-50453CC2E457}" type="pres">
      <dgm:prSet presAssocID="{ECDF1191-CA60-4ECE-84BB-EB8E29BFEC9F}" presName="hierRoot2" presStyleCnt="0">
        <dgm:presLayoutVars>
          <dgm:hierBranch val="init"/>
        </dgm:presLayoutVars>
      </dgm:prSet>
      <dgm:spPr/>
    </dgm:pt>
    <dgm:pt modelId="{95EFB351-8479-424D-AC3F-D8707B21C379}" type="pres">
      <dgm:prSet presAssocID="{ECDF1191-CA60-4ECE-84BB-EB8E29BFEC9F}" presName="rootComposite" presStyleCnt="0"/>
      <dgm:spPr/>
    </dgm:pt>
    <dgm:pt modelId="{62C2BA7D-A0EE-4E6D-A83A-0B5DB6A11135}" type="pres">
      <dgm:prSet presAssocID="{ECDF1191-CA60-4ECE-84BB-EB8E29BFEC9F}" presName="rootText" presStyleLbl="node4" presStyleIdx="2" presStyleCnt="3" custScaleX="320527">
        <dgm:presLayoutVars>
          <dgm:chPref val="3"/>
        </dgm:presLayoutVars>
      </dgm:prSet>
      <dgm:spPr/>
    </dgm:pt>
    <dgm:pt modelId="{6B7367B6-9580-4E90-8256-79F38D520550}" type="pres">
      <dgm:prSet presAssocID="{ECDF1191-CA60-4ECE-84BB-EB8E29BFEC9F}" presName="rootConnector" presStyleLbl="node4" presStyleIdx="2" presStyleCnt="3"/>
      <dgm:spPr/>
    </dgm:pt>
    <dgm:pt modelId="{BF59DD9B-31C4-45DF-B450-3E7D614F23AF}" type="pres">
      <dgm:prSet presAssocID="{ECDF1191-CA60-4ECE-84BB-EB8E29BFEC9F}" presName="hierChild4" presStyleCnt="0"/>
      <dgm:spPr/>
    </dgm:pt>
    <dgm:pt modelId="{1931CE4A-75D1-400D-8057-C6723DEA77EC}" type="pres">
      <dgm:prSet presAssocID="{ECDF1191-CA60-4ECE-84BB-EB8E29BFEC9F}" presName="hierChild5" presStyleCnt="0"/>
      <dgm:spPr/>
    </dgm:pt>
    <dgm:pt modelId="{2B60800C-C917-4B08-9551-1132231F034F}" type="pres">
      <dgm:prSet presAssocID="{BEE015C1-651F-4930-B27C-DBB4A32A4833}" presName="hierChild5" presStyleCnt="0"/>
      <dgm:spPr/>
    </dgm:pt>
    <dgm:pt modelId="{8F7B3A50-209D-4497-99BB-3E3DACC60B90}" type="pres">
      <dgm:prSet presAssocID="{E988D901-459E-4E92-A006-D5BA90C3F873}" presName="hierChild5" presStyleCnt="0"/>
      <dgm:spPr/>
    </dgm:pt>
    <dgm:pt modelId="{06EBC5BF-C373-4E7E-8AE4-210A883A10D4}" type="pres">
      <dgm:prSet presAssocID="{44C1F1A9-15C8-4949-96D5-FE5228FB394C}" presName="hierChild5" presStyleCnt="0"/>
      <dgm:spPr/>
    </dgm:pt>
    <dgm:pt modelId="{2B78EA79-501B-41EF-955C-605218BE4C1E}" type="pres">
      <dgm:prSet presAssocID="{62201D75-CC1D-4881-B11C-BC706555DE9C}" presName="hierChild3" presStyleCnt="0"/>
      <dgm:spPr/>
    </dgm:pt>
  </dgm:ptLst>
  <dgm:cxnLst>
    <dgm:cxn modelId="{0DE89304-FF14-4C14-A095-29E117F6DCA8}" type="presOf" srcId="{6E443C50-AF64-40A0-B47B-205D766DE970}" destId="{87293AD3-7597-4311-A9D4-2C16A7E1F680}" srcOrd="1" destOrd="0" presId="urn:microsoft.com/office/officeart/2005/8/layout/orgChart1"/>
    <dgm:cxn modelId="{A68A260D-626A-4500-BA31-4A16B84F3B0D}" srcId="{44C1F1A9-15C8-4949-96D5-FE5228FB394C}" destId="{FD021774-005C-437A-9203-453985156E97}" srcOrd="0" destOrd="0" parTransId="{E3FCD9CA-4FE9-4E38-87E0-37CF4D09DB66}" sibTransId="{30CD6096-0EB7-4F9B-B968-624E135A91C1}"/>
    <dgm:cxn modelId="{B09A150E-002F-4ABE-8B82-5A0D3C60AC71}" type="presOf" srcId="{FD021774-005C-437A-9203-453985156E97}" destId="{4AA67B8D-5C32-414C-849A-EAFC1F3646B6}" srcOrd="0" destOrd="0" presId="urn:microsoft.com/office/officeart/2005/8/layout/orgChart1"/>
    <dgm:cxn modelId="{39182929-E156-44AF-80E8-B0315C74245A}" type="presOf" srcId="{E988D901-459E-4E92-A006-D5BA90C3F873}" destId="{C2D787D4-C418-441D-8FFF-3E8DCAF23C3B}" srcOrd="1" destOrd="0" presId="urn:microsoft.com/office/officeart/2005/8/layout/orgChart1"/>
    <dgm:cxn modelId="{660A285D-A0AF-4E8D-9901-1EF3CEB4650C}" type="presOf" srcId="{62201D75-CC1D-4881-B11C-BC706555DE9C}" destId="{1216D5BF-AC63-49CE-AD67-9684AEF6480E}" srcOrd="0" destOrd="0" presId="urn:microsoft.com/office/officeart/2005/8/layout/orgChart1"/>
    <dgm:cxn modelId="{309C6C62-F922-4657-8D4A-058995ADDB0A}" type="presOf" srcId="{8454217D-E788-4B8E-9CF5-D01BF9A78A1A}" destId="{307CF894-2261-435B-AE14-6981CDC11EBC}" srcOrd="0" destOrd="0" presId="urn:microsoft.com/office/officeart/2005/8/layout/orgChart1"/>
    <dgm:cxn modelId="{06834C63-1D01-4363-846A-9B2A802F1544}" type="presOf" srcId="{ECDF1191-CA60-4ECE-84BB-EB8E29BFEC9F}" destId="{6B7367B6-9580-4E90-8256-79F38D520550}" srcOrd="1" destOrd="0" presId="urn:microsoft.com/office/officeart/2005/8/layout/orgChart1"/>
    <dgm:cxn modelId="{EE631D46-F5D1-44E7-A576-018E924BEAE4}" type="presOf" srcId="{430C4F58-A3FA-432C-8853-0EB4DA451A07}" destId="{1BB1B98E-DC26-449E-9F94-DFB0F01ABE8D}" srcOrd="0" destOrd="0" presId="urn:microsoft.com/office/officeart/2005/8/layout/orgChart1"/>
    <dgm:cxn modelId="{16AAC449-8983-4CB8-975F-CF2BF243817B}" srcId="{44C1F1A9-15C8-4949-96D5-FE5228FB394C}" destId="{E988D901-459E-4E92-A006-D5BA90C3F873}" srcOrd="1" destOrd="0" parTransId="{6CAB79FC-85DD-4525-BF29-95B3A37A5CD8}" sibTransId="{56486960-4CF6-4B2A-9BB7-4448D0C7D4A0}"/>
    <dgm:cxn modelId="{F0F6876F-9167-4522-BB10-64677EBE0484}" type="presOf" srcId="{6E443C50-AF64-40A0-B47B-205D766DE970}" destId="{8E45598A-E2F3-45A3-B379-0C4D7A17E8D6}" srcOrd="0" destOrd="0" presId="urn:microsoft.com/office/officeart/2005/8/layout/orgChart1"/>
    <dgm:cxn modelId="{4ACB9E70-0531-40CC-8FBB-31C9C1880D54}" type="presOf" srcId="{BEE015C1-651F-4930-B27C-DBB4A32A4833}" destId="{F7D68644-81A5-4999-B7C0-89210765A94F}" srcOrd="0" destOrd="0" presId="urn:microsoft.com/office/officeart/2005/8/layout/orgChart1"/>
    <dgm:cxn modelId="{396EC271-E1BA-4420-BB54-4F7648C7F41B}" type="presOf" srcId="{ECDF1191-CA60-4ECE-84BB-EB8E29BFEC9F}" destId="{62C2BA7D-A0EE-4E6D-A83A-0B5DB6A11135}" srcOrd="0" destOrd="0" presId="urn:microsoft.com/office/officeart/2005/8/layout/orgChart1"/>
    <dgm:cxn modelId="{6802F484-17F5-465F-B3EF-B6C9C2EB8E37}" type="presOf" srcId="{B0F5C8EC-47F2-43DB-889F-86F2153CA1E1}" destId="{373F3315-FDFE-431E-9B6D-6991EE7833DF}" srcOrd="0" destOrd="0" presId="urn:microsoft.com/office/officeart/2005/8/layout/orgChart1"/>
    <dgm:cxn modelId="{9E47CA8A-41D3-438C-8978-B4872B9C0C7D}" srcId="{E988D901-459E-4E92-A006-D5BA90C3F873}" destId="{BEE015C1-651F-4930-B27C-DBB4A32A4833}" srcOrd="0" destOrd="0" parTransId="{D9BABA6D-5BA2-4E9D-B58D-4942A6779895}" sibTransId="{80A04445-39A2-47F1-8011-6E984FF677F6}"/>
    <dgm:cxn modelId="{7571E98A-ED66-458F-838D-34FBDFCDCBD4}" type="presOf" srcId="{FD021774-005C-437A-9203-453985156E97}" destId="{350D504D-FD3C-4D48-9504-AE19102169BC}" srcOrd="1" destOrd="0" presId="urn:microsoft.com/office/officeart/2005/8/layout/orgChart1"/>
    <dgm:cxn modelId="{7E3C2D8B-240C-494E-9F28-C957DD1964A4}" type="presOf" srcId="{E3FCD9CA-4FE9-4E38-87E0-37CF4D09DB66}" destId="{42C6B4A5-DCB5-40B6-BF04-6F984E571AFE}" srcOrd="0" destOrd="0" presId="urn:microsoft.com/office/officeart/2005/8/layout/orgChart1"/>
    <dgm:cxn modelId="{2CF4358D-7846-421A-B549-938DF33044B0}" type="presOf" srcId="{44C1F1A9-15C8-4949-96D5-FE5228FB394C}" destId="{B8A56164-4747-401C-8971-4B0BB69EFD05}" srcOrd="1" destOrd="0" presId="urn:microsoft.com/office/officeart/2005/8/layout/orgChart1"/>
    <dgm:cxn modelId="{BB06C68D-C6B3-42AF-A792-7B79C9A8B4F0}" srcId="{62201D75-CC1D-4881-B11C-BC706555DE9C}" destId="{44C1F1A9-15C8-4949-96D5-FE5228FB394C}" srcOrd="0" destOrd="0" parTransId="{B0F5C8EC-47F2-43DB-889F-86F2153CA1E1}" sibTransId="{6267B652-62F4-46F0-A6F7-2B10388C24CF}"/>
    <dgm:cxn modelId="{09E1559D-B3E5-4415-B280-0062092627EF}" type="presOf" srcId="{741A9BFA-48F8-4BDC-8302-BCDE53063CB3}" destId="{FA2EE1FF-91B1-47A9-A789-0C47CAD08137}" srcOrd="0" destOrd="0" presId="urn:microsoft.com/office/officeart/2005/8/layout/orgChart1"/>
    <dgm:cxn modelId="{FA972EAF-600E-45CD-ACD6-A7C8A44F781A}" srcId="{BEE015C1-651F-4930-B27C-DBB4A32A4833}" destId="{ECDF1191-CA60-4ECE-84BB-EB8E29BFEC9F}" srcOrd="0" destOrd="0" parTransId="{741A9BFA-48F8-4BDC-8302-BCDE53063CB3}" sibTransId="{C4A91A11-CCCC-4135-81FA-BF6EA5FC09B0}"/>
    <dgm:cxn modelId="{1E6F68AF-5800-4C58-A5FF-0EC60DFAFECB}" type="presOf" srcId="{62201D75-CC1D-4881-B11C-BC706555DE9C}" destId="{99043DB3-8AB1-4C12-8E1C-F16484124651}" srcOrd="1" destOrd="0" presId="urn:microsoft.com/office/officeart/2005/8/layout/orgChart1"/>
    <dgm:cxn modelId="{1A2B45C9-CF10-4F54-99A1-E5FA86DDB0C2}" srcId="{FD021774-005C-437A-9203-453985156E97}" destId="{6E443C50-AF64-40A0-B47B-205D766DE970}" srcOrd="0" destOrd="0" parTransId="{8454217D-E788-4B8E-9CF5-D01BF9A78A1A}" sibTransId="{124A586A-11B7-461F-A0A8-680F08EC82A2}"/>
    <dgm:cxn modelId="{7D7AF8C9-B6E4-479A-AE92-F7DCDEC0E10A}" type="presOf" srcId="{6CAB79FC-85DD-4525-BF29-95B3A37A5CD8}" destId="{81F8F6D2-C632-45D1-8D1F-79C2265B0F8B}" srcOrd="0" destOrd="0" presId="urn:microsoft.com/office/officeart/2005/8/layout/orgChart1"/>
    <dgm:cxn modelId="{BC3708CC-2682-4E7E-9CCC-3615C21CBC20}" srcId="{430C4F58-A3FA-432C-8853-0EB4DA451A07}" destId="{62201D75-CC1D-4881-B11C-BC706555DE9C}" srcOrd="0" destOrd="0" parTransId="{5255D88B-44BB-47D0-9EF8-BF463E03169D}" sibTransId="{71C05F72-A5C4-4EAD-A3BD-BCB4AEAFE49B}"/>
    <dgm:cxn modelId="{06F46EDE-E0A9-4267-A9F9-8223A3945D7C}" type="presOf" srcId="{E988D901-459E-4E92-A006-D5BA90C3F873}" destId="{77916C3C-3E7E-42D1-940A-2286C05A4CC8}" srcOrd="0" destOrd="0" presId="urn:microsoft.com/office/officeart/2005/8/layout/orgChart1"/>
    <dgm:cxn modelId="{760710E1-34A0-404F-800D-2BEDDCD526E2}" type="presOf" srcId="{D9BABA6D-5BA2-4E9D-B58D-4942A6779895}" destId="{3358331C-7950-45F7-B340-314DB3EA1527}" srcOrd="0" destOrd="0" presId="urn:microsoft.com/office/officeart/2005/8/layout/orgChart1"/>
    <dgm:cxn modelId="{E1B2AFEE-0E56-4C39-93D0-B812EC092C4B}" type="presOf" srcId="{44C1F1A9-15C8-4949-96D5-FE5228FB394C}" destId="{3E9493A3-6890-4209-A2EA-9935BFB147A2}" srcOrd="0" destOrd="0" presId="urn:microsoft.com/office/officeart/2005/8/layout/orgChart1"/>
    <dgm:cxn modelId="{39DCBCF0-050E-4798-BAD0-B7BACB4E41E2}" type="presOf" srcId="{BEE015C1-651F-4930-B27C-DBB4A32A4833}" destId="{3D86FFDF-F7D4-401B-9ED3-30225C7CDB27}" srcOrd="1" destOrd="0" presId="urn:microsoft.com/office/officeart/2005/8/layout/orgChart1"/>
    <dgm:cxn modelId="{BA5ADE15-CF51-41D5-904C-FBF69B3A1D26}" type="presParOf" srcId="{1BB1B98E-DC26-449E-9F94-DFB0F01ABE8D}" destId="{4A07EC61-5FE4-4258-9539-A3798637F2E2}" srcOrd="0" destOrd="0" presId="urn:microsoft.com/office/officeart/2005/8/layout/orgChart1"/>
    <dgm:cxn modelId="{B29FA083-FCAE-4BD5-A43A-15ABCA1A59F0}" type="presParOf" srcId="{4A07EC61-5FE4-4258-9539-A3798637F2E2}" destId="{B9742DB9-18DF-4010-83BF-5D324DE49BE6}" srcOrd="0" destOrd="0" presId="urn:microsoft.com/office/officeart/2005/8/layout/orgChart1"/>
    <dgm:cxn modelId="{9EAF65CB-F73E-4DA1-8A58-DD6FE2AFDA81}" type="presParOf" srcId="{B9742DB9-18DF-4010-83BF-5D324DE49BE6}" destId="{1216D5BF-AC63-49CE-AD67-9684AEF6480E}" srcOrd="0" destOrd="0" presId="urn:microsoft.com/office/officeart/2005/8/layout/orgChart1"/>
    <dgm:cxn modelId="{C4D66491-9AD9-4B45-B6E8-41067769B671}" type="presParOf" srcId="{B9742DB9-18DF-4010-83BF-5D324DE49BE6}" destId="{99043DB3-8AB1-4C12-8E1C-F16484124651}" srcOrd="1" destOrd="0" presId="urn:microsoft.com/office/officeart/2005/8/layout/orgChart1"/>
    <dgm:cxn modelId="{267BA47A-2821-4E74-ADBC-03D238D4EBAF}" type="presParOf" srcId="{4A07EC61-5FE4-4258-9539-A3798637F2E2}" destId="{35FFFB1B-12D1-4C14-9679-24C3539C5163}" srcOrd="1" destOrd="0" presId="urn:microsoft.com/office/officeart/2005/8/layout/orgChart1"/>
    <dgm:cxn modelId="{1EBCB0D7-C073-4601-965D-E55B8EED1492}" type="presParOf" srcId="{35FFFB1B-12D1-4C14-9679-24C3539C5163}" destId="{373F3315-FDFE-431E-9B6D-6991EE7833DF}" srcOrd="0" destOrd="0" presId="urn:microsoft.com/office/officeart/2005/8/layout/orgChart1"/>
    <dgm:cxn modelId="{39C7CCCF-FC56-49CB-95B6-13F500A3C93C}" type="presParOf" srcId="{35FFFB1B-12D1-4C14-9679-24C3539C5163}" destId="{81B3E84B-CC83-4F42-A660-B64188919E6C}" srcOrd="1" destOrd="0" presId="urn:microsoft.com/office/officeart/2005/8/layout/orgChart1"/>
    <dgm:cxn modelId="{C93571BC-7EED-4125-89E1-9F4015782B99}" type="presParOf" srcId="{81B3E84B-CC83-4F42-A660-B64188919E6C}" destId="{5BED5D50-4C15-44D7-A8FA-4711685C133C}" srcOrd="0" destOrd="0" presId="urn:microsoft.com/office/officeart/2005/8/layout/orgChart1"/>
    <dgm:cxn modelId="{184AD463-7F5F-47B9-863C-128FB32CE3DD}" type="presParOf" srcId="{5BED5D50-4C15-44D7-A8FA-4711685C133C}" destId="{3E9493A3-6890-4209-A2EA-9935BFB147A2}" srcOrd="0" destOrd="0" presId="urn:microsoft.com/office/officeart/2005/8/layout/orgChart1"/>
    <dgm:cxn modelId="{1626688B-A21A-4B25-9066-2D4E0FE71F11}" type="presParOf" srcId="{5BED5D50-4C15-44D7-A8FA-4711685C133C}" destId="{B8A56164-4747-401C-8971-4B0BB69EFD05}" srcOrd="1" destOrd="0" presId="urn:microsoft.com/office/officeart/2005/8/layout/orgChart1"/>
    <dgm:cxn modelId="{88F1DC26-9C3B-4791-BB64-5E84E8A92119}" type="presParOf" srcId="{81B3E84B-CC83-4F42-A660-B64188919E6C}" destId="{70AB0E57-A137-4123-B301-94C48488E264}" srcOrd="1" destOrd="0" presId="urn:microsoft.com/office/officeart/2005/8/layout/orgChart1"/>
    <dgm:cxn modelId="{CD612FA3-D8F3-4D02-B2A0-0C620578D220}" type="presParOf" srcId="{70AB0E57-A137-4123-B301-94C48488E264}" destId="{42C6B4A5-DCB5-40B6-BF04-6F984E571AFE}" srcOrd="0" destOrd="0" presId="urn:microsoft.com/office/officeart/2005/8/layout/orgChart1"/>
    <dgm:cxn modelId="{7D0759F6-B627-4D83-87E9-43C75ABAD1B3}" type="presParOf" srcId="{70AB0E57-A137-4123-B301-94C48488E264}" destId="{443CE195-C2F7-4DB9-848E-F2BF7A78222E}" srcOrd="1" destOrd="0" presId="urn:microsoft.com/office/officeart/2005/8/layout/orgChart1"/>
    <dgm:cxn modelId="{DC1C4DDC-B8AF-4BD5-835F-FFC6A4B0DA9A}" type="presParOf" srcId="{443CE195-C2F7-4DB9-848E-F2BF7A78222E}" destId="{20CEF8F4-5D39-4B6B-83FB-34E3B89B4F1B}" srcOrd="0" destOrd="0" presId="urn:microsoft.com/office/officeart/2005/8/layout/orgChart1"/>
    <dgm:cxn modelId="{61F6066C-CCF3-4FA8-B62F-8746CE3742E8}" type="presParOf" srcId="{20CEF8F4-5D39-4B6B-83FB-34E3B89B4F1B}" destId="{4AA67B8D-5C32-414C-849A-EAFC1F3646B6}" srcOrd="0" destOrd="0" presId="urn:microsoft.com/office/officeart/2005/8/layout/orgChart1"/>
    <dgm:cxn modelId="{F019E3CE-93A7-4258-8316-B46A151CF006}" type="presParOf" srcId="{20CEF8F4-5D39-4B6B-83FB-34E3B89B4F1B}" destId="{350D504D-FD3C-4D48-9504-AE19102169BC}" srcOrd="1" destOrd="0" presId="urn:microsoft.com/office/officeart/2005/8/layout/orgChart1"/>
    <dgm:cxn modelId="{B4F80A2B-24E0-469F-881A-973E862775CA}" type="presParOf" srcId="{443CE195-C2F7-4DB9-848E-F2BF7A78222E}" destId="{7F97145D-6406-49E3-92A0-453A376BB906}" srcOrd="1" destOrd="0" presId="urn:microsoft.com/office/officeart/2005/8/layout/orgChart1"/>
    <dgm:cxn modelId="{9BFAED7A-B9D7-449D-8B9B-45DB2693DE5F}" type="presParOf" srcId="{7F97145D-6406-49E3-92A0-453A376BB906}" destId="{307CF894-2261-435B-AE14-6981CDC11EBC}" srcOrd="0" destOrd="0" presId="urn:microsoft.com/office/officeart/2005/8/layout/orgChart1"/>
    <dgm:cxn modelId="{5F88C19A-87A0-41BB-8BD4-9E4203EED980}" type="presParOf" srcId="{7F97145D-6406-49E3-92A0-453A376BB906}" destId="{11653E8E-9B18-4A8C-96A0-89C50C0E8664}" srcOrd="1" destOrd="0" presId="urn:microsoft.com/office/officeart/2005/8/layout/orgChart1"/>
    <dgm:cxn modelId="{AB99BA15-AEE1-4262-B802-21B8A2A98FAB}" type="presParOf" srcId="{11653E8E-9B18-4A8C-96A0-89C50C0E8664}" destId="{E7019666-9736-421A-B6FC-8288B0B7E838}" srcOrd="0" destOrd="0" presId="urn:microsoft.com/office/officeart/2005/8/layout/orgChart1"/>
    <dgm:cxn modelId="{904A5527-C57E-444C-94AB-C0E8FA007F26}" type="presParOf" srcId="{E7019666-9736-421A-B6FC-8288B0B7E838}" destId="{8E45598A-E2F3-45A3-B379-0C4D7A17E8D6}" srcOrd="0" destOrd="0" presId="urn:microsoft.com/office/officeart/2005/8/layout/orgChart1"/>
    <dgm:cxn modelId="{6A7C049F-FF3C-4C9D-BF3B-516C53C25CF0}" type="presParOf" srcId="{E7019666-9736-421A-B6FC-8288B0B7E838}" destId="{87293AD3-7597-4311-A9D4-2C16A7E1F680}" srcOrd="1" destOrd="0" presId="urn:microsoft.com/office/officeart/2005/8/layout/orgChart1"/>
    <dgm:cxn modelId="{8C7F7B11-41DF-4AAF-BA3E-4BBC163574AF}" type="presParOf" srcId="{11653E8E-9B18-4A8C-96A0-89C50C0E8664}" destId="{B09FF6BB-1F90-44F3-9FFB-29CD1C3A91AE}" srcOrd="1" destOrd="0" presId="urn:microsoft.com/office/officeart/2005/8/layout/orgChart1"/>
    <dgm:cxn modelId="{5F1B631A-93C2-43D4-A5EC-76A44B730E38}" type="presParOf" srcId="{11653E8E-9B18-4A8C-96A0-89C50C0E8664}" destId="{B8138A1B-7513-47F4-9DCD-B75174C1C841}" srcOrd="2" destOrd="0" presId="urn:microsoft.com/office/officeart/2005/8/layout/orgChart1"/>
    <dgm:cxn modelId="{F839C673-A322-4225-BAA2-90CEE297BE71}" type="presParOf" srcId="{443CE195-C2F7-4DB9-848E-F2BF7A78222E}" destId="{5A2D55BF-C236-45B2-B737-2A8265434003}" srcOrd="2" destOrd="0" presId="urn:microsoft.com/office/officeart/2005/8/layout/orgChart1"/>
    <dgm:cxn modelId="{82B38471-85CE-47CE-9759-D0EC3D80B73E}" type="presParOf" srcId="{70AB0E57-A137-4123-B301-94C48488E264}" destId="{81F8F6D2-C632-45D1-8D1F-79C2265B0F8B}" srcOrd="2" destOrd="0" presId="urn:microsoft.com/office/officeart/2005/8/layout/orgChart1"/>
    <dgm:cxn modelId="{A0699BE5-3187-4417-A5A0-221EA132017C}" type="presParOf" srcId="{70AB0E57-A137-4123-B301-94C48488E264}" destId="{3251C98C-5C59-4431-8641-6E60C62A7B08}" srcOrd="3" destOrd="0" presId="urn:microsoft.com/office/officeart/2005/8/layout/orgChart1"/>
    <dgm:cxn modelId="{B6FC61BD-DB70-4409-9403-673E969DA3BD}" type="presParOf" srcId="{3251C98C-5C59-4431-8641-6E60C62A7B08}" destId="{F479A1D0-82F5-4EC8-BC83-CC328F1CFB64}" srcOrd="0" destOrd="0" presId="urn:microsoft.com/office/officeart/2005/8/layout/orgChart1"/>
    <dgm:cxn modelId="{5C018F87-4D1E-4C26-B353-EACAFB84D44A}" type="presParOf" srcId="{F479A1D0-82F5-4EC8-BC83-CC328F1CFB64}" destId="{77916C3C-3E7E-42D1-940A-2286C05A4CC8}" srcOrd="0" destOrd="0" presId="urn:microsoft.com/office/officeart/2005/8/layout/orgChart1"/>
    <dgm:cxn modelId="{1B05F16F-32B6-4AA7-AF3E-6251ED37D3D0}" type="presParOf" srcId="{F479A1D0-82F5-4EC8-BC83-CC328F1CFB64}" destId="{C2D787D4-C418-441D-8FFF-3E8DCAF23C3B}" srcOrd="1" destOrd="0" presId="urn:microsoft.com/office/officeart/2005/8/layout/orgChart1"/>
    <dgm:cxn modelId="{C6ECB6A6-5A7F-40DF-9D11-F7C8A2986F2E}" type="presParOf" srcId="{3251C98C-5C59-4431-8641-6E60C62A7B08}" destId="{08EB0A73-4F2D-4D9F-912E-FE9A8F1E13C3}" srcOrd="1" destOrd="0" presId="urn:microsoft.com/office/officeart/2005/8/layout/orgChart1"/>
    <dgm:cxn modelId="{01F4B006-17E8-4E01-A9E4-DB633C6E3AF7}" type="presParOf" srcId="{08EB0A73-4F2D-4D9F-912E-FE9A8F1E13C3}" destId="{3358331C-7950-45F7-B340-314DB3EA1527}" srcOrd="0" destOrd="0" presId="urn:microsoft.com/office/officeart/2005/8/layout/orgChart1"/>
    <dgm:cxn modelId="{A48BC47D-16C7-441B-BAC1-07E2F31E5F9D}" type="presParOf" srcId="{08EB0A73-4F2D-4D9F-912E-FE9A8F1E13C3}" destId="{C4A8AA08-DB1D-4F51-9F17-36778BBD986D}" srcOrd="1" destOrd="0" presId="urn:microsoft.com/office/officeart/2005/8/layout/orgChart1"/>
    <dgm:cxn modelId="{469C1656-82DB-4E03-8C09-F3C5EA0AFAA6}" type="presParOf" srcId="{C4A8AA08-DB1D-4F51-9F17-36778BBD986D}" destId="{11C258E2-674F-448C-9F40-F042F6C05C32}" srcOrd="0" destOrd="0" presId="urn:microsoft.com/office/officeart/2005/8/layout/orgChart1"/>
    <dgm:cxn modelId="{0FED6584-171D-48C3-A68A-9C0BE6F37E2F}" type="presParOf" srcId="{11C258E2-674F-448C-9F40-F042F6C05C32}" destId="{F7D68644-81A5-4999-B7C0-89210765A94F}" srcOrd="0" destOrd="0" presId="urn:microsoft.com/office/officeart/2005/8/layout/orgChart1"/>
    <dgm:cxn modelId="{59270E7E-63E7-4941-AD5C-96F86FD08BFD}" type="presParOf" srcId="{11C258E2-674F-448C-9F40-F042F6C05C32}" destId="{3D86FFDF-F7D4-401B-9ED3-30225C7CDB27}" srcOrd="1" destOrd="0" presId="urn:microsoft.com/office/officeart/2005/8/layout/orgChart1"/>
    <dgm:cxn modelId="{F8EA4700-B379-4E78-B4F9-4F22CF060422}" type="presParOf" srcId="{C4A8AA08-DB1D-4F51-9F17-36778BBD986D}" destId="{F4D7DC90-E25A-4F5A-9BD3-797902266236}" srcOrd="1" destOrd="0" presId="urn:microsoft.com/office/officeart/2005/8/layout/orgChart1"/>
    <dgm:cxn modelId="{5DDF97A3-7A72-4536-BB31-0108597E4E0C}" type="presParOf" srcId="{F4D7DC90-E25A-4F5A-9BD3-797902266236}" destId="{FA2EE1FF-91B1-47A9-A789-0C47CAD08137}" srcOrd="0" destOrd="0" presId="urn:microsoft.com/office/officeart/2005/8/layout/orgChart1"/>
    <dgm:cxn modelId="{6D3B3BAB-37C6-4F40-B1C0-A6FDD9B02CAB}" type="presParOf" srcId="{F4D7DC90-E25A-4F5A-9BD3-797902266236}" destId="{B41E6949-F2D6-4C41-8209-50453CC2E457}" srcOrd="1" destOrd="0" presId="urn:microsoft.com/office/officeart/2005/8/layout/orgChart1"/>
    <dgm:cxn modelId="{3B0A6FDB-044D-4282-BCA0-3D6CAE329E01}" type="presParOf" srcId="{B41E6949-F2D6-4C41-8209-50453CC2E457}" destId="{95EFB351-8479-424D-AC3F-D8707B21C379}" srcOrd="0" destOrd="0" presId="urn:microsoft.com/office/officeart/2005/8/layout/orgChart1"/>
    <dgm:cxn modelId="{6863B4C3-6A19-40DF-BADB-4BEE456D65DD}" type="presParOf" srcId="{95EFB351-8479-424D-AC3F-D8707B21C379}" destId="{62C2BA7D-A0EE-4E6D-A83A-0B5DB6A11135}" srcOrd="0" destOrd="0" presId="urn:microsoft.com/office/officeart/2005/8/layout/orgChart1"/>
    <dgm:cxn modelId="{44B31AE5-5575-4C11-A9B2-1BC34DDC17C4}" type="presParOf" srcId="{95EFB351-8479-424D-AC3F-D8707B21C379}" destId="{6B7367B6-9580-4E90-8256-79F38D520550}" srcOrd="1" destOrd="0" presId="urn:microsoft.com/office/officeart/2005/8/layout/orgChart1"/>
    <dgm:cxn modelId="{5F4789F4-9B2E-4BAC-A0BA-B95256167950}" type="presParOf" srcId="{B41E6949-F2D6-4C41-8209-50453CC2E457}" destId="{BF59DD9B-31C4-45DF-B450-3E7D614F23AF}" srcOrd="1" destOrd="0" presId="urn:microsoft.com/office/officeart/2005/8/layout/orgChart1"/>
    <dgm:cxn modelId="{A5A1BB70-2AB0-40D8-8FE1-BF29D397B533}" type="presParOf" srcId="{B41E6949-F2D6-4C41-8209-50453CC2E457}" destId="{1931CE4A-75D1-400D-8057-C6723DEA77EC}" srcOrd="2" destOrd="0" presId="urn:microsoft.com/office/officeart/2005/8/layout/orgChart1"/>
    <dgm:cxn modelId="{2E9C54C6-2B7A-43CC-A498-0BA23C164DC6}" type="presParOf" srcId="{C4A8AA08-DB1D-4F51-9F17-36778BBD986D}" destId="{2B60800C-C917-4B08-9551-1132231F034F}" srcOrd="2" destOrd="0" presId="urn:microsoft.com/office/officeart/2005/8/layout/orgChart1"/>
    <dgm:cxn modelId="{0582EA8F-F028-4D5F-ACFD-433B8F24D2A8}" type="presParOf" srcId="{3251C98C-5C59-4431-8641-6E60C62A7B08}" destId="{8F7B3A50-209D-4497-99BB-3E3DACC60B90}" srcOrd="2" destOrd="0" presId="urn:microsoft.com/office/officeart/2005/8/layout/orgChart1"/>
    <dgm:cxn modelId="{E1D36543-11F8-4223-B4E3-ED9979018F8A}" type="presParOf" srcId="{81B3E84B-CC83-4F42-A660-B64188919E6C}" destId="{06EBC5BF-C373-4E7E-8AE4-210A883A10D4}" srcOrd="2" destOrd="0" presId="urn:microsoft.com/office/officeart/2005/8/layout/orgChart1"/>
    <dgm:cxn modelId="{78114240-40ED-40F1-AE90-DD6E72EB8C05}" type="presParOf" srcId="{4A07EC61-5FE4-4258-9539-A3798637F2E2}" destId="{2B78EA79-501B-41EF-955C-605218BE4C1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8E1A4CDF-56CB-4BED-AD6F-C13CCFA52534}" type="doc">
      <dgm:prSet loTypeId="urn:microsoft.com/office/officeart/2005/8/layout/process5" loCatId="process" qsTypeId="urn:microsoft.com/office/officeart/2005/8/quickstyle/simple1" qsCatId="simple" csTypeId="urn:microsoft.com/office/officeart/2005/8/colors/accent0_1" csCatId="mainScheme" phldr="1"/>
      <dgm:spPr/>
      <dgm:t>
        <a:bodyPr/>
        <a:lstStyle/>
        <a:p>
          <a:endParaRPr lang="cs-CZ"/>
        </a:p>
      </dgm:t>
    </dgm:pt>
    <dgm:pt modelId="{0115F3A2-A4F2-4D34-A2BF-98BA568EE12C}">
      <dgm:prSet phldrT="[Text]"/>
      <dgm:spPr/>
      <dgm:t>
        <a:bodyPr/>
        <a:lstStyle/>
        <a:p>
          <a:r>
            <a:rPr lang="cs-CZ" dirty="0"/>
            <a:t>žádost podal podepsal jeden z rodičů</a:t>
          </a:r>
        </a:p>
      </dgm:t>
    </dgm:pt>
    <dgm:pt modelId="{53027419-703F-4E96-A7DC-64DE22F0FAF4}" type="parTrans" cxnId="{3EAC2332-0F5B-4129-9F9B-A8BAB69B5486}">
      <dgm:prSet/>
      <dgm:spPr/>
      <dgm:t>
        <a:bodyPr/>
        <a:lstStyle/>
        <a:p>
          <a:endParaRPr lang="cs-CZ"/>
        </a:p>
      </dgm:t>
    </dgm:pt>
    <dgm:pt modelId="{C5B6A082-F531-4492-877E-FEFE9C19040B}" type="sibTrans" cxnId="{3EAC2332-0F5B-4129-9F9B-A8BAB69B5486}">
      <dgm:prSet/>
      <dgm:spPr/>
      <dgm:t>
        <a:bodyPr/>
        <a:lstStyle/>
        <a:p>
          <a:endParaRPr lang="cs-CZ"/>
        </a:p>
      </dgm:t>
    </dgm:pt>
    <dgm:pt modelId="{E3EC52DD-F569-4176-9512-53008ECF499A}">
      <dgm:prSet phldrT="[Text]"/>
      <dgm:spPr/>
      <dgm:t>
        <a:bodyPr/>
        <a:lstStyle/>
        <a:p>
          <a:r>
            <a:rPr lang="cs-CZ" dirty="0"/>
            <a:t>škola nemusí aktivně zjišťovat názor druhého rodiče</a:t>
          </a:r>
        </a:p>
      </dgm:t>
    </dgm:pt>
    <dgm:pt modelId="{2A9B2A2B-AF96-421F-99DB-4F22FEA9B6A2}" type="parTrans" cxnId="{46191342-F3C4-45D4-B7E4-50990E5E3413}">
      <dgm:prSet/>
      <dgm:spPr/>
      <dgm:t>
        <a:bodyPr/>
        <a:lstStyle/>
        <a:p>
          <a:endParaRPr lang="cs-CZ"/>
        </a:p>
      </dgm:t>
    </dgm:pt>
    <dgm:pt modelId="{77238A39-8E14-4DD0-9757-28C642D88EDC}" type="sibTrans" cxnId="{46191342-F3C4-45D4-B7E4-50990E5E3413}">
      <dgm:prSet/>
      <dgm:spPr/>
      <dgm:t>
        <a:bodyPr/>
        <a:lstStyle/>
        <a:p>
          <a:endParaRPr lang="cs-CZ"/>
        </a:p>
      </dgm:t>
    </dgm:pt>
    <dgm:pt modelId="{34B25385-D78F-4E91-A787-C5BA2023806F}">
      <dgm:prSet phldrT="[Text]"/>
      <dgm:spPr/>
      <dgm:t>
        <a:bodyPr/>
        <a:lstStyle/>
        <a:p>
          <a:r>
            <a:rPr lang="cs-CZ" dirty="0"/>
            <a:t>škola vychází z předpokladu, že druhý rodič s žádostí souhlasí</a:t>
          </a:r>
        </a:p>
      </dgm:t>
    </dgm:pt>
    <dgm:pt modelId="{1DA76768-DC17-4ECE-8E4C-9B1C0D8028DD}" type="parTrans" cxnId="{2C774F7D-9F53-443F-81A0-3B4962C7DFF5}">
      <dgm:prSet/>
      <dgm:spPr/>
      <dgm:t>
        <a:bodyPr/>
        <a:lstStyle/>
        <a:p>
          <a:endParaRPr lang="cs-CZ"/>
        </a:p>
      </dgm:t>
    </dgm:pt>
    <dgm:pt modelId="{3FFA9171-80D0-4242-8360-033DEDC6E6FD}" type="sibTrans" cxnId="{2C774F7D-9F53-443F-81A0-3B4962C7DFF5}">
      <dgm:prSet/>
      <dgm:spPr/>
      <dgm:t>
        <a:bodyPr/>
        <a:lstStyle/>
        <a:p>
          <a:endParaRPr lang="cs-CZ"/>
        </a:p>
      </dgm:t>
    </dgm:pt>
    <dgm:pt modelId="{17C46B71-DE8F-475D-940B-0FF649EF7A0B}">
      <dgm:prSet phldrT="[Text]"/>
      <dgm:spPr/>
      <dgm:t>
        <a:bodyPr/>
        <a:lstStyle/>
        <a:p>
          <a:r>
            <a:rPr lang="cs-CZ" b="1" dirty="0"/>
            <a:t>do vydání </a:t>
          </a:r>
          <a:r>
            <a:rPr lang="cs-CZ" dirty="0"/>
            <a:t>rozhodnutí škole </a:t>
          </a:r>
          <a:r>
            <a:rPr lang="cs-CZ" b="1" dirty="0"/>
            <a:t>není známo</a:t>
          </a:r>
          <a:r>
            <a:rPr lang="cs-CZ" dirty="0"/>
            <a:t>, že druhý z rodičů s žádostí nesouhlasí </a:t>
          </a:r>
        </a:p>
      </dgm:t>
    </dgm:pt>
    <dgm:pt modelId="{668D7B15-D875-4E89-97AC-09751C22F4BA}" type="parTrans" cxnId="{2F23C767-582B-4042-B6BA-0DD24D9C1A0F}">
      <dgm:prSet/>
      <dgm:spPr/>
      <dgm:t>
        <a:bodyPr/>
        <a:lstStyle/>
        <a:p>
          <a:endParaRPr lang="cs-CZ"/>
        </a:p>
      </dgm:t>
    </dgm:pt>
    <dgm:pt modelId="{715C5C1D-B405-4062-83A7-BEC853C07F67}" type="sibTrans" cxnId="{2F23C767-582B-4042-B6BA-0DD24D9C1A0F}">
      <dgm:prSet/>
      <dgm:spPr/>
      <dgm:t>
        <a:bodyPr/>
        <a:lstStyle/>
        <a:p>
          <a:endParaRPr lang="cs-CZ"/>
        </a:p>
      </dgm:t>
    </dgm:pt>
    <dgm:pt modelId="{DCA44409-2441-4509-BC8D-56F6A2B515C2}">
      <dgm:prSet phldrT="[Text]"/>
      <dgm:spPr/>
      <dgm:t>
        <a:bodyPr/>
        <a:lstStyle/>
        <a:p>
          <a:r>
            <a:rPr lang="cs-CZ" dirty="0"/>
            <a:t>škola vydá rozhodnutí</a:t>
          </a:r>
        </a:p>
      </dgm:t>
    </dgm:pt>
    <dgm:pt modelId="{8E474EB2-D76E-45A3-800D-80371F9CCB85}" type="parTrans" cxnId="{AEECE77E-2D81-45F9-B849-50435ED0507C}">
      <dgm:prSet/>
      <dgm:spPr/>
      <dgm:t>
        <a:bodyPr/>
        <a:lstStyle/>
        <a:p>
          <a:endParaRPr lang="cs-CZ"/>
        </a:p>
      </dgm:t>
    </dgm:pt>
    <dgm:pt modelId="{26FDBA9D-9313-4434-9DA6-08470BE16A0B}" type="sibTrans" cxnId="{AEECE77E-2D81-45F9-B849-50435ED0507C}">
      <dgm:prSet/>
      <dgm:spPr/>
      <dgm:t>
        <a:bodyPr/>
        <a:lstStyle/>
        <a:p>
          <a:endParaRPr lang="cs-CZ"/>
        </a:p>
      </dgm:t>
    </dgm:pt>
    <dgm:pt modelId="{09466D42-8D8B-4BDF-992C-A49B09D7AAE2}" type="pres">
      <dgm:prSet presAssocID="{8E1A4CDF-56CB-4BED-AD6F-C13CCFA52534}" presName="diagram" presStyleCnt="0">
        <dgm:presLayoutVars>
          <dgm:dir/>
          <dgm:resizeHandles val="exact"/>
        </dgm:presLayoutVars>
      </dgm:prSet>
      <dgm:spPr/>
    </dgm:pt>
    <dgm:pt modelId="{C4373ACD-C74D-4AAB-8EE1-0CF6C7725C44}" type="pres">
      <dgm:prSet presAssocID="{0115F3A2-A4F2-4D34-A2BF-98BA568EE12C}" presName="node" presStyleLbl="node1" presStyleIdx="0" presStyleCnt="5">
        <dgm:presLayoutVars>
          <dgm:bulletEnabled val="1"/>
        </dgm:presLayoutVars>
      </dgm:prSet>
      <dgm:spPr/>
    </dgm:pt>
    <dgm:pt modelId="{73413C15-6687-4AFA-9561-82F3189C5619}" type="pres">
      <dgm:prSet presAssocID="{C5B6A082-F531-4492-877E-FEFE9C19040B}" presName="sibTrans" presStyleLbl="sibTrans2D1" presStyleIdx="0" presStyleCnt="4"/>
      <dgm:spPr/>
    </dgm:pt>
    <dgm:pt modelId="{DA31CB2E-EA28-46DC-A26B-7096702E9132}" type="pres">
      <dgm:prSet presAssocID="{C5B6A082-F531-4492-877E-FEFE9C19040B}" presName="connectorText" presStyleLbl="sibTrans2D1" presStyleIdx="0" presStyleCnt="4"/>
      <dgm:spPr/>
    </dgm:pt>
    <dgm:pt modelId="{6A430C6C-A55C-43E6-B5CA-8D641940BDF5}" type="pres">
      <dgm:prSet presAssocID="{E3EC52DD-F569-4176-9512-53008ECF499A}" presName="node" presStyleLbl="node1" presStyleIdx="1" presStyleCnt="5">
        <dgm:presLayoutVars>
          <dgm:bulletEnabled val="1"/>
        </dgm:presLayoutVars>
      </dgm:prSet>
      <dgm:spPr/>
    </dgm:pt>
    <dgm:pt modelId="{024C7F91-79DA-4BD1-BB30-4EF2B1F4D787}" type="pres">
      <dgm:prSet presAssocID="{77238A39-8E14-4DD0-9757-28C642D88EDC}" presName="sibTrans" presStyleLbl="sibTrans2D1" presStyleIdx="1" presStyleCnt="4"/>
      <dgm:spPr/>
    </dgm:pt>
    <dgm:pt modelId="{CF72B7D7-EE27-4DAE-8247-F580C0101FDC}" type="pres">
      <dgm:prSet presAssocID="{77238A39-8E14-4DD0-9757-28C642D88EDC}" presName="connectorText" presStyleLbl="sibTrans2D1" presStyleIdx="1" presStyleCnt="4"/>
      <dgm:spPr/>
    </dgm:pt>
    <dgm:pt modelId="{71DE4FE8-2918-4916-9B17-3F1E9FBA0F5C}" type="pres">
      <dgm:prSet presAssocID="{34B25385-D78F-4E91-A787-C5BA2023806F}" presName="node" presStyleLbl="node1" presStyleIdx="2" presStyleCnt="5">
        <dgm:presLayoutVars>
          <dgm:bulletEnabled val="1"/>
        </dgm:presLayoutVars>
      </dgm:prSet>
      <dgm:spPr/>
    </dgm:pt>
    <dgm:pt modelId="{B288BA1A-798C-4E50-BE96-E70B38140EED}" type="pres">
      <dgm:prSet presAssocID="{3FFA9171-80D0-4242-8360-033DEDC6E6FD}" presName="sibTrans" presStyleLbl="sibTrans2D1" presStyleIdx="2" presStyleCnt="4"/>
      <dgm:spPr/>
    </dgm:pt>
    <dgm:pt modelId="{B532B72F-54C2-478B-B192-62F33CA84276}" type="pres">
      <dgm:prSet presAssocID="{3FFA9171-80D0-4242-8360-033DEDC6E6FD}" presName="connectorText" presStyleLbl="sibTrans2D1" presStyleIdx="2" presStyleCnt="4"/>
      <dgm:spPr/>
    </dgm:pt>
    <dgm:pt modelId="{BF032AFC-2DD2-483F-B831-BD25B5DFEBEB}" type="pres">
      <dgm:prSet presAssocID="{17C46B71-DE8F-475D-940B-0FF649EF7A0B}" presName="node" presStyleLbl="node1" presStyleIdx="3" presStyleCnt="5">
        <dgm:presLayoutVars>
          <dgm:bulletEnabled val="1"/>
        </dgm:presLayoutVars>
      </dgm:prSet>
      <dgm:spPr/>
    </dgm:pt>
    <dgm:pt modelId="{24BCB005-982B-4875-A0E8-9B6108C34877}" type="pres">
      <dgm:prSet presAssocID="{715C5C1D-B405-4062-83A7-BEC853C07F67}" presName="sibTrans" presStyleLbl="sibTrans2D1" presStyleIdx="3" presStyleCnt="4"/>
      <dgm:spPr/>
    </dgm:pt>
    <dgm:pt modelId="{913B0ACA-E837-4BB8-B885-16B02069162A}" type="pres">
      <dgm:prSet presAssocID="{715C5C1D-B405-4062-83A7-BEC853C07F67}" presName="connectorText" presStyleLbl="sibTrans2D1" presStyleIdx="3" presStyleCnt="4"/>
      <dgm:spPr/>
    </dgm:pt>
    <dgm:pt modelId="{EBF5FDFD-FF28-40A3-AEE3-FEA48D215A44}" type="pres">
      <dgm:prSet presAssocID="{DCA44409-2441-4509-BC8D-56F6A2B515C2}" presName="node" presStyleLbl="node1" presStyleIdx="4" presStyleCnt="5">
        <dgm:presLayoutVars>
          <dgm:bulletEnabled val="1"/>
        </dgm:presLayoutVars>
      </dgm:prSet>
      <dgm:spPr/>
    </dgm:pt>
  </dgm:ptLst>
  <dgm:cxnLst>
    <dgm:cxn modelId="{9F9F7119-AE50-4E27-B3FD-1838F3FB8832}" type="presOf" srcId="{715C5C1D-B405-4062-83A7-BEC853C07F67}" destId="{913B0ACA-E837-4BB8-B885-16B02069162A}" srcOrd="1" destOrd="0" presId="urn:microsoft.com/office/officeart/2005/8/layout/process5"/>
    <dgm:cxn modelId="{6274E420-D5B7-4A2B-BA36-6CCD1747F004}" type="presOf" srcId="{C5B6A082-F531-4492-877E-FEFE9C19040B}" destId="{DA31CB2E-EA28-46DC-A26B-7096702E9132}" srcOrd="1" destOrd="0" presId="urn:microsoft.com/office/officeart/2005/8/layout/process5"/>
    <dgm:cxn modelId="{3EAC2332-0F5B-4129-9F9B-A8BAB69B5486}" srcId="{8E1A4CDF-56CB-4BED-AD6F-C13CCFA52534}" destId="{0115F3A2-A4F2-4D34-A2BF-98BA568EE12C}" srcOrd="0" destOrd="0" parTransId="{53027419-703F-4E96-A7DC-64DE22F0FAF4}" sibTransId="{C5B6A082-F531-4492-877E-FEFE9C19040B}"/>
    <dgm:cxn modelId="{46191342-F3C4-45D4-B7E4-50990E5E3413}" srcId="{8E1A4CDF-56CB-4BED-AD6F-C13CCFA52534}" destId="{E3EC52DD-F569-4176-9512-53008ECF499A}" srcOrd="1" destOrd="0" parTransId="{2A9B2A2B-AF96-421F-99DB-4F22FEA9B6A2}" sibTransId="{77238A39-8E14-4DD0-9757-28C642D88EDC}"/>
    <dgm:cxn modelId="{F6A01864-C341-4974-825E-00B1DDFA2E9B}" type="presOf" srcId="{8E1A4CDF-56CB-4BED-AD6F-C13CCFA52534}" destId="{09466D42-8D8B-4BDF-992C-A49B09D7AAE2}" srcOrd="0" destOrd="0" presId="urn:microsoft.com/office/officeart/2005/8/layout/process5"/>
    <dgm:cxn modelId="{2F23C767-582B-4042-B6BA-0DD24D9C1A0F}" srcId="{8E1A4CDF-56CB-4BED-AD6F-C13CCFA52534}" destId="{17C46B71-DE8F-475D-940B-0FF649EF7A0B}" srcOrd="3" destOrd="0" parTransId="{668D7B15-D875-4E89-97AC-09751C22F4BA}" sibTransId="{715C5C1D-B405-4062-83A7-BEC853C07F67}"/>
    <dgm:cxn modelId="{C503156C-6B7E-4C19-A9BB-09BA33261E08}" type="presOf" srcId="{0115F3A2-A4F2-4D34-A2BF-98BA568EE12C}" destId="{C4373ACD-C74D-4AAB-8EE1-0CF6C7725C44}" srcOrd="0" destOrd="0" presId="urn:microsoft.com/office/officeart/2005/8/layout/process5"/>
    <dgm:cxn modelId="{9A9A606E-D03E-4F87-BE7A-5D3A9A258BD8}" type="presOf" srcId="{E3EC52DD-F569-4176-9512-53008ECF499A}" destId="{6A430C6C-A55C-43E6-B5CA-8D641940BDF5}" srcOrd="0" destOrd="0" presId="urn:microsoft.com/office/officeart/2005/8/layout/process5"/>
    <dgm:cxn modelId="{2C774F7D-9F53-443F-81A0-3B4962C7DFF5}" srcId="{8E1A4CDF-56CB-4BED-AD6F-C13CCFA52534}" destId="{34B25385-D78F-4E91-A787-C5BA2023806F}" srcOrd="2" destOrd="0" parTransId="{1DA76768-DC17-4ECE-8E4C-9B1C0D8028DD}" sibTransId="{3FFA9171-80D0-4242-8360-033DEDC6E6FD}"/>
    <dgm:cxn modelId="{AEECE77E-2D81-45F9-B849-50435ED0507C}" srcId="{8E1A4CDF-56CB-4BED-AD6F-C13CCFA52534}" destId="{DCA44409-2441-4509-BC8D-56F6A2B515C2}" srcOrd="4" destOrd="0" parTransId="{8E474EB2-D76E-45A3-800D-80371F9CCB85}" sibTransId="{26FDBA9D-9313-4434-9DA6-08470BE16A0B}"/>
    <dgm:cxn modelId="{33E8447F-DFDB-41B8-A507-28E8BBC4A5A3}" type="presOf" srcId="{C5B6A082-F531-4492-877E-FEFE9C19040B}" destId="{73413C15-6687-4AFA-9561-82F3189C5619}" srcOrd="0" destOrd="0" presId="urn:microsoft.com/office/officeart/2005/8/layout/process5"/>
    <dgm:cxn modelId="{1303739C-E5EE-4008-9721-7CA117E3CE65}" type="presOf" srcId="{34B25385-D78F-4E91-A787-C5BA2023806F}" destId="{71DE4FE8-2918-4916-9B17-3F1E9FBA0F5C}" srcOrd="0" destOrd="0" presId="urn:microsoft.com/office/officeart/2005/8/layout/process5"/>
    <dgm:cxn modelId="{462285A8-DB1B-47F0-85EC-661C117D533E}" type="presOf" srcId="{77238A39-8E14-4DD0-9757-28C642D88EDC}" destId="{CF72B7D7-EE27-4DAE-8247-F580C0101FDC}" srcOrd="1" destOrd="0" presId="urn:microsoft.com/office/officeart/2005/8/layout/process5"/>
    <dgm:cxn modelId="{FFAB81AA-C4CD-49C8-A6E3-3DD89373DA39}" type="presOf" srcId="{DCA44409-2441-4509-BC8D-56F6A2B515C2}" destId="{EBF5FDFD-FF28-40A3-AEE3-FEA48D215A44}" srcOrd="0" destOrd="0" presId="urn:microsoft.com/office/officeart/2005/8/layout/process5"/>
    <dgm:cxn modelId="{BE9447C6-95BF-4269-8EBE-EEA8B66FF144}" type="presOf" srcId="{715C5C1D-B405-4062-83A7-BEC853C07F67}" destId="{24BCB005-982B-4875-A0E8-9B6108C34877}" srcOrd="0" destOrd="0" presId="urn:microsoft.com/office/officeart/2005/8/layout/process5"/>
    <dgm:cxn modelId="{F1A460D3-72E3-45A9-B55A-A2274D29ADCD}" type="presOf" srcId="{77238A39-8E14-4DD0-9757-28C642D88EDC}" destId="{024C7F91-79DA-4BD1-BB30-4EF2B1F4D787}" srcOrd="0" destOrd="0" presId="urn:microsoft.com/office/officeart/2005/8/layout/process5"/>
    <dgm:cxn modelId="{6B1096D4-A375-436E-B048-DA4022EE5842}" type="presOf" srcId="{3FFA9171-80D0-4242-8360-033DEDC6E6FD}" destId="{B288BA1A-798C-4E50-BE96-E70B38140EED}" srcOrd="0" destOrd="0" presId="urn:microsoft.com/office/officeart/2005/8/layout/process5"/>
    <dgm:cxn modelId="{6457D8F4-9426-4EAB-BEE9-CF75EDF3910D}" type="presOf" srcId="{17C46B71-DE8F-475D-940B-0FF649EF7A0B}" destId="{BF032AFC-2DD2-483F-B831-BD25B5DFEBEB}" srcOrd="0" destOrd="0" presId="urn:microsoft.com/office/officeart/2005/8/layout/process5"/>
    <dgm:cxn modelId="{8E92CCFD-E604-4DF7-9493-275B802231E3}" type="presOf" srcId="{3FFA9171-80D0-4242-8360-033DEDC6E6FD}" destId="{B532B72F-54C2-478B-B192-62F33CA84276}" srcOrd="1" destOrd="0" presId="urn:microsoft.com/office/officeart/2005/8/layout/process5"/>
    <dgm:cxn modelId="{C7554677-6EBB-4E13-BD8B-AB37CA94A60E}" type="presParOf" srcId="{09466D42-8D8B-4BDF-992C-A49B09D7AAE2}" destId="{C4373ACD-C74D-4AAB-8EE1-0CF6C7725C44}" srcOrd="0" destOrd="0" presId="urn:microsoft.com/office/officeart/2005/8/layout/process5"/>
    <dgm:cxn modelId="{7EC6CF0F-6E33-4649-9384-2CE57E86E7B5}" type="presParOf" srcId="{09466D42-8D8B-4BDF-992C-A49B09D7AAE2}" destId="{73413C15-6687-4AFA-9561-82F3189C5619}" srcOrd="1" destOrd="0" presId="urn:microsoft.com/office/officeart/2005/8/layout/process5"/>
    <dgm:cxn modelId="{5721C2B9-5F03-4220-8255-C1A78B865F60}" type="presParOf" srcId="{73413C15-6687-4AFA-9561-82F3189C5619}" destId="{DA31CB2E-EA28-46DC-A26B-7096702E9132}" srcOrd="0" destOrd="0" presId="urn:microsoft.com/office/officeart/2005/8/layout/process5"/>
    <dgm:cxn modelId="{AD17EB30-0329-4F26-8863-5297E932CAEB}" type="presParOf" srcId="{09466D42-8D8B-4BDF-992C-A49B09D7AAE2}" destId="{6A430C6C-A55C-43E6-B5CA-8D641940BDF5}" srcOrd="2" destOrd="0" presId="urn:microsoft.com/office/officeart/2005/8/layout/process5"/>
    <dgm:cxn modelId="{5D4EC05B-7B11-45DC-A122-E1A7C6FD30C0}" type="presParOf" srcId="{09466D42-8D8B-4BDF-992C-A49B09D7AAE2}" destId="{024C7F91-79DA-4BD1-BB30-4EF2B1F4D787}" srcOrd="3" destOrd="0" presId="urn:microsoft.com/office/officeart/2005/8/layout/process5"/>
    <dgm:cxn modelId="{8034746A-77CF-4AED-8BDA-B8E26440245E}" type="presParOf" srcId="{024C7F91-79DA-4BD1-BB30-4EF2B1F4D787}" destId="{CF72B7D7-EE27-4DAE-8247-F580C0101FDC}" srcOrd="0" destOrd="0" presId="urn:microsoft.com/office/officeart/2005/8/layout/process5"/>
    <dgm:cxn modelId="{370FBA8D-5E56-40C1-9E64-9CB4B086F2EC}" type="presParOf" srcId="{09466D42-8D8B-4BDF-992C-A49B09D7AAE2}" destId="{71DE4FE8-2918-4916-9B17-3F1E9FBA0F5C}" srcOrd="4" destOrd="0" presId="urn:microsoft.com/office/officeart/2005/8/layout/process5"/>
    <dgm:cxn modelId="{BE4D64EB-9179-410F-AE24-EECB79A43C01}" type="presParOf" srcId="{09466D42-8D8B-4BDF-992C-A49B09D7AAE2}" destId="{B288BA1A-798C-4E50-BE96-E70B38140EED}" srcOrd="5" destOrd="0" presId="urn:microsoft.com/office/officeart/2005/8/layout/process5"/>
    <dgm:cxn modelId="{AFA4D171-8275-4460-8BCD-9E436517CAB2}" type="presParOf" srcId="{B288BA1A-798C-4E50-BE96-E70B38140EED}" destId="{B532B72F-54C2-478B-B192-62F33CA84276}" srcOrd="0" destOrd="0" presId="urn:microsoft.com/office/officeart/2005/8/layout/process5"/>
    <dgm:cxn modelId="{0C8F0A78-C97B-477B-A424-329339A1435A}" type="presParOf" srcId="{09466D42-8D8B-4BDF-992C-A49B09D7AAE2}" destId="{BF032AFC-2DD2-483F-B831-BD25B5DFEBEB}" srcOrd="6" destOrd="0" presId="urn:microsoft.com/office/officeart/2005/8/layout/process5"/>
    <dgm:cxn modelId="{E88B76EE-7EB2-4B0D-B6FD-5588C271853B}" type="presParOf" srcId="{09466D42-8D8B-4BDF-992C-A49B09D7AAE2}" destId="{24BCB005-982B-4875-A0E8-9B6108C34877}" srcOrd="7" destOrd="0" presId="urn:microsoft.com/office/officeart/2005/8/layout/process5"/>
    <dgm:cxn modelId="{0C18F128-0CAC-4665-B826-91E5DA888799}" type="presParOf" srcId="{24BCB005-982B-4875-A0E8-9B6108C34877}" destId="{913B0ACA-E837-4BB8-B885-16B02069162A}" srcOrd="0" destOrd="0" presId="urn:microsoft.com/office/officeart/2005/8/layout/process5"/>
    <dgm:cxn modelId="{F0B64300-51D0-49D5-A977-47895211C2F2}" type="presParOf" srcId="{09466D42-8D8B-4BDF-992C-A49B09D7AAE2}" destId="{EBF5FDFD-FF28-40A3-AEE3-FEA48D215A44}"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8E1A4CDF-56CB-4BED-AD6F-C13CCFA52534}" type="doc">
      <dgm:prSet loTypeId="urn:microsoft.com/office/officeart/2005/8/layout/process5" loCatId="process" qsTypeId="urn:microsoft.com/office/officeart/2005/8/quickstyle/simple1" qsCatId="simple" csTypeId="urn:microsoft.com/office/officeart/2005/8/colors/accent0_1" csCatId="mainScheme" phldr="1"/>
      <dgm:spPr/>
      <dgm:t>
        <a:bodyPr/>
        <a:lstStyle/>
        <a:p>
          <a:endParaRPr lang="cs-CZ"/>
        </a:p>
      </dgm:t>
    </dgm:pt>
    <dgm:pt modelId="{0115F3A2-A4F2-4D34-A2BF-98BA568EE12C}">
      <dgm:prSet phldrT="[Text]"/>
      <dgm:spPr/>
      <dgm:t>
        <a:bodyPr/>
        <a:lstStyle/>
        <a:p>
          <a:r>
            <a:rPr lang="cs-CZ" dirty="0"/>
            <a:t>žádost podal podepsal jeden z rodičů</a:t>
          </a:r>
        </a:p>
      </dgm:t>
    </dgm:pt>
    <dgm:pt modelId="{53027419-703F-4E96-A7DC-64DE22F0FAF4}" type="parTrans" cxnId="{3EAC2332-0F5B-4129-9F9B-A8BAB69B5486}">
      <dgm:prSet/>
      <dgm:spPr/>
      <dgm:t>
        <a:bodyPr/>
        <a:lstStyle/>
        <a:p>
          <a:endParaRPr lang="cs-CZ"/>
        </a:p>
      </dgm:t>
    </dgm:pt>
    <dgm:pt modelId="{C5B6A082-F531-4492-877E-FEFE9C19040B}" type="sibTrans" cxnId="{3EAC2332-0F5B-4129-9F9B-A8BAB69B5486}">
      <dgm:prSet/>
      <dgm:spPr/>
      <dgm:t>
        <a:bodyPr/>
        <a:lstStyle/>
        <a:p>
          <a:endParaRPr lang="cs-CZ"/>
        </a:p>
      </dgm:t>
    </dgm:pt>
    <dgm:pt modelId="{E3EC52DD-F569-4176-9512-53008ECF499A}">
      <dgm:prSet phldrT="[Text]"/>
      <dgm:spPr/>
      <dgm:t>
        <a:bodyPr/>
        <a:lstStyle/>
        <a:p>
          <a:r>
            <a:rPr lang="cs-CZ" dirty="0"/>
            <a:t>škola nemusí aktivně zjišťovat názor druhého rodiče</a:t>
          </a:r>
        </a:p>
      </dgm:t>
    </dgm:pt>
    <dgm:pt modelId="{2A9B2A2B-AF96-421F-99DB-4F22FEA9B6A2}" type="parTrans" cxnId="{46191342-F3C4-45D4-B7E4-50990E5E3413}">
      <dgm:prSet/>
      <dgm:spPr/>
      <dgm:t>
        <a:bodyPr/>
        <a:lstStyle/>
        <a:p>
          <a:endParaRPr lang="cs-CZ"/>
        </a:p>
      </dgm:t>
    </dgm:pt>
    <dgm:pt modelId="{77238A39-8E14-4DD0-9757-28C642D88EDC}" type="sibTrans" cxnId="{46191342-F3C4-45D4-B7E4-50990E5E3413}">
      <dgm:prSet/>
      <dgm:spPr/>
      <dgm:t>
        <a:bodyPr/>
        <a:lstStyle/>
        <a:p>
          <a:endParaRPr lang="cs-CZ"/>
        </a:p>
      </dgm:t>
    </dgm:pt>
    <dgm:pt modelId="{34B25385-D78F-4E91-A787-C5BA2023806F}">
      <dgm:prSet phldrT="[Text]"/>
      <dgm:spPr/>
      <dgm:t>
        <a:bodyPr/>
        <a:lstStyle/>
        <a:p>
          <a:r>
            <a:rPr lang="cs-CZ" dirty="0"/>
            <a:t>škola vychází z předpokladu, že druhý rodič s žádostí souhlasí</a:t>
          </a:r>
        </a:p>
      </dgm:t>
    </dgm:pt>
    <dgm:pt modelId="{1DA76768-DC17-4ECE-8E4C-9B1C0D8028DD}" type="parTrans" cxnId="{2C774F7D-9F53-443F-81A0-3B4962C7DFF5}">
      <dgm:prSet/>
      <dgm:spPr/>
      <dgm:t>
        <a:bodyPr/>
        <a:lstStyle/>
        <a:p>
          <a:endParaRPr lang="cs-CZ"/>
        </a:p>
      </dgm:t>
    </dgm:pt>
    <dgm:pt modelId="{3FFA9171-80D0-4242-8360-033DEDC6E6FD}" type="sibTrans" cxnId="{2C774F7D-9F53-443F-81A0-3B4962C7DFF5}">
      <dgm:prSet/>
      <dgm:spPr/>
      <dgm:t>
        <a:bodyPr/>
        <a:lstStyle/>
        <a:p>
          <a:endParaRPr lang="cs-CZ"/>
        </a:p>
      </dgm:t>
    </dgm:pt>
    <dgm:pt modelId="{17C46B71-DE8F-475D-940B-0FF649EF7A0B}">
      <dgm:prSet phldrT="[Text]"/>
      <dgm:spPr/>
      <dgm:t>
        <a:bodyPr/>
        <a:lstStyle/>
        <a:p>
          <a:r>
            <a:rPr lang="cs-CZ" b="1" dirty="0"/>
            <a:t>do vydání </a:t>
          </a:r>
          <a:r>
            <a:rPr lang="cs-CZ" dirty="0"/>
            <a:t>rozhodnutí škole </a:t>
          </a:r>
          <a:r>
            <a:rPr lang="cs-CZ" b="1" dirty="0"/>
            <a:t>je známo</a:t>
          </a:r>
          <a:r>
            <a:rPr lang="cs-CZ" dirty="0"/>
            <a:t>, že druhý z rodičů s žádostí nesouhlasí </a:t>
          </a:r>
        </a:p>
      </dgm:t>
    </dgm:pt>
    <dgm:pt modelId="{668D7B15-D875-4E89-97AC-09751C22F4BA}" type="parTrans" cxnId="{2F23C767-582B-4042-B6BA-0DD24D9C1A0F}">
      <dgm:prSet/>
      <dgm:spPr/>
      <dgm:t>
        <a:bodyPr/>
        <a:lstStyle/>
        <a:p>
          <a:endParaRPr lang="cs-CZ"/>
        </a:p>
      </dgm:t>
    </dgm:pt>
    <dgm:pt modelId="{715C5C1D-B405-4062-83A7-BEC853C07F67}" type="sibTrans" cxnId="{2F23C767-582B-4042-B6BA-0DD24D9C1A0F}">
      <dgm:prSet/>
      <dgm:spPr/>
      <dgm:t>
        <a:bodyPr/>
        <a:lstStyle/>
        <a:p>
          <a:endParaRPr lang="cs-CZ"/>
        </a:p>
      </dgm:t>
    </dgm:pt>
    <dgm:pt modelId="{DCA44409-2441-4509-BC8D-56F6A2B515C2}">
      <dgm:prSet phldrT="[Text]"/>
      <dgm:spPr/>
      <dgm:t>
        <a:bodyPr/>
        <a:lstStyle/>
        <a:p>
          <a:r>
            <a:rPr lang="cs-CZ" dirty="0"/>
            <a:t>nelze pokračovat v řízení, dokud nedojde ke shodě rodičů nebo nerozhodne soud</a:t>
          </a:r>
        </a:p>
      </dgm:t>
    </dgm:pt>
    <dgm:pt modelId="{8E474EB2-D76E-45A3-800D-80371F9CCB85}" type="parTrans" cxnId="{AEECE77E-2D81-45F9-B849-50435ED0507C}">
      <dgm:prSet/>
      <dgm:spPr/>
      <dgm:t>
        <a:bodyPr/>
        <a:lstStyle/>
        <a:p>
          <a:endParaRPr lang="cs-CZ"/>
        </a:p>
      </dgm:t>
    </dgm:pt>
    <dgm:pt modelId="{26FDBA9D-9313-4434-9DA6-08470BE16A0B}" type="sibTrans" cxnId="{AEECE77E-2D81-45F9-B849-50435ED0507C}">
      <dgm:prSet/>
      <dgm:spPr/>
      <dgm:t>
        <a:bodyPr/>
        <a:lstStyle/>
        <a:p>
          <a:endParaRPr lang="cs-CZ"/>
        </a:p>
      </dgm:t>
    </dgm:pt>
    <dgm:pt modelId="{09466D42-8D8B-4BDF-992C-A49B09D7AAE2}" type="pres">
      <dgm:prSet presAssocID="{8E1A4CDF-56CB-4BED-AD6F-C13CCFA52534}" presName="diagram" presStyleCnt="0">
        <dgm:presLayoutVars>
          <dgm:dir/>
          <dgm:resizeHandles val="exact"/>
        </dgm:presLayoutVars>
      </dgm:prSet>
      <dgm:spPr/>
    </dgm:pt>
    <dgm:pt modelId="{C4373ACD-C74D-4AAB-8EE1-0CF6C7725C44}" type="pres">
      <dgm:prSet presAssocID="{0115F3A2-A4F2-4D34-A2BF-98BA568EE12C}" presName="node" presStyleLbl="node1" presStyleIdx="0" presStyleCnt="5">
        <dgm:presLayoutVars>
          <dgm:bulletEnabled val="1"/>
        </dgm:presLayoutVars>
      </dgm:prSet>
      <dgm:spPr/>
    </dgm:pt>
    <dgm:pt modelId="{73413C15-6687-4AFA-9561-82F3189C5619}" type="pres">
      <dgm:prSet presAssocID="{C5B6A082-F531-4492-877E-FEFE9C19040B}" presName="sibTrans" presStyleLbl="sibTrans2D1" presStyleIdx="0" presStyleCnt="4"/>
      <dgm:spPr/>
    </dgm:pt>
    <dgm:pt modelId="{DA31CB2E-EA28-46DC-A26B-7096702E9132}" type="pres">
      <dgm:prSet presAssocID="{C5B6A082-F531-4492-877E-FEFE9C19040B}" presName="connectorText" presStyleLbl="sibTrans2D1" presStyleIdx="0" presStyleCnt="4"/>
      <dgm:spPr/>
    </dgm:pt>
    <dgm:pt modelId="{6A430C6C-A55C-43E6-B5CA-8D641940BDF5}" type="pres">
      <dgm:prSet presAssocID="{E3EC52DD-F569-4176-9512-53008ECF499A}" presName="node" presStyleLbl="node1" presStyleIdx="1" presStyleCnt="5">
        <dgm:presLayoutVars>
          <dgm:bulletEnabled val="1"/>
        </dgm:presLayoutVars>
      </dgm:prSet>
      <dgm:spPr/>
    </dgm:pt>
    <dgm:pt modelId="{024C7F91-79DA-4BD1-BB30-4EF2B1F4D787}" type="pres">
      <dgm:prSet presAssocID="{77238A39-8E14-4DD0-9757-28C642D88EDC}" presName="sibTrans" presStyleLbl="sibTrans2D1" presStyleIdx="1" presStyleCnt="4"/>
      <dgm:spPr/>
    </dgm:pt>
    <dgm:pt modelId="{CF72B7D7-EE27-4DAE-8247-F580C0101FDC}" type="pres">
      <dgm:prSet presAssocID="{77238A39-8E14-4DD0-9757-28C642D88EDC}" presName="connectorText" presStyleLbl="sibTrans2D1" presStyleIdx="1" presStyleCnt="4"/>
      <dgm:spPr/>
    </dgm:pt>
    <dgm:pt modelId="{71DE4FE8-2918-4916-9B17-3F1E9FBA0F5C}" type="pres">
      <dgm:prSet presAssocID="{34B25385-D78F-4E91-A787-C5BA2023806F}" presName="node" presStyleLbl="node1" presStyleIdx="2" presStyleCnt="5">
        <dgm:presLayoutVars>
          <dgm:bulletEnabled val="1"/>
        </dgm:presLayoutVars>
      </dgm:prSet>
      <dgm:spPr/>
    </dgm:pt>
    <dgm:pt modelId="{B288BA1A-798C-4E50-BE96-E70B38140EED}" type="pres">
      <dgm:prSet presAssocID="{3FFA9171-80D0-4242-8360-033DEDC6E6FD}" presName="sibTrans" presStyleLbl="sibTrans2D1" presStyleIdx="2" presStyleCnt="4"/>
      <dgm:spPr/>
    </dgm:pt>
    <dgm:pt modelId="{B532B72F-54C2-478B-B192-62F33CA84276}" type="pres">
      <dgm:prSet presAssocID="{3FFA9171-80D0-4242-8360-033DEDC6E6FD}" presName="connectorText" presStyleLbl="sibTrans2D1" presStyleIdx="2" presStyleCnt="4"/>
      <dgm:spPr/>
    </dgm:pt>
    <dgm:pt modelId="{BF032AFC-2DD2-483F-B831-BD25B5DFEBEB}" type="pres">
      <dgm:prSet presAssocID="{17C46B71-DE8F-475D-940B-0FF649EF7A0B}" presName="node" presStyleLbl="node1" presStyleIdx="3" presStyleCnt="5">
        <dgm:presLayoutVars>
          <dgm:bulletEnabled val="1"/>
        </dgm:presLayoutVars>
      </dgm:prSet>
      <dgm:spPr/>
    </dgm:pt>
    <dgm:pt modelId="{24BCB005-982B-4875-A0E8-9B6108C34877}" type="pres">
      <dgm:prSet presAssocID="{715C5C1D-B405-4062-83A7-BEC853C07F67}" presName="sibTrans" presStyleLbl="sibTrans2D1" presStyleIdx="3" presStyleCnt="4"/>
      <dgm:spPr/>
    </dgm:pt>
    <dgm:pt modelId="{913B0ACA-E837-4BB8-B885-16B02069162A}" type="pres">
      <dgm:prSet presAssocID="{715C5C1D-B405-4062-83A7-BEC853C07F67}" presName="connectorText" presStyleLbl="sibTrans2D1" presStyleIdx="3" presStyleCnt="4"/>
      <dgm:spPr/>
    </dgm:pt>
    <dgm:pt modelId="{EBF5FDFD-FF28-40A3-AEE3-FEA48D215A44}" type="pres">
      <dgm:prSet presAssocID="{DCA44409-2441-4509-BC8D-56F6A2B515C2}" presName="node" presStyleLbl="node1" presStyleIdx="4" presStyleCnt="5">
        <dgm:presLayoutVars>
          <dgm:bulletEnabled val="1"/>
        </dgm:presLayoutVars>
      </dgm:prSet>
      <dgm:spPr/>
    </dgm:pt>
  </dgm:ptLst>
  <dgm:cxnLst>
    <dgm:cxn modelId="{9F9F7119-AE50-4E27-B3FD-1838F3FB8832}" type="presOf" srcId="{715C5C1D-B405-4062-83A7-BEC853C07F67}" destId="{913B0ACA-E837-4BB8-B885-16B02069162A}" srcOrd="1" destOrd="0" presId="urn:microsoft.com/office/officeart/2005/8/layout/process5"/>
    <dgm:cxn modelId="{6274E420-D5B7-4A2B-BA36-6CCD1747F004}" type="presOf" srcId="{C5B6A082-F531-4492-877E-FEFE9C19040B}" destId="{DA31CB2E-EA28-46DC-A26B-7096702E9132}" srcOrd="1" destOrd="0" presId="urn:microsoft.com/office/officeart/2005/8/layout/process5"/>
    <dgm:cxn modelId="{3EAC2332-0F5B-4129-9F9B-A8BAB69B5486}" srcId="{8E1A4CDF-56CB-4BED-AD6F-C13CCFA52534}" destId="{0115F3A2-A4F2-4D34-A2BF-98BA568EE12C}" srcOrd="0" destOrd="0" parTransId="{53027419-703F-4E96-A7DC-64DE22F0FAF4}" sibTransId="{C5B6A082-F531-4492-877E-FEFE9C19040B}"/>
    <dgm:cxn modelId="{46191342-F3C4-45D4-B7E4-50990E5E3413}" srcId="{8E1A4CDF-56CB-4BED-AD6F-C13CCFA52534}" destId="{E3EC52DD-F569-4176-9512-53008ECF499A}" srcOrd="1" destOrd="0" parTransId="{2A9B2A2B-AF96-421F-99DB-4F22FEA9B6A2}" sibTransId="{77238A39-8E14-4DD0-9757-28C642D88EDC}"/>
    <dgm:cxn modelId="{F6A01864-C341-4974-825E-00B1DDFA2E9B}" type="presOf" srcId="{8E1A4CDF-56CB-4BED-AD6F-C13CCFA52534}" destId="{09466D42-8D8B-4BDF-992C-A49B09D7AAE2}" srcOrd="0" destOrd="0" presId="urn:microsoft.com/office/officeart/2005/8/layout/process5"/>
    <dgm:cxn modelId="{2F23C767-582B-4042-B6BA-0DD24D9C1A0F}" srcId="{8E1A4CDF-56CB-4BED-AD6F-C13CCFA52534}" destId="{17C46B71-DE8F-475D-940B-0FF649EF7A0B}" srcOrd="3" destOrd="0" parTransId="{668D7B15-D875-4E89-97AC-09751C22F4BA}" sibTransId="{715C5C1D-B405-4062-83A7-BEC853C07F67}"/>
    <dgm:cxn modelId="{C503156C-6B7E-4C19-A9BB-09BA33261E08}" type="presOf" srcId="{0115F3A2-A4F2-4D34-A2BF-98BA568EE12C}" destId="{C4373ACD-C74D-4AAB-8EE1-0CF6C7725C44}" srcOrd="0" destOrd="0" presId="urn:microsoft.com/office/officeart/2005/8/layout/process5"/>
    <dgm:cxn modelId="{9A9A606E-D03E-4F87-BE7A-5D3A9A258BD8}" type="presOf" srcId="{E3EC52DD-F569-4176-9512-53008ECF499A}" destId="{6A430C6C-A55C-43E6-B5CA-8D641940BDF5}" srcOrd="0" destOrd="0" presId="urn:microsoft.com/office/officeart/2005/8/layout/process5"/>
    <dgm:cxn modelId="{2C774F7D-9F53-443F-81A0-3B4962C7DFF5}" srcId="{8E1A4CDF-56CB-4BED-AD6F-C13CCFA52534}" destId="{34B25385-D78F-4E91-A787-C5BA2023806F}" srcOrd="2" destOrd="0" parTransId="{1DA76768-DC17-4ECE-8E4C-9B1C0D8028DD}" sibTransId="{3FFA9171-80D0-4242-8360-033DEDC6E6FD}"/>
    <dgm:cxn modelId="{AEECE77E-2D81-45F9-B849-50435ED0507C}" srcId="{8E1A4CDF-56CB-4BED-AD6F-C13CCFA52534}" destId="{DCA44409-2441-4509-BC8D-56F6A2B515C2}" srcOrd="4" destOrd="0" parTransId="{8E474EB2-D76E-45A3-800D-80371F9CCB85}" sibTransId="{26FDBA9D-9313-4434-9DA6-08470BE16A0B}"/>
    <dgm:cxn modelId="{33E8447F-DFDB-41B8-A507-28E8BBC4A5A3}" type="presOf" srcId="{C5B6A082-F531-4492-877E-FEFE9C19040B}" destId="{73413C15-6687-4AFA-9561-82F3189C5619}" srcOrd="0" destOrd="0" presId="urn:microsoft.com/office/officeart/2005/8/layout/process5"/>
    <dgm:cxn modelId="{1303739C-E5EE-4008-9721-7CA117E3CE65}" type="presOf" srcId="{34B25385-D78F-4E91-A787-C5BA2023806F}" destId="{71DE4FE8-2918-4916-9B17-3F1E9FBA0F5C}" srcOrd="0" destOrd="0" presId="urn:microsoft.com/office/officeart/2005/8/layout/process5"/>
    <dgm:cxn modelId="{462285A8-DB1B-47F0-85EC-661C117D533E}" type="presOf" srcId="{77238A39-8E14-4DD0-9757-28C642D88EDC}" destId="{CF72B7D7-EE27-4DAE-8247-F580C0101FDC}" srcOrd="1" destOrd="0" presId="urn:microsoft.com/office/officeart/2005/8/layout/process5"/>
    <dgm:cxn modelId="{FFAB81AA-C4CD-49C8-A6E3-3DD89373DA39}" type="presOf" srcId="{DCA44409-2441-4509-BC8D-56F6A2B515C2}" destId="{EBF5FDFD-FF28-40A3-AEE3-FEA48D215A44}" srcOrd="0" destOrd="0" presId="urn:microsoft.com/office/officeart/2005/8/layout/process5"/>
    <dgm:cxn modelId="{BE9447C6-95BF-4269-8EBE-EEA8B66FF144}" type="presOf" srcId="{715C5C1D-B405-4062-83A7-BEC853C07F67}" destId="{24BCB005-982B-4875-A0E8-9B6108C34877}" srcOrd="0" destOrd="0" presId="urn:microsoft.com/office/officeart/2005/8/layout/process5"/>
    <dgm:cxn modelId="{F1A460D3-72E3-45A9-B55A-A2274D29ADCD}" type="presOf" srcId="{77238A39-8E14-4DD0-9757-28C642D88EDC}" destId="{024C7F91-79DA-4BD1-BB30-4EF2B1F4D787}" srcOrd="0" destOrd="0" presId="urn:microsoft.com/office/officeart/2005/8/layout/process5"/>
    <dgm:cxn modelId="{6B1096D4-A375-436E-B048-DA4022EE5842}" type="presOf" srcId="{3FFA9171-80D0-4242-8360-033DEDC6E6FD}" destId="{B288BA1A-798C-4E50-BE96-E70B38140EED}" srcOrd="0" destOrd="0" presId="urn:microsoft.com/office/officeart/2005/8/layout/process5"/>
    <dgm:cxn modelId="{6457D8F4-9426-4EAB-BEE9-CF75EDF3910D}" type="presOf" srcId="{17C46B71-DE8F-475D-940B-0FF649EF7A0B}" destId="{BF032AFC-2DD2-483F-B831-BD25B5DFEBEB}" srcOrd="0" destOrd="0" presId="urn:microsoft.com/office/officeart/2005/8/layout/process5"/>
    <dgm:cxn modelId="{8E92CCFD-E604-4DF7-9493-275B802231E3}" type="presOf" srcId="{3FFA9171-80D0-4242-8360-033DEDC6E6FD}" destId="{B532B72F-54C2-478B-B192-62F33CA84276}" srcOrd="1" destOrd="0" presId="urn:microsoft.com/office/officeart/2005/8/layout/process5"/>
    <dgm:cxn modelId="{C7554677-6EBB-4E13-BD8B-AB37CA94A60E}" type="presParOf" srcId="{09466D42-8D8B-4BDF-992C-A49B09D7AAE2}" destId="{C4373ACD-C74D-4AAB-8EE1-0CF6C7725C44}" srcOrd="0" destOrd="0" presId="urn:microsoft.com/office/officeart/2005/8/layout/process5"/>
    <dgm:cxn modelId="{7EC6CF0F-6E33-4649-9384-2CE57E86E7B5}" type="presParOf" srcId="{09466D42-8D8B-4BDF-992C-A49B09D7AAE2}" destId="{73413C15-6687-4AFA-9561-82F3189C5619}" srcOrd="1" destOrd="0" presId="urn:microsoft.com/office/officeart/2005/8/layout/process5"/>
    <dgm:cxn modelId="{5721C2B9-5F03-4220-8255-C1A78B865F60}" type="presParOf" srcId="{73413C15-6687-4AFA-9561-82F3189C5619}" destId="{DA31CB2E-EA28-46DC-A26B-7096702E9132}" srcOrd="0" destOrd="0" presId="urn:microsoft.com/office/officeart/2005/8/layout/process5"/>
    <dgm:cxn modelId="{AD17EB30-0329-4F26-8863-5297E932CAEB}" type="presParOf" srcId="{09466D42-8D8B-4BDF-992C-A49B09D7AAE2}" destId="{6A430C6C-A55C-43E6-B5CA-8D641940BDF5}" srcOrd="2" destOrd="0" presId="urn:microsoft.com/office/officeart/2005/8/layout/process5"/>
    <dgm:cxn modelId="{5D4EC05B-7B11-45DC-A122-E1A7C6FD30C0}" type="presParOf" srcId="{09466D42-8D8B-4BDF-992C-A49B09D7AAE2}" destId="{024C7F91-79DA-4BD1-BB30-4EF2B1F4D787}" srcOrd="3" destOrd="0" presId="urn:microsoft.com/office/officeart/2005/8/layout/process5"/>
    <dgm:cxn modelId="{8034746A-77CF-4AED-8BDA-B8E26440245E}" type="presParOf" srcId="{024C7F91-79DA-4BD1-BB30-4EF2B1F4D787}" destId="{CF72B7D7-EE27-4DAE-8247-F580C0101FDC}" srcOrd="0" destOrd="0" presId="urn:microsoft.com/office/officeart/2005/8/layout/process5"/>
    <dgm:cxn modelId="{370FBA8D-5E56-40C1-9E64-9CB4B086F2EC}" type="presParOf" srcId="{09466D42-8D8B-4BDF-992C-A49B09D7AAE2}" destId="{71DE4FE8-2918-4916-9B17-3F1E9FBA0F5C}" srcOrd="4" destOrd="0" presId="urn:microsoft.com/office/officeart/2005/8/layout/process5"/>
    <dgm:cxn modelId="{BE4D64EB-9179-410F-AE24-EECB79A43C01}" type="presParOf" srcId="{09466D42-8D8B-4BDF-992C-A49B09D7AAE2}" destId="{B288BA1A-798C-4E50-BE96-E70B38140EED}" srcOrd="5" destOrd="0" presId="urn:microsoft.com/office/officeart/2005/8/layout/process5"/>
    <dgm:cxn modelId="{AFA4D171-8275-4460-8BCD-9E436517CAB2}" type="presParOf" srcId="{B288BA1A-798C-4E50-BE96-E70B38140EED}" destId="{B532B72F-54C2-478B-B192-62F33CA84276}" srcOrd="0" destOrd="0" presId="urn:microsoft.com/office/officeart/2005/8/layout/process5"/>
    <dgm:cxn modelId="{0C8F0A78-C97B-477B-A424-329339A1435A}" type="presParOf" srcId="{09466D42-8D8B-4BDF-992C-A49B09D7AAE2}" destId="{BF032AFC-2DD2-483F-B831-BD25B5DFEBEB}" srcOrd="6" destOrd="0" presId="urn:microsoft.com/office/officeart/2005/8/layout/process5"/>
    <dgm:cxn modelId="{E88B76EE-7EB2-4B0D-B6FD-5588C271853B}" type="presParOf" srcId="{09466D42-8D8B-4BDF-992C-A49B09D7AAE2}" destId="{24BCB005-982B-4875-A0E8-9B6108C34877}" srcOrd="7" destOrd="0" presId="urn:microsoft.com/office/officeart/2005/8/layout/process5"/>
    <dgm:cxn modelId="{0C18F128-0CAC-4665-B826-91E5DA888799}" type="presParOf" srcId="{24BCB005-982B-4875-A0E8-9B6108C34877}" destId="{913B0ACA-E837-4BB8-B885-16B02069162A}" srcOrd="0" destOrd="0" presId="urn:microsoft.com/office/officeart/2005/8/layout/process5"/>
    <dgm:cxn modelId="{F0B64300-51D0-49D5-A977-47895211C2F2}" type="presParOf" srcId="{09466D42-8D8B-4BDF-992C-A49B09D7AAE2}" destId="{EBF5FDFD-FF28-40A3-AEE3-FEA48D215A44}"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E2E03F14-E9E2-43EA-B300-493A7E82B13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11AEA02E-9C7A-4AE0-90F0-4A8355B701D5}">
      <dgm:prSet phldrT="[Text]"/>
      <dgm:spPr/>
      <dgm:t>
        <a:bodyPr/>
        <a:lstStyle/>
        <a:p>
          <a:r>
            <a:rPr lang="cs-CZ" dirty="0"/>
            <a:t>do vydání rozhodnutí je škole známo, </a:t>
          </a:r>
        </a:p>
        <a:p>
          <a:r>
            <a:rPr lang="cs-CZ" dirty="0"/>
            <a:t>že druhý rodič s žádostí nesouhlasí</a:t>
          </a:r>
        </a:p>
      </dgm:t>
    </dgm:pt>
    <dgm:pt modelId="{2E7EF162-073D-4E44-B4C4-9B8FA21FB098}" type="parTrans" cxnId="{B84870CC-3294-44E3-A1F2-7E71DE21EBFC}">
      <dgm:prSet/>
      <dgm:spPr/>
      <dgm:t>
        <a:bodyPr/>
        <a:lstStyle/>
        <a:p>
          <a:endParaRPr lang="cs-CZ"/>
        </a:p>
      </dgm:t>
    </dgm:pt>
    <dgm:pt modelId="{68CEC137-E3D1-41DF-B508-6522BAD401B0}" type="sibTrans" cxnId="{B84870CC-3294-44E3-A1F2-7E71DE21EBFC}">
      <dgm:prSet/>
      <dgm:spPr/>
      <dgm:t>
        <a:bodyPr/>
        <a:lstStyle/>
        <a:p>
          <a:endParaRPr lang="cs-CZ"/>
        </a:p>
      </dgm:t>
    </dgm:pt>
    <dgm:pt modelId="{39686D79-7581-46F9-AB3E-2496B618F973}">
      <dgm:prSet phldrT="[Text]"/>
      <dgm:spPr/>
      <dgm:t>
        <a:bodyPr/>
        <a:lstStyle/>
        <a:p>
          <a:r>
            <a:rPr lang="cs-CZ" dirty="0"/>
            <a:t>rodiče se dohodnou</a:t>
          </a:r>
        </a:p>
      </dgm:t>
    </dgm:pt>
    <dgm:pt modelId="{E93932E6-1B5A-406B-99C1-2E583D423206}" type="parTrans" cxnId="{D11CC387-2E2A-4209-B8F7-1A65FD39EDDB}">
      <dgm:prSet/>
      <dgm:spPr/>
      <dgm:t>
        <a:bodyPr/>
        <a:lstStyle/>
        <a:p>
          <a:endParaRPr lang="cs-CZ"/>
        </a:p>
      </dgm:t>
    </dgm:pt>
    <dgm:pt modelId="{749B4C89-BEF8-4C82-B6A2-1CFFE911DC6E}" type="sibTrans" cxnId="{D11CC387-2E2A-4209-B8F7-1A65FD39EDDB}">
      <dgm:prSet/>
      <dgm:spPr/>
      <dgm:t>
        <a:bodyPr/>
        <a:lstStyle/>
        <a:p>
          <a:endParaRPr lang="cs-CZ"/>
        </a:p>
      </dgm:t>
    </dgm:pt>
    <dgm:pt modelId="{CE53B72C-752B-4B84-A1FB-4FE84476A9D7}">
      <dgm:prSet phldrT="[Text]"/>
      <dgm:spPr/>
      <dgm:t>
        <a:bodyPr/>
        <a:lstStyle/>
        <a:p>
          <a:r>
            <a:rPr lang="cs-CZ" dirty="0"/>
            <a:t>škola </a:t>
          </a:r>
          <a:r>
            <a:rPr lang="cs-CZ" b="1" dirty="0"/>
            <a:t>vyzve</a:t>
          </a:r>
          <a:r>
            <a:rPr lang="cs-CZ" dirty="0"/>
            <a:t> rodiče, který podal žádost, aby se obrátil na soud s návrhem na nahrazení souhlasu druhého rodiče</a:t>
          </a:r>
        </a:p>
      </dgm:t>
    </dgm:pt>
    <dgm:pt modelId="{337B3A10-D8FF-4D03-8FA1-044D0EE4E537}" type="parTrans" cxnId="{DCFED038-7AB0-466F-A201-913F3DD05666}">
      <dgm:prSet/>
      <dgm:spPr/>
      <dgm:t>
        <a:bodyPr/>
        <a:lstStyle/>
        <a:p>
          <a:endParaRPr lang="cs-CZ"/>
        </a:p>
      </dgm:t>
    </dgm:pt>
    <dgm:pt modelId="{F4633A0E-620A-4266-BAD1-25261C014335}" type="sibTrans" cxnId="{DCFED038-7AB0-466F-A201-913F3DD05666}">
      <dgm:prSet/>
      <dgm:spPr/>
      <dgm:t>
        <a:bodyPr/>
        <a:lstStyle/>
        <a:p>
          <a:endParaRPr lang="cs-CZ"/>
        </a:p>
      </dgm:t>
    </dgm:pt>
    <dgm:pt modelId="{EF751955-BCD3-4B9C-A374-F29E220DBDEF}">
      <dgm:prSet/>
      <dgm:spPr/>
      <dgm:t>
        <a:bodyPr/>
        <a:lstStyle/>
        <a:p>
          <a:r>
            <a:rPr lang="cs-CZ" dirty="0"/>
            <a:t>škola </a:t>
          </a:r>
          <a:r>
            <a:rPr lang="cs-CZ" b="1" dirty="0"/>
            <a:t>usnesením přeruší </a:t>
          </a:r>
          <a:r>
            <a:rPr lang="cs-CZ" dirty="0"/>
            <a:t>řízení nejdéle do doby nabytí právní moci rozhodnutí soudu o nahrazení souhlasu druhého rodiče</a:t>
          </a:r>
        </a:p>
      </dgm:t>
    </dgm:pt>
    <dgm:pt modelId="{6D557868-8037-4BB2-AA64-46435B252B74}" type="parTrans" cxnId="{08ED61D6-83EA-4578-BA9D-AE7FA5D2B5E0}">
      <dgm:prSet/>
      <dgm:spPr/>
      <dgm:t>
        <a:bodyPr/>
        <a:lstStyle/>
        <a:p>
          <a:endParaRPr lang="cs-CZ"/>
        </a:p>
      </dgm:t>
    </dgm:pt>
    <dgm:pt modelId="{5D15996B-8D55-479D-82B1-C03AFE020CFD}" type="sibTrans" cxnId="{08ED61D6-83EA-4578-BA9D-AE7FA5D2B5E0}">
      <dgm:prSet/>
      <dgm:spPr/>
      <dgm:t>
        <a:bodyPr/>
        <a:lstStyle/>
        <a:p>
          <a:endParaRPr lang="cs-CZ"/>
        </a:p>
      </dgm:t>
    </dgm:pt>
    <dgm:pt modelId="{EE8BCDB9-8C66-4CA2-B395-03E33F17F423}" type="pres">
      <dgm:prSet presAssocID="{E2E03F14-E9E2-43EA-B300-493A7E82B132}" presName="hierChild1" presStyleCnt="0">
        <dgm:presLayoutVars>
          <dgm:orgChart val="1"/>
          <dgm:chPref val="1"/>
          <dgm:dir/>
          <dgm:animOne val="branch"/>
          <dgm:animLvl val="lvl"/>
          <dgm:resizeHandles/>
        </dgm:presLayoutVars>
      </dgm:prSet>
      <dgm:spPr/>
    </dgm:pt>
    <dgm:pt modelId="{242CC5BC-D0A0-4418-906F-61C825B398EE}" type="pres">
      <dgm:prSet presAssocID="{11AEA02E-9C7A-4AE0-90F0-4A8355B701D5}" presName="hierRoot1" presStyleCnt="0">
        <dgm:presLayoutVars>
          <dgm:hierBranch val="init"/>
        </dgm:presLayoutVars>
      </dgm:prSet>
      <dgm:spPr/>
    </dgm:pt>
    <dgm:pt modelId="{83155547-D818-44C0-A6C9-4ECD248504CA}" type="pres">
      <dgm:prSet presAssocID="{11AEA02E-9C7A-4AE0-90F0-4A8355B701D5}" presName="rootComposite1" presStyleCnt="0"/>
      <dgm:spPr/>
    </dgm:pt>
    <dgm:pt modelId="{07C40F8D-A300-4951-9181-BDF78A0CF714}" type="pres">
      <dgm:prSet presAssocID="{11AEA02E-9C7A-4AE0-90F0-4A8355B701D5}" presName="rootText1" presStyleLbl="node0" presStyleIdx="0" presStyleCnt="1" custScaleX="195627">
        <dgm:presLayoutVars>
          <dgm:chPref val="3"/>
        </dgm:presLayoutVars>
      </dgm:prSet>
      <dgm:spPr/>
    </dgm:pt>
    <dgm:pt modelId="{776C8ACD-EB51-420E-8813-9CCA4C711CE0}" type="pres">
      <dgm:prSet presAssocID="{11AEA02E-9C7A-4AE0-90F0-4A8355B701D5}" presName="rootConnector1" presStyleLbl="node1" presStyleIdx="0" presStyleCnt="0"/>
      <dgm:spPr/>
    </dgm:pt>
    <dgm:pt modelId="{C6208DC9-802B-4859-A43D-9C7C40D0496B}" type="pres">
      <dgm:prSet presAssocID="{11AEA02E-9C7A-4AE0-90F0-4A8355B701D5}" presName="hierChild2" presStyleCnt="0"/>
      <dgm:spPr/>
    </dgm:pt>
    <dgm:pt modelId="{A48D141B-471D-42AF-B78D-FB3413337D1F}" type="pres">
      <dgm:prSet presAssocID="{E93932E6-1B5A-406B-99C1-2E583D423206}" presName="Name37" presStyleLbl="parChTrans1D2" presStyleIdx="0" presStyleCnt="2"/>
      <dgm:spPr/>
    </dgm:pt>
    <dgm:pt modelId="{6121F01C-D3E0-464D-9FEB-4D4B322A0AD4}" type="pres">
      <dgm:prSet presAssocID="{39686D79-7581-46F9-AB3E-2496B618F973}" presName="hierRoot2" presStyleCnt="0">
        <dgm:presLayoutVars>
          <dgm:hierBranch val="init"/>
        </dgm:presLayoutVars>
      </dgm:prSet>
      <dgm:spPr/>
    </dgm:pt>
    <dgm:pt modelId="{D6FD58F9-D8B5-46D4-A871-DA4386240E67}" type="pres">
      <dgm:prSet presAssocID="{39686D79-7581-46F9-AB3E-2496B618F973}" presName="rootComposite" presStyleCnt="0"/>
      <dgm:spPr/>
    </dgm:pt>
    <dgm:pt modelId="{C26AA2EE-3C01-4470-A49F-9F64AC5EA697}" type="pres">
      <dgm:prSet presAssocID="{39686D79-7581-46F9-AB3E-2496B618F973}" presName="rootText" presStyleLbl="node2" presStyleIdx="0" presStyleCnt="2">
        <dgm:presLayoutVars>
          <dgm:chPref val="3"/>
        </dgm:presLayoutVars>
      </dgm:prSet>
      <dgm:spPr/>
    </dgm:pt>
    <dgm:pt modelId="{5AD79CBA-F2BB-4285-B140-D869ED987D4D}" type="pres">
      <dgm:prSet presAssocID="{39686D79-7581-46F9-AB3E-2496B618F973}" presName="rootConnector" presStyleLbl="node2" presStyleIdx="0" presStyleCnt="2"/>
      <dgm:spPr/>
    </dgm:pt>
    <dgm:pt modelId="{CC7F35AA-87B9-4E23-9C70-A3F6C50DBD77}" type="pres">
      <dgm:prSet presAssocID="{39686D79-7581-46F9-AB3E-2496B618F973}" presName="hierChild4" presStyleCnt="0"/>
      <dgm:spPr/>
    </dgm:pt>
    <dgm:pt modelId="{C2D39B4B-5FEF-4497-B48F-3FA9864835BF}" type="pres">
      <dgm:prSet presAssocID="{39686D79-7581-46F9-AB3E-2496B618F973}" presName="hierChild5" presStyleCnt="0"/>
      <dgm:spPr/>
    </dgm:pt>
    <dgm:pt modelId="{391A18C8-902D-478C-A42E-00B7D6C73B85}" type="pres">
      <dgm:prSet presAssocID="{337B3A10-D8FF-4D03-8FA1-044D0EE4E537}" presName="Name37" presStyleLbl="parChTrans1D2" presStyleIdx="1" presStyleCnt="2"/>
      <dgm:spPr/>
    </dgm:pt>
    <dgm:pt modelId="{F18A34E7-FDFB-4899-BA26-08642DFA5229}" type="pres">
      <dgm:prSet presAssocID="{CE53B72C-752B-4B84-A1FB-4FE84476A9D7}" presName="hierRoot2" presStyleCnt="0">
        <dgm:presLayoutVars>
          <dgm:hierBranch/>
        </dgm:presLayoutVars>
      </dgm:prSet>
      <dgm:spPr/>
    </dgm:pt>
    <dgm:pt modelId="{04C1AE2C-89D9-4C6F-B4AD-3DFED129FC5A}" type="pres">
      <dgm:prSet presAssocID="{CE53B72C-752B-4B84-A1FB-4FE84476A9D7}" presName="rootComposite" presStyleCnt="0"/>
      <dgm:spPr/>
    </dgm:pt>
    <dgm:pt modelId="{A96CE8B0-49BB-4A58-AAAC-D651BB638A67}" type="pres">
      <dgm:prSet presAssocID="{CE53B72C-752B-4B84-A1FB-4FE84476A9D7}" presName="rootText" presStyleLbl="node2" presStyleIdx="1" presStyleCnt="2" custScaleX="160978">
        <dgm:presLayoutVars>
          <dgm:chPref val="3"/>
        </dgm:presLayoutVars>
      </dgm:prSet>
      <dgm:spPr/>
    </dgm:pt>
    <dgm:pt modelId="{FB73E612-5FF8-4C32-BC1C-E8AEA5136CB3}" type="pres">
      <dgm:prSet presAssocID="{CE53B72C-752B-4B84-A1FB-4FE84476A9D7}" presName="rootConnector" presStyleLbl="node2" presStyleIdx="1" presStyleCnt="2"/>
      <dgm:spPr/>
    </dgm:pt>
    <dgm:pt modelId="{09F91BBD-34F0-4072-9C17-AB1C0FC10DD9}" type="pres">
      <dgm:prSet presAssocID="{CE53B72C-752B-4B84-A1FB-4FE84476A9D7}" presName="hierChild4" presStyleCnt="0"/>
      <dgm:spPr/>
    </dgm:pt>
    <dgm:pt modelId="{3DC8070B-B72F-4357-854F-DC5838874A66}" type="pres">
      <dgm:prSet presAssocID="{6D557868-8037-4BB2-AA64-46435B252B74}" presName="Name35" presStyleLbl="parChTrans1D3" presStyleIdx="0" presStyleCnt="1"/>
      <dgm:spPr/>
    </dgm:pt>
    <dgm:pt modelId="{4BBE9B5C-6DB5-4685-95EE-9EA4D5355254}" type="pres">
      <dgm:prSet presAssocID="{EF751955-BCD3-4B9C-A374-F29E220DBDEF}" presName="hierRoot2" presStyleCnt="0">
        <dgm:presLayoutVars>
          <dgm:hierBranch val="init"/>
        </dgm:presLayoutVars>
      </dgm:prSet>
      <dgm:spPr/>
    </dgm:pt>
    <dgm:pt modelId="{EAFCE356-5E06-453B-88B4-D865374B74B2}" type="pres">
      <dgm:prSet presAssocID="{EF751955-BCD3-4B9C-A374-F29E220DBDEF}" presName="rootComposite" presStyleCnt="0"/>
      <dgm:spPr/>
    </dgm:pt>
    <dgm:pt modelId="{2951E6A5-9595-43E8-A7F2-BD9F0DEAFEBC}" type="pres">
      <dgm:prSet presAssocID="{EF751955-BCD3-4B9C-A374-F29E220DBDEF}" presName="rootText" presStyleLbl="node3" presStyleIdx="0" presStyleCnt="1" custScaleX="155629">
        <dgm:presLayoutVars>
          <dgm:chPref val="3"/>
        </dgm:presLayoutVars>
      </dgm:prSet>
      <dgm:spPr/>
    </dgm:pt>
    <dgm:pt modelId="{D3459B5C-1975-4327-8CA7-A2FC2B38BEDC}" type="pres">
      <dgm:prSet presAssocID="{EF751955-BCD3-4B9C-A374-F29E220DBDEF}" presName="rootConnector" presStyleLbl="node3" presStyleIdx="0" presStyleCnt="1"/>
      <dgm:spPr/>
    </dgm:pt>
    <dgm:pt modelId="{BFE997FA-BAB6-4433-A1DE-058FF8D7390E}" type="pres">
      <dgm:prSet presAssocID="{EF751955-BCD3-4B9C-A374-F29E220DBDEF}" presName="hierChild4" presStyleCnt="0"/>
      <dgm:spPr/>
    </dgm:pt>
    <dgm:pt modelId="{9C156093-F7A1-46D2-BC86-5F3008BD0F9A}" type="pres">
      <dgm:prSet presAssocID="{EF751955-BCD3-4B9C-A374-F29E220DBDEF}" presName="hierChild5" presStyleCnt="0"/>
      <dgm:spPr/>
    </dgm:pt>
    <dgm:pt modelId="{B3B5CA0A-B1B0-4839-B713-EFEE5E0D90FA}" type="pres">
      <dgm:prSet presAssocID="{CE53B72C-752B-4B84-A1FB-4FE84476A9D7}" presName="hierChild5" presStyleCnt="0"/>
      <dgm:spPr/>
    </dgm:pt>
    <dgm:pt modelId="{04D86E4C-7DBE-4EA7-8294-08FA111B1CB3}" type="pres">
      <dgm:prSet presAssocID="{11AEA02E-9C7A-4AE0-90F0-4A8355B701D5}" presName="hierChild3" presStyleCnt="0"/>
      <dgm:spPr/>
    </dgm:pt>
  </dgm:ptLst>
  <dgm:cxnLst>
    <dgm:cxn modelId="{2659AA08-146E-43A6-A555-32F1580F2847}" type="presOf" srcId="{6D557868-8037-4BB2-AA64-46435B252B74}" destId="{3DC8070B-B72F-4357-854F-DC5838874A66}" srcOrd="0" destOrd="0" presId="urn:microsoft.com/office/officeart/2005/8/layout/orgChart1"/>
    <dgm:cxn modelId="{59D2D328-6C7E-4BEE-A4BC-B9F815DC2DC9}" type="presOf" srcId="{11AEA02E-9C7A-4AE0-90F0-4A8355B701D5}" destId="{07C40F8D-A300-4951-9181-BDF78A0CF714}" srcOrd="0" destOrd="0" presId="urn:microsoft.com/office/officeart/2005/8/layout/orgChart1"/>
    <dgm:cxn modelId="{DCFED038-7AB0-466F-A201-913F3DD05666}" srcId="{11AEA02E-9C7A-4AE0-90F0-4A8355B701D5}" destId="{CE53B72C-752B-4B84-A1FB-4FE84476A9D7}" srcOrd="1" destOrd="0" parTransId="{337B3A10-D8FF-4D03-8FA1-044D0EE4E537}" sibTransId="{F4633A0E-620A-4266-BAD1-25261C014335}"/>
    <dgm:cxn modelId="{52E0DC39-71DA-4689-AF7C-D9F74AF335DC}" type="presOf" srcId="{E93932E6-1B5A-406B-99C1-2E583D423206}" destId="{A48D141B-471D-42AF-B78D-FB3413337D1F}" srcOrd="0" destOrd="0" presId="urn:microsoft.com/office/officeart/2005/8/layout/orgChart1"/>
    <dgm:cxn modelId="{66DC9F3C-13D8-4A2A-B248-580E7029A15F}" type="presOf" srcId="{CE53B72C-752B-4B84-A1FB-4FE84476A9D7}" destId="{A96CE8B0-49BB-4A58-AAAC-D651BB638A67}" srcOrd="0" destOrd="0" presId="urn:microsoft.com/office/officeart/2005/8/layout/orgChart1"/>
    <dgm:cxn modelId="{FF484444-F267-4BFA-A015-433F7886B47D}" type="presOf" srcId="{39686D79-7581-46F9-AB3E-2496B618F973}" destId="{5AD79CBA-F2BB-4285-B140-D869ED987D4D}" srcOrd="1" destOrd="0" presId="urn:microsoft.com/office/officeart/2005/8/layout/orgChart1"/>
    <dgm:cxn modelId="{CA5DA669-9E02-4A53-91FA-A863E1A0D442}" type="presOf" srcId="{337B3A10-D8FF-4D03-8FA1-044D0EE4E537}" destId="{391A18C8-902D-478C-A42E-00B7D6C73B85}" srcOrd="0" destOrd="0" presId="urn:microsoft.com/office/officeart/2005/8/layout/orgChart1"/>
    <dgm:cxn modelId="{AACAF983-5997-49D3-9372-6E7B359BA759}" type="presOf" srcId="{E2E03F14-E9E2-43EA-B300-493A7E82B132}" destId="{EE8BCDB9-8C66-4CA2-B395-03E33F17F423}" srcOrd="0" destOrd="0" presId="urn:microsoft.com/office/officeart/2005/8/layout/orgChart1"/>
    <dgm:cxn modelId="{D14E1584-A3FE-45D3-B61F-F898D8384DFA}" type="presOf" srcId="{39686D79-7581-46F9-AB3E-2496B618F973}" destId="{C26AA2EE-3C01-4470-A49F-9F64AC5EA697}" srcOrd="0" destOrd="0" presId="urn:microsoft.com/office/officeart/2005/8/layout/orgChart1"/>
    <dgm:cxn modelId="{D11CC387-2E2A-4209-B8F7-1A65FD39EDDB}" srcId="{11AEA02E-9C7A-4AE0-90F0-4A8355B701D5}" destId="{39686D79-7581-46F9-AB3E-2496B618F973}" srcOrd="0" destOrd="0" parTransId="{E93932E6-1B5A-406B-99C1-2E583D423206}" sibTransId="{749B4C89-BEF8-4C82-B6A2-1CFFE911DC6E}"/>
    <dgm:cxn modelId="{B54BC29A-27CA-4EC1-B486-70E49B604D8A}" type="presOf" srcId="{EF751955-BCD3-4B9C-A374-F29E220DBDEF}" destId="{2951E6A5-9595-43E8-A7F2-BD9F0DEAFEBC}" srcOrd="0" destOrd="0" presId="urn:microsoft.com/office/officeart/2005/8/layout/orgChart1"/>
    <dgm:cxn modelId="{5BDB39A3-1837-474F-9B94-2756BD00CA4F}" type="presOf" srcId="{EF751955-BCD3-4B9C-A374-F29E220DBDEF}" destId="{D3459B5C-1975-4327-8CA7-A2FC2B38BEDC}" srcOrd="1" destOrd="0" presId="urn:microsoft.com/office/officeart/2005/8/layout/orgChart1"/>
    <dgm:cxn modelId="{E9BCAFC5-3050-4570-B1EC-2609572C3A76}" type="presOf" srcId="{CE53B72C-752B-4B84-A1FB-4FE84476A9D7}" destId="{FB73E612-5FF8-4C32-BC1C-E8AEA5136CB3}" srcOrd="1" destOrd="0" presId="urn:microsoft.com/office/officeart/2005/8/layout/orgChart1"/>
    <dgm:cxn modelId="{B84870CC-3294-44E3-A1F2-7E71DE21EBFC}" srcId="{E2E03F14-E9E2-43EA-B300-493A7E82B132}" destId="{11AEA02E-9C7A-4AE0-90F0-4A8355B701D5}" srcOrd="0" destOrd="0" parTransId="{2E7EF162-073D-4E44-B4C4-9B8FA21FB098}" sibTransId="{68CEC137-E3D1-41DF-B508-6522BAD401B0}"/>
    <dgm:cxn modelId="{08ED61D6-83EA-4578-BA9D-AE7FA5D2B5E0}" srcId="{CE53B72C-752B-4B84-A1FB-4FE84476A9D7}" destId="{EF751955-BCD3-4B9C-A374-F29E220DBDEF}" srcOrd="0" destOrd="0" parTransId="{6D557868-8037-4BB2-AA64-46435B252B74}" sibTransId="{5D15996B-8D55-479D-82B1-C03AFE020CFD}"/>
    <dgm:cxn modelId="{D319CEEB-9414-40B4-BBAF-69FBAABD261E}" type="presOf" srcId="{11AEA02E-9C7A-4AE0-90F0-4A8355B701D5}" destId="{776C8ACD-EB51-420E-8813-9CCA4C711CE0}" srcOrd="1" destOrd="0" presId="urn:microsoft.com/office/officeart/2005/8/layout/orgChart1"/>
    <dgm:cxn modelId="{81C4285C-FE81-45C8-B3F3-2C83CAD54450}" type="presParOf" srcId="{EE8BCDB9-8C66-4CA2-B395-03E33F17F423}" destId="{242CC5BC-D0A0-4418-906F-61C825B398EE}" srcOrd="0" destOrd="0" presId="urn:microsoft.com/office/officeart/2005/8/layout/orgChart1"/>
    <dgm:cxn modelId="{26AFC1E9-EE5C-45D8-91C7-5D5636D1D0AC}" type="presParOf" srcId="{242CC5BC-D0A0-4418-906F-61C825B398EE}" destId="{83155547-D818-44C0-A6C9-4ECD248504CA}" srcOrd="0" destOrd="0" presId="urn:microsoft.com/office/officeart/2005/8/layout/orgChart1"/>
    <dgm:cxn modelId="{8DCC386B-BCD3-4B1A-A211-059985E15158}" type="presParOf" srcId="{83155547-D818-44C0-A6C9-4ECD248504CA}" destId="{07C40F8D-A300-4951-9181-BDF78A0CF714}" srcOrd="0" destOrd="0" presId="urn:microsoft.com/office/officeart/2005/8/layout/orgChart1"/>
    <dgm:cxn modelId="{BE23F034-C8E4-4F5E-9B60-878A9EAF4D15}" type="presParOf" srcId="{83155547-D818-44C0-A6C9-4ECD248504CA}" destId="{776C8ACD-EB51-420E-8813-9CCA4C711CE0}" srcOrd="1" destOrd="0" presId="urn:microsoft.com/office/officeart/2005/8/layout/orgChart1"/>
    <dgm:cxn modelId="{AB951710-DC07-4026-855D-420D13A0103E}" type="presParOf" srcId="{242CC5BC-D0A0-4418-906F-61C825B398EE}" destId="{C6208DC9-802B-4859-A43D-9C7C40D0496B}" srcOrd="1" destOrd="0" presId="urn:microsoft.com/office/officeart/2005/8/layout/orgChart1"/>
    <dgm:cxn modelId="{574F8A49-0613-4706-B04E-8B128F7AE9B3}" type="presParOf" srcId="{C6208DC9-802B-4859-A43D-9C7C40D0496B}" destId="{A48D141B-471D-42AF-B78D-FB3413337D1F}" srcOrd="0" destOrd="0" presId="urn:microsoft.com/office/officeart/2005/8/layout/orgChart1"/>
    <dgm:cxn modelId="{319F469F-488D-424D-BCE2-FCB9C8496AD9}" type="presParOf" srcId="{C6208DC9-802B-4859-A43D-9C7C40D0496B}" destId="{6121F01C-D3E0-464D-9FEB-4D4B322A0AD4}" srcOrd="1" destOrd="0" presId="urn:microsoft.com/office/officeart/2005/8/layout/orgChart1"/>
    <dgm:cxn modelId="{FCBD7203-B901-4DBA-8A8B-2EAF4DCB74C3}" type="presParOf" srcId="{6121F01C-D3E0-464D-9FEB-4D4B322A0AD4}" destId="{D6FD58F9-D8B5-46D4-A871-DA4386240E67}" srcOrd="0" destOrd="0" presId="urn:microsoft.com/office/officeart/2005/8/layout/orgChart1"/>
    <dgm:cxn modelId="{0093CD51-9E04-473F-B12E-F333B9D186F1}" type="presParOf" srcId="{D6FD58F9-D8B5-46D4-A871-DA4386240E67}" destId="{C26AA2EE-3C01-4470-A49F-9F64AC5EA697}" srcOrd="0" destOrd="0" presId="urn:microsoft.com/office/officeart/2005/8/layout/orgChart1"/>
    <dgm:cxn modelId="{508D3F18-E59C-415C-82BA-38D2117A7841}" type="presParOf" srcId="{D6FD58F9-D8B5-46D4-A871-DA4386240E67}" destId="{5AD79CBA-F2BB-4285-B140-D869ED987D4D}" srcOrd="1" destOrd="0" presId="urn:microsoft.com/office/officeart/2005/8/layout/orgChart1"/>
    <dgm:cxn modelId="{8A219986-995E-403E-81FA-5B3512E77D2B}" type="presParOf" srcId="{6121F01C-D3E0-464D-9FEB-4D4B322A0AD4}" destId="{CC7F35AA-87B9-4E23-9C70-A3F6C50DBD77}" srcOrd="1" destOrd="0" presId="urn:microsoft.com/office/officeart/2005/8/layout/orgChart1"/>
    <dgm:cxn modelId="{1BC68A42-E231-494C-8024-996BD84F754B}" type="presParOf" srcId="{6121F01C-D3E0-464D-9FEB-4D4B322A0AD4}" destId="{C2D39B4B-5FEF-4497-B48F-3FA9864835BF}" srcOrd="2" destOrd="0" presId="urn:microsoft.com/office/officeart/2005/8/layout/orgChart1"/>
    <dgm:cxn modelId="{CF04016D-DA49-4735-AA7D-A10FA1DCCAC4}" type="presParOf" srcId="{C6208DC9-802B-4859-A43D-9C7C40D0496B}" destId="{391A18C8-902D-478C-A42E-00B7D6C73B85}" srcOrd="2" destOrd="0" presId="urn:microsoft.com/office/officeart/2005/8/layout/orgChart1"/>
    <dgm:cxn modelId="{B95911E4-567F-40F1-8D0B-9594349EB3DA}" type="presParOf" srcId="{C6208DC9-802B-4859-A43D-9C7C40D0496B}" destId="{F18A34E7-FDFB-4899-BA26-08642DFA5229}" srcOrd="3" destOrd="0" presId="urn:microsoft.com/office/officeart/2005/8/layout/orgChart1"/>
    <dgm:cxn modelId="{38960F1A-54A6-4AE7-A2F8-8650453AD1E9}" type="presParOf" srcId="{F18A34E7-FDFB-4899-BA26-08642DFA5229}" destId="{04C1AE2C-89D9-4C6F-B4AD-3DFED129FC5A}" srcOrd="0" destOrd="0" presId="urn:microsoft.com/office/officeart/2005/8/layout/orgChart1"/>
    <dgm:cxn modelId="{C31DB2E7-1F19-473C-B53B-35FF60300348}" type="presParOf" srcId="{04C1AE2C-89D9-4C6F-B4AD-3DFED129FC5A}" destId="{A96CE8B0-49BB-4A58-AAAC-D651BB638A67}" srcOrd="0" destOrd="0" presId="urn:microsoft.com/office/officeart/2005/8/layout/orgChart1"/>
    <dgm:cxn modelId="{2608CBE6-67CC-4471-A228-28014034C90C}" type="presParOf" srcId="{04C1AE2C-89D9-4C6F-B4AD-3DFED129FC5A}" destId="{FB73E612-5FF8-4C32-BC1C-E8AEA5136CB3}" srcOrd="1" destOrd="0" presId="urn:microsoft.com/office/officeart/2005/8/layout/orgChart1"/>
    <dgm:cxn modelId="{2774B697-2F9B-4948-98A5-9073821A42B6}" type="presParOf" srcId="{F18A34E7-FDFB-4899-BA26-08642DFA5229}" destId="{09F91BBD-34F0-4072-9C17-AB1C0FC10DD9}" srcOrd="1" destOrd="0" presId="urn:microsoft.com/office/officeart/2005/8/layout/orgChart1"/>
    <dgm:cxn modelId="{0822885E-7CA1-4DA2-8881-ED683D26048F}" type="presParOf" srcId="{09F91BBD-34F0-4072-9C17-AB1C0FC10DD9}" destId="{3DC8070B-B72F-4357-854F-DC5838874A66}" srcOrd="0" destOrd="0" presId="urn:microsoft.com/office/officeart/2005/8/layout/orgChart1"/>
    <dgm:cxn modelId="{1D047CBE-2B26-4158-A529-D0FD4D325350}" type="presParOf" srcId="{09F91BBD-34F0-4072-9C17-AB1C0FC10DD9}" destId="{4BBE9B5C-6DB5-4685-95EE-9EA4D5355254}" srcOrd="1" destOrd="0" presId="urn:microsoft.com/office/officeart/2005/8/layout/orgChart1"/>
    <dgm:cxn modelId="{9B28D3C7-CEB3-4CB4-A775-E065FE5700F9}" type="presParOf" srcId="{4BBE9B5C-6DB5-4685-95EE-9EA4D5355254}" destId="{EAFCE356-5E06-453B-88B4-D865374B74B2}" srcOrd="0" destOrd="0" presId="urn:microsoft.com/office/officeart/2005/8/layout/orgChart1"/>
    <dgm:cxn modelId="{57B7EB91-52C7-485C-8DF1-1C17CCC1C1E4}" type="presParOf" srcId="{EAFCE356-5E06-453B-88B4-D865374B74B2}" destId="{2951E6A5-9595-43E8-A7F2-BD9F0DEAFEBC}" srcOrd="0" destOrd="0" presId="urn:microsoft.com/office/officeart/2005/8/layout/orgChart1"/>
    <dgm:cxn modelId="{C1E3A5E1-E07D-4188-ACDA-55D323D450AB}" type="presParOf" srcId="{EAFCE356-5E06-453B-88B4-D865374B74B2}" destId="{D3459B5C-1975-4327-8CA7-A2FC2B38BEDC}" srcOrd="1" destOrd="0" presId="urn:microsoft.com/office/officeart/2005/8/layout/orgChart1"/>
    <dgm:cxn modelId="{0DDAE662-DDD1-4894-B3C3-06FFFC43D998}" type="presParOf" srcId="{4BBE9B5C-6DB5-4685-95EE-9EA4D5355254}" destId="{BFE997FA-BAB6-4433-A1DE-058FF8D7390E}" srcOrd="1" destOrd="0" presId="urn:microsoft.com/office/officeart/2005/8/layout/orgChart1"/>
    <dgm:cxn modelId="{99FA1162-E4EC-4CF3-99DB-FFC81334B675}" type="presParOf" srcId="{4BBE9B5C-6DB5-4685-95EE-9EA4D5355254}" destId="{9C156093-F7A1-46D2-BC86-5F3008BD0F9A}" srcOrd="2" destOrd="0" presId="urn:microsoft.com/office/officeart/2005/8/layout/orgChart1"/>
    <dgm:cxn modelId="{DF593D80-0B9D-40F0-B2A9-58EB59932EC0}" type="presParOf" srcId="{F18A34E7-FDFB-4899-BA26-08642DFA5229}" destId="{B3B5CA0A-B1B0-4839-B713-EFEE5E0D90FA}" srcOrd="2" destOrd="0" presId="urn:microsoft.com/office/officeart/2005/8/layout/orgChart1"/>
    <dgm:cxn modelId="{7888032A-1CB4-48D0-BE8D-FF5C45ED4941}" type="presParOf" srcId="{242CC5BC-D0A0-4418-906F-61C825B398EE}" destId="{04D86E4C-7DBE-4EA7-8294-08FA111B1CB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D71B0A71-7646-430A-8361-01C80772D62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6207662F-07FD-4110-B6E1-B3C8239F7EFC}">
      <dgm:prSet phldrT="[Text]" custT="1"/>
      <dgm:spPr/>
      <dgm:t>
        <a:bodyPr/>
        <a:lstStyle/>
        <a:p>
          <a:r>
            <a:rPr lang="cs-CZ" sz="2000" dirty="0"/>
            <a:t>zveřejnění</a:t>
          </a:r>
        </a:p>
      </dgm:t>
    </dgm:pt>
    <dgm:pt modelId="{03A18C4F-4165-44B9-946B-E9FFE5F53734}" type="parTrans" cxnId="{317153F1-CBDD-4B99-85C2-E4A0E1F3E658}">
      <dgm:prSet/>
      <dgm:spPr/>
      <dgm:t>
        <a:bodyPr/>
        <a:lstStyle/>
        <a:p>
          <a:endParaRPr lang="cs-CZ"/>
        </a:p>
      </dgm:t>
    </dgm:pt>
    <dgm:pt modelId="{B46BA3FA-C842-41CD-B8F2-C676366BC932}" type="sibTrans" cxnId="{317153F1-CBDD-4B99-85C2-E4A0E1F3E658}">
      <dgm:prSet/>
      <dgm:spPr/>
      <dgm:t>
        <a:bodyPr/>
        <a:lstStyle/>
        <a:p>
          <a:endParaRPr lang="cs-CZ"/>
        </a:p>
      </dgm:t>
    </dgm:pt>
    <dgm:pt modelId="{2C41DED5-763A-4DF7-8969-522DE9072D63}">
      <dgm:prSet phldrT="[Text]" custT="1"/>
      <dgm:spPr/>
      <dgm:t>
        <a:bodyPr/>
        <a:lstStyle/>
        <a:p>
          <a:r>
            <a:rPr lang="cs-CZ" sz="2000" dirty="0"/>
            <a:t>reportážní, ilustrační fotografie</a:t>
          </a:r>
        </a:p>
      </dgm:t>
    </dgm:pt>
    <dgm:pt modelId="{CF171D19-2E6D-4080-9B7B-C30FFCD27DA6}" type="parTrans" cxnId="{E064CED6-6CC2-4BE7-912C-C73C94D7BF81}">
      <dgm:prSet/>
      <dgm:spPr/>
      <dgm:t>
        <a:bodyPr/>
        <a:lstStyle/>
        <a:p>
          <a:endParaRPr lang="cs-CZ"/>
        </a:p>
      </dgm:t>
    </dgm:pt>
    <dgm:pt modelId="{93FA3D8A-E882-4B9E-9BC4-5DC9D9D2B725}" type="sibTrans" cxnId="{E064CED6-6CC2-4BE7-912C-C73C94D7BF81}">
      <dgm:prSet/>
      <dgm:spPr/>
      <dgm:t>
        <a:bodyPr/>
        <a:lstStyle/>
        <a:p>
          <a:endParaRPr lang="cs-CZ"/>
        </a:p>
      </dgm:t>
    </dgm:pt>
    <dgm:pt modelId="{889AAC31-7856-4E2A-A7E0-F202D1DF8F7F}">
      <dgm:prSet custT="1"/>
      <dgm:spPr/>
      <dgm:t>
        <a:bodyPr/>
        <a:lstStyle/>
        <a:p>
          <a:r>
            <a:rPr lang="cs-CZ" sz="2000" dirty="0"/>
            <a:t>nejedná se o zpracování dle GDPR</a:t>
          </a:r>
        </a:p>
      </dgm:t>
    </dgm:pt>
    <dgm:pt modelId="{67810056-8309-4D87-8477-A383FE939FCA}" type="parTrans" cxnId="{86602B05-3D24-4FDF-BFE4-78990D93EBD0}">
      <dgm:prSet/>
      <dgm:spPr/>
      <dgm:t>
        <a:bodyPr/>
        <a:lstStyle/>
        <a:p>
          <a:endParaRPr lang="cs-CZ"/>
        </a:p>
      </dgm:t>
    </dgm:pt>
    <dgm:pt modelId="{F40DC705-94E4-4810-B389-ACF7ACC2107A}" type="sibTrans" cxnId="{86602B05-3D24-4FDF-BFE4-78990D93EBD0}">
      <dgm:prSet/>
      <dgm:spPr/>
      <dgm:t>
        <a:bodyPr/>
        <a:lstStyle/>
        <a:p>
          <a:endParaRPr lang="cs-CZ"/>
        </a:p>
      </dgm:t>
    </dgm:pt>
    <dgm:pt modelId="{D5714AD3-116C-42CC-8D6E-CFD8C3057234}">
      <dgm:prSet custT="1"/>
      <dgm:spPr/>
      <dgm:t>
        <a:bodyPr/>
        <a:lstStyle/>
        <a:p>
          <a:r>
            <a:rPr lang="cs-CZ" sz="2000" dirty="0"/>
            <a:t>neuděluje se souhlas</a:t>
          </a:r>
        </a:p>
      </dgm:t>
    </dgm:pt>
    <dgm:pt modelId="{5D5352FE-3280-4D8A-AB48-A0062F811A69}" type="parTrans" cxnId="{717D8FB3-D12C-4610-A17B-5E0143903BA7}">
      <dgm:prSet/>
      <dgm:spPr/>
      <dgm:t>
        <a:bodyPr/>
        <a:lstStyle/>
        <a:p>
          <a:endParaRPr lang="cs-CZ"/>
        </a:p>
      </dgm:t>
    </dgm:pt>
    <dgm:pt modelId="{678F560B-FF18-4C02-8600-B181C4452E9D}" type="sibTrans" cxnId="{717D8FB3-D12C-4610-A17B-5E0143903BA7}">
      <dgm:prSet/>
      <dgm:spPr/>
      <dgm:t>
        <a:bodyPr/>
        <a:lstStyle/>
        <a:p>
          <a:endParaRPr lang="cs-CZ"/>
        </a:p>
      </dgm:t>
    </dgm:pt>
    <dgm:pt modelId="{129262B6-82E5-476E-96E8-2FC099BEFDF8}">
      <dgm:prSet custT="1"/>
      <dgm:spPr/>
      <dgm:t>
        <a:bodyPr/>
        <a:lstStyle/>
        <a:p>
          <a:r>
            <a:rPr lang="cs-CZ" sz="2000" dirty="0"/>
            <a:t>detailní záběry + zveřejňování na internetu</a:t>
          </a:r>
        </a:p>
      </dgm:t>
    </dgm:pt>
    <dgm:pt modelId="{3BA4F170-0A46-47F3-ADC8-7C41DF752A35}" type="parTrans" cxnId="{EF1A59CA-5F13-415C-9CC9-6723298E9F1E}">
      <dgm:prSet/>
      <dgm:spPr/>
      <dgm:t>
        <a:bodyPr/>
        <a:lstStyle/>
        <a:p>
          <a:endParaRPr lang="cs-CZ"/>
        </a:p>
      </dgm:t>
    </dgm:pt>
    <dgm:pt modelId="{922086D3-F4A8-4F12-B377-D3A602A972D8}" type="sibTrans" cxnId="{EF1A59CA-5F13-415C-9CC9-6723298E9F1E}">
      <dgm:prSet/>
      <dgm:spPr/>
      <dgm:t>
        <a:bodyPr/>
        <a:lstStyle/>
        <a:p>
          <a:endParaRPr lang="cs-CZ"/>
        </a:p>
      </dgm:t>
    </dgm:pt>
    <dgm:pt modelId="{E35C569B-2ED2-4702-9A2D-6AE1558B393B}">
      <dgm:prSet custT="1"/>
      <dgm:spPr/>
      <dgm:t>
        <a:bodyPr/>
        <a:lstStyle/>
        <a:p>
          <a:r>
            <a:rPr lang="cs-CZ" sz="2000" dirty="0"/>
            <a:t>svolení zákonných zástupců dítěte se šířením jeho podoby podle § 85 občanského zákoníku </a:t>
          </a:r>
        </a:p>
      </dgm:t>
    </dgm:pt>
    <dgm:pt modelId="{057B0A82-8EFB-46C2-A8B4-3DA6F7CD15C8}" type="parTrans" cxnId="{D1A09022-E3C8-4A30-8BA4-617C99890928}">
      <dgm:prSet/>
      <dgm:spPr/>
      <dgm:t>
        <a:bodyPr/>
        <a:lstStyle/>
        <a:p>
          <a:endParaRPr lang="cs-CZ"/>
        </a:p>
      </dgm:t>
    </dgm:pt>
    <dgm:pt modelId="{1EB6EC11-6E1C-4351-A7AF-5E06CE8414B4}" type="sibTrans" cxnId="{D1A09022-E3C8-4A30-8BA4-617C99890928}">
      <dgm:prSet/>
      <dgm:spPr/>
      <dgm:t>
        <a:bodyPr/>
        <a:lstStyle/>
        <a:p>
          <a:endParaRPr lang="cs-CZ"/>
        </a:p>
      </dgm:t>
    </dgm:pt>
    <dgm:pt modelId="{E453C25A-B3C7-450D-8521-B426F22A5FED}" type="pres">
      <dgm:prSet presAssocID="{D71B0A71-7646-430A-8361-01C80772D62B}" presName="hierChild1" presStyleCnt="0">
        <dgm:presLayoutVars>
          <dgm:orgChart val="1"/>
          <dgm:chPref val="1"/>
          <dgm:dir/>
          <dgm:animOne val="branch"/>
          <dgm:animLvl val="lvl"/>
          <dgm:resizeHandles/>
        </dgm:presLayoutVars>
      </dgm:prSet>
      <dgm:spPr/>
    </dgm:pt>
    <dgm:pt modelId="{ECAB02F6-FBE1-4993-803E-B69BC56042D7}" type="pres">
      <dgm:prSet presAssocID="{6207662F-07FD-4110-B6E1-B3C8239F7EFC}" presName="hierRoot1" presStyleCnt="0">
        <dgm:presLayoutVars>
          <dgm:hierBranch val="init"/>
        </dgm:presLayoutVars>
      </dgm:prSet>
      <dgm:spPr/>
    </dgm:pt>
    <dgm:pt modelId="{16903AA7-BF8E-4678-8C3B-06AA23DE7812}" type="pres">
      <dgm:prSet presAssocID="{6207662F-07FD-4110-B6E1-B3C8239F7EFC}" presName="rootComposite1" presStyleCnt="0"/>
      <dgm:spPr/>
    </dgm:pt>
    <dgm:pt modelId="{44EE2E1C-1D90-40C5-9D3A-E9264616C196}" type="pres">
      <dgm:prSet presAssocID="{6207662F-07FD-4110-B6E1-B3C8239F7EFC}" presName="rootText1" presStyleLbl="node0" presStyleIdx="0" presStyleCnt="1" custScaleY="46245">
        <dgm:presLayoutVars>
          <dgm:chPref val="3"/>
        </dgm:presLayoutVars>
      </dgm:prSet>
      <dgm:spPr/>
    </dgm:pt>
    <dgm:pt modelId="{B40C5363-CCD6-423A-B548-28405BEA6DDE}" type="pres">
      <dgm:prSet presAssocID="{6207662F-07FD-4110-B6E1-B3C8239F7EFC}" presName="rootConnector1" presStyleLbl="node1" presStyleIdx="0" presStyleCnt="0"/>
      <dgm:spPr/>
    </dgm:pt>
    <dgm:pt modelId="{A8757BD1-511F-46A9-8E2D-37FEA7047664}" type="pres">
      <dgm:prSet presAssocID="{6207662F-07FD-4110-B6E1-B3C8239F7EFC}" presName="hierChild2" presStyleCnt="0"/>
      <dgm:spPr/>
    </dgm:pt>
    <dgm:pt modelId="{29B7656C-752B-4463-8071-DC4B2CD014F8}" type="pres">
      <dgm:prSet presAssocID="{CF171D19-2E6D-4080-9B7B-C30FFCD27DA6}" presName="Name37" presStyleLbl="parChTrans1D2" presStyleIdx="0" presStyleCnt="1"/>
      <dgm:spPr/>
    </dgm:pt>
    <dgm:pt modelId="{F32AE919-CE16-43FB-8ADA-AC703AFE3EBC}" type="pres">
      <dgm:prSet presAssocID="{2C41DED5-763A-4DF7-8969-522DE9072D63}" presName="hierRoot2" presStyleCnt="0">
        <dgm:presLayoutVars>
          <dgm:hierBranch/>
        </dgm:presLayoutVars>
      </dgm:prSet>
      <dgm:spPr/>
    </dgm:pt>
    <dgm:pt modelId="{2C193A4C-89CD-4466-9FDC-6FFDFD733AC2}" type="pres">
      <dgm:prSet presAssocID="{2C41DED5-763A-4DF7-8969-522DE9072D63}" presName="rootComposite" presStyleCnt="0"/>
      <dgm:spPr/>
    </dgm:pt>
    <dgm:pt modelId="{1828D48D-F247-468D-979C-5464D34C4C34}" type="pres">
      <dgm:prSet presAssocID="{2C41DED5-763A-4DF7-8969-522DE9072D63}" presName="rootText" presStyleLbl="node2" presStyleIdx="0" presStyleCnt="1" custScaleX="168400" custScaleY="56728">
        <dgm:presLayoutVars>
          <dgm:chPref val="3"/>
        </dgm:presLayoutVars>
      </dgm:prSet>
      <dgm:spPr/>
    </dgm:pt>
    <dgm:pt modelId="{8DEA8E01-D5A4-4738-B461-1C71B0709535}" type="pres">
      <dgm:prSet presAssocID="{2C41DED5-763A-4DF7-8969-522DE9072D63}" presName="rootConnector" presStyleLbl="node2" presStyleIdx="0" presStyleCnt="1"/>
      <dgm:spPr/>
    </dgm:pt>
    <dgm:pt modelId="{1B2CAD89-9716-41D1-9271-7C35D38B9F5A}" type="pres">
      <dgm:prSet presAssocID="{2C41DED5-763A-4DF7-8969-522DE9072D63}" presName="hierChild4" presStyleCnt="0"/>
      <dgm:spPr/>
    </dgm:pt>
    <dgm:pt modelId="{1DD9718C-863A-4B8D-9F43-762882B89E22}" type="pres">
      <dgm:prSet presAssocID="{67810056-8309-4D87-8477-A383FE939FCA}" presName="Name35" presStyleLbl="parChTrans1D3" presStyleIdx="0" presStyleCnt="2"/>
      <dgm:spPr/>
    </dgm:pt>
    <dgm:pt modelId="{E17AB1F7-67CB-4A63-A250-20BF1D4D9B6C}" type="pres">
      <dgm:prSet presAssocID="{889AAC31-7856-4E2A-A7E0-F202D1DF8F7F}" presName="hierRoot2" presStyleCnt="0">
        <dgm:presLayoutVars>
          <dgm:hierBranch/>
        </dgm:presLayoutVars>
      </dgm:prSet>
      <dgm:spPr/>
    </dgm:pt>
    <dgm:pt modelId="{1ECA6177-46BA-4BF5-B9D1-8F97853D913C}" type="pres">
      <dgm:prSet presAssocID="{889AAC31-7856-4E2A-A7E0-F202D1DF8F7F}" presName="rootComposite" presStyleCnt="0"/>
      <dgm:spPr/>
    </dgm:pt>
    <dgm:pt modelId="{044DCCC7-2E43-4F69-8AA3-FD05C06A3AEE}" type="pres">
      <dgm:prSet presAssocID="{889AAC31-7856-4E2A-A7E0-F202D1DF8F7F}" presName="rootText" presStyleLbl="node3" presStyleIdx="0" presStyleCnt="2" custScaleX="139577" custScaleY="62871">
        <dgm:presLayoutVars>
          <dgm:chPref val="3"/>
        </dgm:presLayoutVars>
      </dgm:prSet>
      <dgm:spPr/>
    </dgm:pt>
    <dgm:pt modelId="{FE7B2162-F2B9-477F-9EB9-48BE51D3E9F2}" type="pres">
      <dgm:prSet presAssocID="{889AAC31-7856-4E2A-A7E0-F202D1DF8F7F}" presName="rootConnector" presStyleLbl="node3" presStyleIdx="0" presStyleCnt="2"/>
      <dgm:spPr/>
    </dgm:pt>
    <dgm:pt modelId="{E5538BD4-19D7-486A-B857-B7825FB02FC6}" type="pres">
      <dgm:prSet presAssocID="{889AAC31-7856-4E2A-A7E0-F202D1DF8F7F}" presName="hierChild4" presStyleCnt="0"/>
      <dgm:spPr/>
    </dgm:pt>
    <dgm:pt modelId="{36AEAED1-E9B5-4F9D-A178-71BD21186F1A}" type="pres">
      <dgm:prSet presAssocID="{5D5352FE-3280-4D8A-AB48-A0062F811A69}" presName="Name35" presStyleLbl="parChTrans1D4" presStyleIdx="0" presStyleCnt="2"/>
      <dgm:spPr/>
    </dgm:pt>
    <dgm:pt modelId="{525ABE3B-E7C7-47BB-B28C-AF0272127C4C}" type="pres">
      <dgm:prSet presAssocID="{D5714AD3-116C-42CC-8D6E-CFD8C3057234}" presName="hierRoot2" presStyleCnt="0">
        <dgm:presLayoutVars>
          <dgm:hierBranch val="init"/>
        </dgm:presLayoutVars>
      </dgm:prSet>
      <dgm:spPr/>
    </dgm:pt>
    <dgm:pt modelId="{2A8EC6B2-D130-4C59-8383-AEDCA155C24F}" type="pres">
      <dgm:prSet presAssocID="{D5714AD3-116C-42CC-8D6E-CFD8C3057234}" presName="rootComposite" presStyleCnt="0"/>
      <dgm:spPr/>
    </dgm:pt>
    <dgm:pt modelId="{C6870EBB-E72C-47D9-A1B7-7C4F7E8A4E57}" type="pres">
      <dgm:prSet presAssocID="{D5714AD3-116C-42CC-8D6E-CFD8C3057234}" presName="rootText" presStyleLbl="node4" presStyleIdx="0" presStyleCnt="2" custScaleY="63556">
        <dgm:presLayoutVars>
          <dgm:chPref val="3"/>
        </dgm:presLayoutVars>
      </dgm:prSet>
      <dgm:spPr/>
    </dgm:pt>
    <dgm:pt modelId="{8417024C-F27C-471F-B4AA-54EFACE7068E}" type="pres">
      <dgm:prSet presAssocID="{D5714AD3-116C-42CC-8D6E-CFD8C3057234}" presName="rootConnector" presStyleLbl="node4" presStyleIdx="0" presStyleCnt="2"/>
      <dgm:spPr/>
    </dgm:pt>
    <dgm:pt modelId="{B9D7E1E3-6DC6-4068-B8A8-93291C4B6C08}" type="pres">
      <dgm:prSet presAssocID="{D5714AD3-116C-42CC-8D6E-CFD8C3057234}" presName="hierChild4" presStyleCnt="0"/>
      <dgm:spPr/>
    </dgm:pt>
    <dgm:pt modelId="{3AEE10D3-7C41-4816-B9E4-83D86BDB6ED0}" type="pres">
      <dgm:prSet presAssocID="{D5714AD3-116C-42CC-8D6E-CFD8C3057234}" presName="hierChild5" presStyleCnt="0"/>
      <dgm:spPr/>
    </dgm:pt>
    <dgm:pt modelId="{9FBCE42B-6A24-45F1-834D-C11429B21339}" type="pres">
      <dgm:prSet presAssocID="{889AAC31-7856-4E2A-A7E0-F202D1DF8F7F}" presName="hierChild5" presStyleCnt="0"/>
      <dgm:spPr/>
    </dgm:pt>
    <dgm:pt modelId="{67597891-888E-4E6F-991B-5BEFD58ECD63}" type="pres">
      <dgm:prSet presAssocID="{3BA4F170-0A46-47F3-ADC8-7C41DF752A35}" presName="Name35" presStyleLbl="parChTrans1D3" presStyleIdx="1" presStyleCnt="2"/>
      <dgm:spPr/>
    </dgm:pt>
    <dgm:pt modelId="{E7A8C8C0-2993-4900-8729-B89E80278A78}" type="pres">
      <dgm:prSet presAssocID="{129262B6-82E5-476E-96E8-2FC099BEFDF8}" presName="hierRoot2" presStyleCnt="0">
        <dgm:presLayoutVars>
          <dgm:hierBranch/>
        </dgm:presLayoutVars>
      </dgm:prSet>
      <dgm:spPr/>
    </dgm:pt>
    <dgm:pt modelId="{0E709553-2F3F-4B44-BB7D-05C0B1C19593}" type="pres">
      <dgm:prSet presAssocID="{129262B6-82E5-476E-96E8-2FC099BEFDF8}" presName="rootComposite" presStyleCnt="0"/>
      <dgm:spPr/>
    </dgm:pt>
    <dgm:pt modelId="{C3B6DD0E-14C0-46AC-9B8F-B6A6AD49A6A7}" type="pres">
      <dgm:prSet presAssocID="{129262B6-82E5-476E-96E8-2FC099BEFDF8}" presName="rootText" presStyleLbl="node3" presStyleIdx="1" presStyleCnt="2" custScaleX="186620" custScaleY="72891">
        <dgm:presLayoutVars>
          <dgm:chPref val="3"/>
        </dgm:presLayoutVars>
      </dgm:prSet>
      <dgm:spPr/>
    </dgm:pt>
    <dgm:pt modelId="{2CA4C6C7-DAB4-49D7-9A0F-673690ADC7AB}" type="pres">
      <dgm:prSet presAssocID="{129262B6-82E5-476E-96E8-2FC099BEFDF8}" presName="rootConnector" presStyleLbl="node3" presStyleIdx="1" presStyleCnt="2"/>
      <dgm:spPr/>
    </dgm:pt>
    <dgm:pt modelId="{F119A719-C428-4C5B-92F1-E16E9EDDCB75}" type="pres">
      <dgm:prSet presAssocID="{129262B6-82E5-476E-96E8-2FC099BEFDF8}" presName="hierChild4" presStyleCnt="0"/>
      <dgm:spPr/>
    </dgm:pt>
    <dgm:pt modelId="{921CB077-3F70-4A58-8B81-67D31121504E}" type="pres">
      <dgm:prSet presAssocID="{057B0A82-8EFB-46C2-A8B4-3DA6F7CD15C8}" presName="Name35" presStyleLbl="parChTrans1D4" presStyleIdx="1" presStyleCnt="2"/>
      <dgm:spPr/>
    </dgm:pt>
    <dgm:pt modelId="{F686DD56-5EE1-4109-8BD7-2FF1857376B3}" type="pres">
      <dgm:prSet presAssocID="{E35C569B-2ED2-4702-9A2D-6AE1558B393B}" presName="hierRoot2" presStyleCnt="0">
        <dgm:presLayoutVars>
          <dgm:hierBranch val="init"/>
        </dgm:presLayoutVars>
      </dgm:prSet>
      <dgm:spPr/>
    </dgm:pt>
    <dgm:pt modelId="{DB9968B9-EE2C-4C7E-AA97-58F149301415}" type="pres">
      <dgm:prSet presAssocID="{E35C569B-2ED2-4702-9A2D-6AE1558B393B}" presName="rootComposite" presStyleCnt="0"/>
      <dgm:spPr/>
    </dgm:pt>
    <dgm:pt modelId="{9916EE0C-9FB0-4D89-BFBF-62E1503B4766}" type="pres">
      <dgm:prSet presAssocID="{E35C569B-2ED2-4702-9A2D-6AE1558B393B}" presName="rootText" presStyleLbl="node4" presStyleIdx="1" presStyleCnt="2" custScaleX="204597" custScaleY="80869">
        <dgm:presLayoutVars>
          <dgm:chPref val="3"/>
        </dgm:presLayoutVars>
      </dgm:prSet>
      <dgm:spPr/>
    </dgm:pt>
    <dgm:pt modelId="{FD2C1051-2530-437D-AC71-FBC9ADF283FD}" type="pres">
      <dgm:prSet presAssocID="{E35C569B-2ED2-4702-9A2D-6AE1558B393B}" presName="rootConnector" presStyleLbl="node4" presStyleIdx="1" presStyleCnt="2"/>
      <dgm:spPr/>
    </dgm:pt>
    <dgm:pt modelId="{FC191047-EECA-45A6-864C-DC8680DF2FE7}" type="pres">
      <dgm:prSet presAssocID="{E35C569B-2ED2-4702-9A2D-6AE1558B393B}" presName="hierChild4" presStyleCnt="0"/>
      <dgm:spPr/>
    </dgm:pt>
    <dgm:pt modelId="{D15CA35B-04FC-45DE-974A-3C8A063344DB}" type="pres">
      <dgm:prSet presAssocID="{E35C569B-2ED2-4702-9A2D-6AE1558B393B}" presName="hierChild5" presStyleCnt="0"/>
      <dgm:spPr/>
    </dgm:pt>
    <dgm:pt modelId="{27573571-D5BF-4E6F-80BF-76B66C73C3E3}" type="pres">
      <dgm:prSet presAssocID="{129262B6-82E5-476E-96E8-2FC099BEFDF8}" presName="hierChild5" presStyleCnt="0"/>
      <dgm:spPr/>
    </dgm:pt>
    <dgm:pt modelId="{677A2A8C-8988-42EB-9F6E-E0F9A253B006}" type="pres">
      <dgm:prSet presAssocID="{2C41DED5-763A-4DF7-8969-522DE9072D63}" presName="hierChild5" presStyleCnt="0"/>
      <dgm:spPr/>
    </dgm:pt>
    <dgm:pt modelId="{607EB301-4B5E-4A39-B2CF-4504AC4E002B}" type="pres">
      <dgm:prSet presAssocID="{6207662F-07FD-4110-B6E1-B3C8239F7EFC}" presName="hierChild3" presStyleCnt="0"/>
      <dgm:spPr/>
    </dgm:pt>
  </dgm:ptLst>
  <dgm:cxnLst>
    <dgm:cxn modelId="{86602B05-3D24-4FDF-BFE4-78990D93EBD0}" srcId="{2C41DED5-763A-4DF7-8969-522DE9072D63}" destId="{889AAC31-7856-4E2A-A7E0-F202D1DF8F7F}" srcOrd="0" destOrd="0" parTransId="{67810056-8309-4D87-8477-A383FE939FCA}" sibTransId="{F40DC705-94E4-4810-B389-ACF7ACC2107A}"/>
    <dgm:cxn modelId="{E386E011-89B6-4DBA-90B7-D70A711AF5F7}" type="presOf" srcId="{6207662F-07FD-4110-B6E1-B3C8239F7EFC}" destId="{B40C5363-CCD6-423A-B548-28405BEA6DDE}" srcOrd="1" destOrd="0" presId="urn:microsoft.com/office/officeart/2005/8/layout/orgChart1"/>
    <dgm:cxn modelId="{A7CE411D-40E9-48D8-8FC6-A7AE23C867AA}" type="presOf" srcId="{057B0A82-8EFB-46C2-A8B4-3DA6F7CD15C8}" destId="{921CB077-3F70-4A58-8B81-67D31121504E}" srcOrd="0" destOrd="0" presId="urn:microsoft.com/office/officeart/2005/8/layout/orgChart1"/>
    <dgm:cxn modelId="{D1A09022-E3C8-4A30-8BA4-617C99890928}" srcId="{129262B6-82E5-476E-96E8-2FC099BEFDF8}" destId="{E35C569B-2ED2-4702-9A2D-6AE1558B393B}" srcOrd="0" destOrd="0" parTransId="{057B0A82-8EFB-46C2-A8B4-3DA6F7CD15C8}" sibTransId="{1EB6EC11-6E1C-4351-A7AF-5E06CE8414B4}"/>
    <dgm:cxn modelId="{8AEE8B30-F578-44A9-92BD-398BB80202A7}" type="presOf" srcId="{D5714AD3-116C-42CC-8D6E-CFD8C3057234}" destId="{8417024C-F27C-471F-B4AA-54EFACE7068E}" srcOrd="1" destOrd="0" presId="urn:microsoft.com/office/officeart/2005/8/layout/orgChart1"/>
    <dgm:cxn modelId="{E2CE2739-4CA1-49CC-B137-92837CA8B749}" type="presOf" srcId="{E35C569B-2ED2-4702-9A2D-6AE1558B393B}" destId="{FD2C1051-2530-437D-AC71-FBC9ADF283FD}" srcOrd="1" destOrd="0" presId="urn:microsoft.com/office/officeart/2005/8/layout/orgChart1"/>
    <dgm:cxn modelId="{3C322F41-AD80-4A44-A401-969C9134A318}" type="presOf" srcId="{D71B0A71-7646-430A-8361-01C80772D62B}" destId="{E453C25A-B3C7-450D-8521-B426F22A5FED}" srcOrd="0" destOrd="0" presId="urn:microsoft.com/office/officeart/2005/8/layout/orgChart1"/>
    <dgm:cxn modelId="{3653DE66-911B-443B-BB56-B758EE673879}" type="presOf" srcId="{6207662F-07FD-4110-B6E1-B3C8239F7EFC}" destId="{44EE2E1C-1D90-40C5-9D3A-E9264616C196}" srcOrd="0" destOrd="0" presId="urn:microsoft.com/office/officeart/2005/8/layout/orgChart1"/>
    <dgm:cxn modelId="{D9B83467-8406-43CE-ACA9-BC0189503DCF}" type="presOf" srcId="{889AAC31-7856-4E2A-A7E0-F202D1DF8F7F}" destId="{044DCCC7-2E43-4F69-8AA3-FD05C06A3AEE}" srcOrd="0" destOrd="0" presId="urn:microsoft.com/office/officeart/2005/8/layout/orgChart1"/>
    <dgm:cxn modelId="{38B7EE6A-12A1-48CC-92A1-213432B7BA8F}" type="presOf" srcId="{2C41DED5-763A-4DF7-8969-522DE9072D63}" destId="{8DEA8E01-D5A4-4738-B461-1C71B0709535}" srcOrd="1" destOrd="0" presId="urn:microsoft.com/office/officeart/2005/8/layout/orgChart1"/>
    <dgm:cxn modelId="{84C05976-C402-4154-BCB8-5F9BAF54ABF2}" type="presOf" srcId="{129262B6-82E5-476E-96E8-2FC099BEFDF8}" destId="{C3B6DD0E-14C0-46AC-9B8F-B6A6AD49A6A7}" srcOrd="0" destOrd="0" presId="urn:microsoft.com/office/officeart/2005/8/layout/orgChart1"/>
    <dgm:cxn modelId="{3F31FC58-8350-4B1B-8B8C-2A5A1D994C65}" type="presOf" srcId="{5D5352FE-3280-4D8A-AB48-A0062F811A69}" destId="{36AEAED1-E9B5-4F9D-A178-71BD21186F1A}" srcOrd="0" destOrd="0" presId="urn:microsoft.com/office/officeart/2005/8/layout/orgChart1"/>
    <dgm:cxn modelId="{CC207F9B-05DA-4409-BA1D-16A5757E91D5}" type="presOf" srcId="{889AAC31-7856-4E2A-A7E0-F202D1DF8F7F}" destId="{FE7B2162-F2B9-477F-9EB9-48BE51D3E9F2}" srcOrd="1" destOrd="0" presId="urn:microsoft.com/office/officeart/2005/8/layout/orgChart1"/>
    <dgm:cxn modelId="{607EDEA9-7DA1-453F-B34E-2111267B2B09}" type="presOf" srcId="{2C41DED5-763A-4DF7-8969-522DE9072D63}" destId="{1828D48D-F247-468D-979C-5464D34C4C34}" srcOrd="0" destOrd="0" presId="urn:microsoft.com/office/officeart/2005/8/layout/orgChart1"/>
    <dgm:cxn modelId="{FB701BB3-2D8C-4830-9018-26316FD95C70}" type="presOf" srcId="{E35C569B-2ED2-4702-9A2D-6AE1558B393B}" destId="{9916EE0C-9FB0-4D89-BFBF-62E1503B4766}" srcOrd="0" destOrd="0" presId="urn:microsoft.com/office/officeart/2005/8/layout/orgChart1"/>
    <dgm:cxn modelId="{717D8FB3-D12C-4610-A17B-5E0143903BA7}" srcId="{889AAC31-7856-4E2A-A7E0-F202D1DF8F7F}" destId="{D5714AD3-116C-42CC-8D6E-CFD8C3057234}" srcOrd="0" destOrd="0" parTransId="{5D5352FE-3280-4D8A-AB48-A0062F811A69}" sibTransId="{678F560B-FF18-4C02-8600-B181C4452E9D}"/>
    <dgm:cxn modelId="{AD5FEBBD-D342-4DB0-A9A7-A9B586AC191B}" type="presOf" srcId="{CF171D19-2E6D-4080-9B7B-C30FFCD27DA6}" destId="{29B7656C-752B-4463-8071-DC4B2CD014F8}" srcOrd="0" destOrd="0" presId="urn:microsoft.com/office/officeart/2005/8/layout/orgChart1"/>
    <dgm:cxn modelId="{EF1A59CA-5F13-415C-9CC9-6723298E9F1E}" srcId="{2C41DED5-763A-4DF7-8969-522DE9072D63}" destId="{129262B6-82E5-476E-96E8-2FC099BEFDF8}" srcOrd="1" destOrd="0" parTransId="{3BA4F170-0A46-47F3-ADC8-7C41DF752A35}" sibTransId="{922086D3-F4A8-4F12-B377-D3A602A972D8}"/>
    <dgm:cxn modelId="{D153A1D6-4F9E-4C4B-9932-75642E7E870C}" type="presOf" srcId="{129262B6-82E5-476E-96E8-2FC099BEFDF8}" destId="{2CA4C6C7-DAB4-49D7-9A0F-673690ADC7AB}" srcOrd="1" destOrd="0" presId="urn:microsoft.com/office/officeart/2005/8/layout/orgChart1"/>
    <dgm:cxn modelId="{E064CED6-6CC2-4BE7-912C-C73C94D7BF81}" srcId="{6207662F-07FD-4110-B6E1-B3C8239F7EFC}" destId="{2C41DED5-763A-4DF7-8969-522DE9072D63}" srcOrd="0" destOrd="0" parTransId="{CF171D19-2E6D-4080-9B7B-C30FFCD27DA6}" sibTransId="{93FA3D8A-E882-4B9E-9BC4-5DC9D9D2B725}"/>
    <dgm:cxn modelId="{DBB6FCDD-8166-447F-ACC1-956154183020}" type="presOf" srcId="{3BA4F170-0A46-47F3-ADC8-7C41DF752A35}" destId="{67597891-888E-4E6F-991B-5BEFD58ECD63}" srcOrd="0" destOrd="0" presId="urn:microsoft.com/office/officeart/2005/8/layout/orgChart1"/>
    <dgm:cxn modelId="{8FA12FEB-DA03-4D7A-BBC2-042B55B82DF1}" type="presOf" srcId="{67810056-8309-4D87-8477-A383FE939FCA}" destId="{1DD9718C-863A-4B8D-9F43-762882B89E22}" srcOrd="0" destOrd="0" presId="urn:microsoft.com/office/officeart/2005/8/layout/orgChart1"/>
    <dgm:cxn modelId="{A13DFAF0-0EF3-4851-9311-699F3B2920E5}" type="presOf" srcId="{D5714AD3-116C-42CC-8D6E-CFD8C3057234}" destId="{C6870EBB-E72C-47D9-A1B7-7C4F7E8A4E57}" srcOrd="0" destOrd="0" presId="urn:microsoft.com/office/officeart/2005/8/layout/orgChart1"/>
    <dgm:cxn modelId="{317153F1-CBDD-4B99-85C2-E4A0E1F3E658}" srcId="{D71B0A71-7646-430A-8361-01C80772D62B}" destId="{6207662F-07FD-4110-B6E1-B3C8239F7EFC}" srcOrd="0" destOrd="0" parTransId="{03A18C4F-4165-44B9-946B-E9FFE5F53734}" sibTransId="{B46BA3FA-C842-41CD-B8F2-C676366BC932}"/>
    <dgm:cxn modelId="{980A77F5-683A-4FBE-88C7-F4B78579A656}" type="presParOf" srcId="{E453C25A-B3C7-450D-8521-B426F22A5FED}" destId="{ECAB02F6-FBE1-4993-803E-B69BC56042D7}" srcOrd="0" destOrd="0" presId="urn:microsoft.com/office/officeart/2005/8/layout/orgChart1"/>
    <dgm:cxn modelId="{51A2A94F-BBAE-4DC2-ADAA-6B0CA61FC457}" type="presParOf" srcId="{ECAB02F6-FBE1-4993-803E-B69BC56042D7}" destId="{16903AA7-BF8E-4678-8C3B-06AA23DE7812}" srcOrd="0" destOrd="0" presId="urn:microsoft.com/office/officeart/2005/8/layout/orgChart1"/>
    <dgm:cxn modelId="{2A786F25-ACB5-4CCA-92F3-1F769943EC1B}" type="presParOf" srcId="{16903AA7-BF8E-4678-8C3B-06AA23DE7812}" destId="{44EE2E1C-1D90-40C5-9D3A-E9264616C196}" srcOrd="0" destOrd="0" presId="urn:microsoft.com/office/officeart/2005/8/layout/orgChart1"/>
    <dgm:cxn modelId="{995E8169-BA88-4210-8054-80FE4D840189}" type="presParOf" srcId="{16903AA7-BF8E-4678-8C3B-06AA23DE7812}" destId="{B40C5363-CCD6-423A-B548-28405BEA6DDE}" srcOrd="1" destOrd="0" presId="urn:microsoft.com/office/officeart/2005/8/layout/orgChart1"/>
    <dgm:cxn modelId="{51592846-3F3C-4665-8ED9-C12DC21D87FA}" type="presParOf" srcId="{ECAB02F6-FBE1-4993-803E-B69BC56042D7}" destId="{A8757BD1-511F-46A9-8E2D-37FEA7047664}" srcOrd="1" destOrd="0" presId="urn:microsoft.com/office/officeart/2005/8/layout/orgChart1"/>
    <dgm:cxn modelId="{92B9C56B-03AA-4536-A9E7-C5DFD304D7C9}" type="presParOf" srcId="{A8757BD1-511F-46A9-8E2D-37FEA7047664}" destId="{29B7656C-752B-4463-8071-DC4B2CD014F8}" srcOrd="0" destOrd="0" presId="urn:microsoft.com/office/officeart/2005/8/layout/orgChart1"/>
    <dgm:cxn modelId="{33D2788A-1FA8-49E5-9E6D-2671242E0C53}" type="presParOf" srcId="{A8757BD1-511F-46A9-8E2D-37FEA7047664}" destId="{F32AE919-CE16-43FB-8ADA-AC703AFE3EBC}" srcOrd="1" destOrd="0" presId="urn:microsoft.com/office/officeart/2005/8/layout/orgChart1"/>
    <dgm:cxn modelId="{C2DCDCA9-BB92-4A6F-8957-077E2B1CD3C7}" type="presParOf" srcId="{F32AE919-CE16-43FB-8ADA-AC703AFE3EBC}" destId="{2C193A4C-89CD-4466-9FDC-6FFDFD733AC2}" srcOrd="0" destOrd="0" presId="urn:microsoft.com/office/officeart/2005/8/layout/orgChart1"/>
    <dgm:cxn modelId="{646C0B31-F103-4B4F-A593-77937B979219}" type="presParOf" srcId="{2C193A4C-89CD-4466-9FDC-6FFDFD733AC2}" destId="{1828D48D-F247-468D-979C-5464D34C4C34}" srcOrd="0" destOrd="0" presId="urn:microsoft.com/office/officeart/2005/8/layout/orgChart1"/>
    <dgm:cxn modelId="{C1355293-45FD-4FA4-8337-3E6C0D5CCF6A}" type="presParOf" srcId="{2C193A4C-89CD-4466-9FDC-6FFDFD733AC2}" destId="{8DEA8E01-D5A4-4738-B461-1C71B0709535}" srcOrd="1" destOrd="0" presId="urn:microsoft.com/office/officeart/2005/8/layout/orgChart1"/>
    <dgm:cxn modelId="{42D9DBED-3036-424B-83B5-437B232C5105}" type="presParOf" srcId="{F32AE919-CE16-43FB-8ADA-AC703AFE3EBC}" destId="{1B2CAD89-9716-41D1-9271-7C35D38B9F5A}" srcOrd="1" destOrd="0" presId="urn:microsoft.com/office/officeart/2005/8/layout/orgChart1"/>
    <dgm:cxn modelId="{F9FA639C-CB5C-43F3-86A0-9BA5C5962470}" type="presParOf" srcId="{1B2CAD89-9716-41D1-9271-7C35D38B9F5A}" destId="{1DD9718C-863A-4B8D-9F43-762882B89E22}" srcOrd="0" destOrd="0" presId="urn:microsoft.com/office/officeart/2005/8/layout/orgChart1"/>
    <dgm:cxn modelId="{87A7C13B-6E00-411C-8B2D-6FFA36AC4302}" type="presParOf" srcId="{1B2CAD89-9716-41D1-9271-7C35D38B9F5A}" destId="{E17AB1F7-67CB-4A63-A250-20BF1D4D9B6C}" srcOrd="1" destOrd="0" presId="urn:microsoft.com/office/officeart/2005/8/layout/orgChart1"/>
    <dgm:cxn modelId="{AFB99D12-F6CA-4BDF-BA25-DA63241807F9}" type="presParOf" srcId="{E17AB1F7-67CB-4A63-A250-20BF1D4D9B6C}" destId="{1ECA6177-46BA-4BF5-B9D1-8F97853D913C}" srcOrd="0" destOrd="0" presId="urn:microsoft.com/office/officeart/2005/8/layout/orgChart1"/>
    <dgm:cxn modelId="{27B286FF-2D21-464F-9ABE-8E86AB7D1F2A}" type="presParOf" srcId="{1ECA6177-46BA-4BF5-B9D1-8F97853D913C}" destId="{044DCCC7-2E43-4F69-8AA3-FD05C06A3AEE}" srcOrd="0" destOrd="0" presId="urn:microsoft.com/office/officeart/2005/8/layout/orgChart1"/>
    <dgm:cxn modelId="{1A7AE9DE-BD14-4FBC-B666-547D747E4603}" type="presParOf" srcId="{1ECA6177-46BA-4BF5-B9D1-8F97853D913C}" destId="{FE7B2162-F2B9-477F-9EB9-48BE51D3E9F2}" srcOrd="1" destOrd="0" presId="urn:microsoft.com/office/officeart/2005/8/layout/orgChart1"/>
    <dgm:cxn modelId="{4127B498-FE78-484D-A7FE-A933F9BE4D5A}" type="presParOf" srcId="{E17AB1F7-67CB-4A63-A250-20BF1D4D9B6C}" destId="{E5538BD4-19D7-486A-B857-B7825FB02FC6}" srcOrd="1" destOrd="0" presId="urn:microsoft.com/office/officeart/2005/8/layout/orgChart1"/>
    <dgm:cxn modelId="{16479ABE-0C51-4472-B78B-66A19232990D}" type="presParOf" srcId="{E5538BD4-19D7-486A-B857-B7825FB02FC6}" destId="{36AEAED1-E9B5-4F9D-A178-71BD21186F1A}" srcOrd="0" destOrd="0" presId="urn:microsoft.com/office/officeart/2005/8/layout/orgChart1"/>
    <dgm:cxn modelId="{484559EA-4EE7-4BC6-AE98-D6AF21EE6846}" type="presParOf" srcId="{E5538BD4-19D7-486A-B857-B7825FB02FC6}" destId="{525ABE3B-E7C7-47BB-B28C-AF0272127C4C}" srcOrd="1" destOrd="0" presId="urn:microsoft.com/office/officeart/2005/8/layout/orgChart1"/>
    <dgm:cxn modelId="{C45AE6D9-A539-4E14-B34A-AD8BFAF6E7DD}" type="presParOf" srcId="{525ABE3B-E7C7-47BB-B28C-AF0272127C4C}" destId="{2A8EC6B2-D130-4C59-8383-AEDCA155C24F}" srcOrd="0" destOrd="0" presId="urn:microsoft.com/office/officeart/2005/8/layout/orgChart1"/>
    <dgm:cxn modelId="{9E6311DC-5B37-45EF-A09C-65CB54268AC1}" type="presParOf" srcId="{2A8EC6B2-D130-4C59-8383-AEDCA155C24F}" destId="{C6870EBB-E72C-47D9-A1B7-7C4F7E8A4E57}" srcOrd="0" destOrd="0" presId="urn:microsoft.com/office/officeart/2005/8/layout/orgChart1"/>
    <dgm:cxn modelId="{18400D7A-7A16-4542-B299-96822274FCF1}" type="presParOf" srcId="{2A8EC6B2-D130-4C59-8383-AEDCA155C24F}" destId="{8417024C-F27C-471F-B4AA-54EFACE7068E}" srcOrd="1" destOrd="0" presId="urn:microsoft.com/office/officeart/2005/8/layout/orgChart1"/>
    <dgm:cxn modelId="{DA5FB391-A7E9-4A9A-AB05-6A59F78FC7A1}" type="presParOf" srcId="{525ABE3B-E7C7-47BB-B28C-AF0272127C4C}" destId="{B9D7E1E3-6DC6-4068-B8A8-93291C4B6C08}" srcOrd="1" destOrd="0" presId="urn:microsoft.com/office/officeart/2005/8/layout/orgChart1"/>
    <dgm:cxn modelId="{87626E62-1C7A-4F36-BF5F-FD9BE1062C42}" type="presParOf" srcId="{525ABE3B-E7C7-47BB-B28C-AF0272127C4C}" destId="{3AEE10D3-7C41-4816-B9E4-83D86BDB6ED0}" srcOrd="2" destOrd="0" presId="urn:microsoft.com/office/officeart/2005/8/layout/orgChart1"/>
    <dgm:cxn modelId="{0DC91AED-B507-4AEE-B9CA-AD4AB6F3F806}" type="presParOf" srcId="{E17AB1F7-67CB-4A63-A250-20BF1D4D9B6C}" destId="{9FBCE42B-6A24-45F1-834D-C11429B21339}" srcOrd="2" destOrd="0" presId="urn:microsoft.com/office/officeart/2005/8/layout/orgChart1"/>
    <dgm:cxn modelId="{242822CB-93A0-43C0-B30A-917126ED5999}" type="presParOf" srcId="{1B2CAD89-9716-41D1-9271-7C35D38B9F5A}" destId="{67597891-888E-4E6F-991B-5BEFD58ECD63}" srcOrd="2" destOrd="0" presId="urn:microsoft.com/office/officeart/2005/8/layout/orgChart1"/>
    <dgm:cxn modelId="{411931BA-0D99-4278-BB29-41B69F2FA381}" type="presParOf" srcId="{1B2CAD89-9716-41D1-9271-7C35D38B9F5A}" destId="{E7A8C8C0-2993-4900-8729-B89E80278A78}" srcOrd="3" destOrd="0" presId="urn:microsoft.com/office/officeart/2005/8/layout/orgChart1"/>
    <dgm:cxn modelId="{12540193-5B1C-404C-ADDA-650980B0D45B}" type="presParOf" srcId="{E7A8C8C0-2993-4900-8729-B89E80278A78}" destId="{0E709553-2F3F-4B44-BB7D-05C0B1C19593}" srcOrd="0" destOrd="0" presId="urn:microsoft.com/office/officeart/2005/8/layout/orgChart1"/>
    <dgm:cxn modelId="{76801461-3932-4281-975A-71CDCC525246}" type="presParOf" srcId="{0E709553-2F3F-4B44-BB7D-05C0B1C19593}" destId="{C3B6DD0E-14C0-46AC-9B8F-B6A6AD49A6A7}" srcOrd="0" destOrd="0" presId="urn:microsoft.com/office/officeart/2005/8/layout/orgChart1"/>
    <dgm:cxn modelId="{8348197F-E7B2-4D04-96CC-EEF7393BDC8C}" type="presParOf" srcId="{0E709553-2F3F-4B44-BB7D-05C0B1C19593}" destId="{2CA4C6C7-DAB4-49D7-9A0F-673690ADC7AB}" srcOrd="1" destOrd="0" presId="urn:microsoft.com/office/officeart/2005/8/layout/orgChart1"/>
    <dgm:cxn modelId="{BF4320B5-9497-43DC-8738-E57CAD84B29F}" type="presParOf" srcId="{E7A8C8C0-2993-4900-8729-B89E80278A78}" destId="{F119A719-C428-4C5B-92F1-E16E9EDDCB75}" srcOrd="1" destOrd="0" presId="urn:microsoft.com/office/officeart/2005/8/layout/orgChart1"/>
    <dgm:cxn modelId="{0AF34900-E80A-4435-84F5-001478B06CC7}" type="presParOf" srcId="{F119A719-C428-4C5B-92F1-E16E9EDDCB75}" destId="{921CB077-3F70-4A58-8B81-67D31121504E}" srcOrd="0" destOrd="0" presId="urn:microsoft.com/office/officeart/2005/8/layout/orgChart1"/>
    <dgm:cxn modelId="{FE6ED8E0-C1FA-458B-9DFE-D515F5BCA51D}" type="presParOf" srcId="{F119A719-C428-4C5B-92F1-E16E9EDDCB75}" destId="{F686DD56-5EE1-4109-8BD7-2FF1857376B3}" srcOrd="1" destOrd="0" presId="urn:microsoft.com/office/officeart/2005/8/layout/orgChart1"/>
    <dgm:cxn modelId="{F1855E7B-2C2A-4294-8802-508E922BA903}" type="presParOf" srcId="{F686DD56-5EE1-4109-8BD7-2FF1857376B3}" destId="{DB9968B9-EE2C-4C7E-AA97-58F149301415}" srcOrd="0" destOrd="0" presId="urn:microsoft.com/office/officeart/2005/8/layout/orgChart1"/>
    <dgm:cxn modelId="{E40C7B79-BAD2-4BC9-B873-A58BCCF4B51A}" type="presParOf" srcId="{DB9968B9-EE2C-4C7E-AA97-58F149301415}" destId="{9916EE0C-9FB0-4D89-BFBF-62E1503B4766}" srcOrd="0" destOrd="0" presId="urn:microsoft.com/office/officeart/2005/8/layout/orgChart1"/>
    <dgm:cxn modelId="{F4905CE3-BC6C-4FD1-AE13-0699C6E1B7F2}" type="presParOf" srcId="{DB9968B9-EE2C-4C7E-AA97-58F149301415}" destId="{FD2C1051-2530-437D-AC71-FBC9ADF283FD}" srcOrd="1" destOrd="0" presId="urn:microsoft.com/office/officeart/2005/8/layout/orgChart1"/>
    <dgm:cxn modelId="{5CA3551F-78D6-4046-802F-35F8AD9558EF}" type="presParOf" srcId="{F686DD56-5EE1-4109-8BD7-2FF1857376B3}" destId="{FC191047-EECA-45A6-864C-DC8680DF2FE7}" srcOrd="1" destOrd="0" presId="urn:microsoft.com/office/officeart/2005/8/layout/orgChart1"/>
    <dgm:cxn modelId="{ADFA7B21-ECBF-41A5-AF9B-8AD2EF9D7806}" type="presParOf" srcId="{F686DD56-5EE1-4109-8BD7-2FF1857376B3}" destId="{D15CA35B-04FC-45DE-974A-3C8A063344DB}" srcOrd="2" destOrd="0" presId="urn:microsoft.com/office/officeart/2005/8/layout/orgChart1"/>
    <dgm:cxn modelId="{C7C778AA-D1AB-422C-B46C-AB97B203228E}" type="presParOf" srcId="{E7A8C8C0-2993-4900-8729-B89E80278A78}" destId="{27573571-D5BF-4E6F-80BF-76B66C73C3E3}" srcOrd="2" destOrd="0" presId="urn:microsoft.com/office/officeart/2005/8/layout/orgChart1"/>
    <dgm:cxn modelId="{51BBE770-7640-46DF-B3D9-F38E452C42F5}" type="presParOf" srcId="{F32AE919-CE16-43FB-8ADA-AC703AFE3EBC}" destId="{677A2A8C-8988-42EB-9F6E-E0F9A253B006}" srcOrd="2" destOrd="0" presId="urn:microsoft.com/office/officeart/2005/8/layout/orgChart1"/>
    <dgm:cxn modelId="{6998DD98-BEB0-446B-8FFA-86BC52A9A8A4}" type="presParOf" srcId="{ECAB02F6-FBE1-4993-803E-B69BC56042D7}" destId="{607EB301-4B5E-4A39-B2CF-4504AC4E002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D71B0A71-7646-430A-8361-01C80772D62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6207662F-07FD-4110-B6E1-B3C8239F7EFC}">
      <dgm:prSet phldrT="[Text]" custT="1"/>
      <dgm:spPr/>
      <dgm:t>
        <a:bodyPr/>
        <a:lstStyle/>
        <a:p>
          <a:r>
            <a:rPr lang="cs-CZ" sz="2000" dirty="0"/>
            <a:t>zveřejnění</a:t>
          </a:r>
        </a:p>
      </dgm:t>
    </dgm:pt>
    <dgm:pt modelId="{03A18C4F-4165-44B9-946B-E9FFE5F53734}" type="parTrans" cxnId="{317153F1-CBDD-4B99-85C2-E4A0E1F3E658}">
      <dgm:prSet/>
      <dgm:spPr/>
      <dgm:t>
        <a:bodyPr/>
        <a:lstStyle/>
        <a:p>
          <a:endParaRPr lang="cs-CZ"/>
        </a:p>
      </dgm:t>
    </dgm:pt>
    <dgm:pt modelId="{B46BA3FA-C842-41CD-B8F2-C676366BC932}" type="sibTrans" cxnId="{317153F1-CBDD-4B99-85C2-E4A0E1F3E658}">
      <dgm:prSet/>
      <dgm:spPr/>
      <dgm:t>
        <a:bodyPr/>
        <a:lstStyle/>
        <a:p>
          <a:endParaRPr lang="cs-CZ"/>
        </a:p>
      </dgm:t>
    </dgm:pt>
    <dgm:pt modelId="{08634A1B-3EA7-4EF2-98F4-819D38568356}">
      <dgm:prSet phldrT="[Text]" custT="1"/>
      <dgm:spPr/>
      <dgm:t>
        <a:bodyPr/>
        <a:lstStyle/>
        <a:p>
          <a:r>
            <a:rPr lang="cs-CZ" sz="2000" dirty="0"/>
            <a:t>reportážní, ilustrační fotografie </a:t>
          </a:r>
          <a:endParaRPr lang="cs-CZ" sz="1200" dirty="0"/>
        </a:p>
      </dgm:t>
    </dgm:pt>
    <dgm:pt modelId="{840BAFFD-2E85-4E45-A770-269561E20EFC}" type="parTrans" cxnId="{642710AA-B0B0-4B63-90D2-71397B8D1170}">
      <dgm:prSet/>
      <dgm:spPr/>
      <dgm:t>
        <a:bodyPr/>
        <a:lstStyle/>
        <a:p>
          <a:endParaRPr lang="cs-CZ"/>
        </a:p>
      </dgm:t>
    </dgm:pt>
    <dgm:pt modelId="{35CDFBC9-5656-4E23-9679-FCADCFCE71FD}" type="sibTrans" cxnId="{642710AA-B0B0-4B63-90D2-71397B8D1170}">
      <dgm:prSet/>
      <dgm:spPr/>
      <dgm:t>
        <a:bodyPr/>
        <a:lstStyle/>
        <a:p>
          <a:endParaRPr lang="cs-CZ"/>
        </a:p>
      </dgm:t>
    </dgm:pt>
    <dgm:pt modelId="{54C3DFB2-E3A2-41C1-AC58-773920865F8B}">
      <dgm:prSet custT="1"/>
      <dgm:spPr/>
      <dgm:t>
        <a:bodyPr/>
        <a:lstStyle/>
        <a:p>
          <a:r>
            <a:rPr lang="cs-CZ" sz="2000" dirty="0"/>
            <a:t>svolení zákonných zástupců dítěte se šířením jeho podoby podle § 85 občanského zákoníku </a:t>
          </a:r>
        </a:p>
      </dgm:t>
    </dgm:pt>
    <dgm:pt modelId="{6292CB88-FABC-4D04-924E-2BE85983EE63}" type="parTrans" cxnId="{7450DEEB-19A6-47CD-81DC-4724D0721F16}">
      <dgm:prSet/>
      <dgm:spPr/>
      <dgm:t>
        <a:bodyPr/>
        <a:lstStyle/>
        <a:p>
          <a:endParaRPr lang="cs-CZ"/>
        </a:p>
      </dgm:t>
    </dgm:pt>
    <dgm:pt modelId="{C5ADBFB1-FC4D-4A95-91B4-81B0886526F4}" type="sibTrans" cxnId="{7450DEEB-19A6-47CD-81DC-4724D0721F16}">
      <dgm:prSet/>
      <dgm:spPr/>
      <dgm:t>
        <a:bodyPr/>
        <a:lstStyle/>
        <a:p>
          <a:endParaRPr lang="cs-CZ"/>
        </a:p>
      </dgm:t>
    </dgm:pt>
    <dgm:pt modelId="{1F0EE17F-5FB1-4B48-A83D-8CEE706FF9F9}">
      <dgm:prSet custT="1"/>
      <dgm:spPr/>
      <dgm:t>
        <a:bodyPr/>
        <a:lstStyle/>
        <a:p>
          <a:r>
            <a:rPr lang="cs-CZ" sz="1800" dirty="0"/>
            <a:t>připojení </a:t>
          </a:r>
          <a:r>
            <a:rPr lang="cs-CZ" sz="1800" b="1" dirty="0"/>
            <a:t>stručných</a:t>
          </a:r>
          <a:r>
            <a:rPr lang="cs-CZ" sz="1800" dirty="0"/>
            <a:t> doprovodných informací v tisku či na webu školy zveřejněných </a:t>
          </a:r>
        </a:p>
        <a:p>
          <a:r>
            <a:rPr lang="cs-CZ" sz="1800" dirty="0"/>
            <a:t>propagace slušného chování a  šíření povědomí o vhodných, správných a slušných způsobech společenského chování a mezilidských vztahů v rámci školní výuky i výchovy mimoškolní</a:t>
          </a:r>
        </a:p>
      </dgm:t>
    </dgm:pt>
    <dgm:pt modelId="{78CC8F1B-7E0B-4F4C-A7A6-4D0F0CCA3D65}" type="parTrans" cxnId="{906E098B-961E-462D-BEC7-D4C96EE86B32}">
      <dgm:prSet/>
      <dgm:spPr/>
      <dgm:t>
        <a:bodyPr/>
        <a:lstStyle/>
        <a:p>
          <a:endParaRPr lang="cs-CZ"/>
        </a:p>
      </dgm:t>
    </dgm:pt>
    <dgm:pt modelId="{ABDEF092-29F3-46E0-BC45-5BEAF8322DA4}" type="sibTrans" cxnId="{906E098B-961E-462D-BEC7-D4C96EE86B32}">
      <dgm:prSet/>
      <dgm:spPr/>
      <dgm:t>
        <a:bodyPr/>
        <a:lstStyle/>
        <a:p>
          <a:endParaRPr lang="cs-CZ"/>
        </a:p>
      </dgm:t>
    </dgm:pt>
    <dgm:pt modelId="{DC62E9C1-F507-4EF4-B6C6-2D8BDAAAFBF4}">
      <dgm:prSet custT="1"/>
      <dgm:spPr/>
      <dgm:t>
        <a:bodyPr/>
        <a:lstStyle/>
        <a:p>
          <a:r>
            <a:rPr lang="cs-CZ" sz="2000" dirty="0"/>
            <a:t>nejsou porušeny povinnosti při zpracování osobních údajů</a:t>
          </a:r>
        </a:p>
      </dgm:t>
    </dgm:pt>
    <dgm:pt modelId="{D9AA65F5-099C-47DC-A235-F1CCEE7C35D7}" type="sibTrans" cxnId="{D3565145-31C9-4344-A7C7-14BBB216F1F2}">
      <dgm:prSet/>
      <dgm:spPr/>
    </dgm:pt>
    <dgm:pt modelId="{638E9B73-3FFC-48AB-833B-8EEF1CC9166D}" type="parTrans" cxnId="{D3565145-31C9-4344-A7C7-14BBB216F1F2}">
      <dgm:prSet/>
      <dgm:spPr/>
    </dgm:pt>
    <dgm:pt modelId="{E453C25A-B3C7-450D-8521-B426F22A5FED}" type="pres">
      <dgm:prSet presAssocID="{D71B0A71-7646-430A-8361-01C80772D62B}" presName="hierChild1" presStyleCnt="0">
        <dgm:presLayoutVars>
          <dgm:orgChart val="1"/>
          <dgm:chPref val="1"/>
          <dgm:dir/>
          <dgm:animOne val="branch"/>
          <dgm:animLvl val="lvl"/>
          <dgm:resizeHandles/>
        </dgm:presLayoutVars>
      </dgm:prSet>
      <dgm:spPr/>
    </dgm:pt>
    <dgm:pt modelId="{ECAB02F6-FBE1-4993-803E-B69BC56042D7}" type="pres">
      <dgm:prSet presAssocID="{6207662F-07FD-4110-B6E1-B3C8239F7EFC}" presName="hierRoot1" presStyleCnt="0">
        <dgm:presLayoutVars>
          <dgm:hierBranch val="init"/>
        </dgm:presLayoutVars>
      </dgm:prSet>
      <dgm:spPr/>
    </dgm:pt>
    <dgm:pt modelId="{16903AA7-BF8E-4678-8C3B-06AA23DE7812}" type="pres">
      <dgm:prSet presAssocID="{6207662F-07FD-4110-B6E1-B3C8239F7EFC}" presName="rootComposite1" presStyleCnt="0"/>
      <dgm:spPr/>
    </dgm:pt>
    <dgm:pt modelId="{44EE2E1C-1D90-40C5-9D3A-E9264616C196}" type="pres">
      <dgm:prSet presAssocID="{6207662F-07FD-4110-B6E1-B3C8239F7EFC}" presName="rootText1" presStyleLbl="node0" presStyleIdx="0" presStyleCnt="1" custScaleY="74319">
        <dgm:presLayoutVars>
          <dgm:chPref val="3"/>
        </dgm:presLayoutVars>
      </dgm:prSet>
      <dgm:spPr/>
    </dgm:pt>
    <dgm:pt modelId="{B40C5363-CCD6-423A-B548-28405BEA6DDE}" type="pres">
      <dgm:prSet presAssocID="{6207662F-07FD-4110-B6E1-B3C8239F7EFC}" presName="rootConnector1" presStyleLbl="node1" presStyleIdx="0" presStyleCnt="0"/>
      <dgm:spPr/>
    </dgm:pt>
    <dgm:pt modelId="{A8757BD1-511F-46A9-8E2D-37FEA7047664}" type="pres">
      <dgm:prSet presAssocID="{6207662F-07FD-4110-B6E1-B3C8239F7EFC}" presName="hierChild2" presStyleCnt="0"/>
      <dgm:spPr/>
    </dgm:pt>
    <dgm:pt modelId="{2E4643CD-900D-4445-8CDF-6C3419147992}" type="pres">
      <dgm:prSet presAssocID="{840BAFFD-2E85-4E45-A770-269561E20EFC}" presName="Name37" presStyleLbl="parChTrans1D2" presStyleIdx="0" presStyleCnt="1"/>
      <dgm:spPr/>
    </dgm:pt>
    <dgm:pt modelId="{C28CB3F5-DF81-4E68-89F5-C35FAF8FA8BC}" type="pres">
      <dgm:prSet presAssocID="{08634A1B-3EA7-4EF2-98F4-819D38568356}" presName="hierRoot2" presStyleCnt="0">
        <dgm:presLayoutVars>
          <dgm:hierBranch/>
        </dgm:presLayoutVars>
      </dgm:prSet>
      <dgm:spPr/>
    </dgm:pt>
    <dgm:pt modelId="{6785B8C7-D8F8-4014-949A-37A9A2ED8A84}" type="pres">
      <dgm:prSet presAssocID="{08634A1B-3EA7-4EF2-98F4-819D38568356}" presName="rootComposite" presStyleCnt="0"/>
      <dgm:spPr/>
    </dgm:pt>
    <dgm:pt modelId="{B9055273-A91D-4C36-8A49-D3C7DDC4BC60}" type="pres">
      <dgm:prSet presAssocID="{08634A1B-3EA7-4EF2-98F4-819D38568356}" presName="rootText" presStyleLbl="node2" presStyleIdx="0" presStyleCnt="1" custScaleX="237170" custScaleY="70382">
        <dgm:presLayoutVars>
          <dgm:chPref val="3"/>
        </dgm:presLayoutVars>
      </dgm:prSet>
      <dgm:spPr/>
    </dgm:pt>
    <dgm:pt modelId="{DB72C316-3159-42B3-BE28-D38B888C12BF}" type="pres">
      <dgm:prSet presAssocID="{08634A1B-3EA7-4EF2-98F4-819D38568356}" presName="rootConnector" presStyleLbl="node2" presStyleIdx="0" presStyleCnt="1"/>
      <dgm:spPr/>
    </dgm:pt>
    <dgm:pt modelId="{B9A6AAA5-1E30-43CF-A8E9-1DB0FD71B71E}" type="pres">
      <dgm:prSet presAssocID="{08634A1B-3EA7-4EF2-98F4-819D38568356}" presName="hierChild4" presStyleCnt="0"/>
      <dgm:spPr/>
    </dgm:pt>
    <dgm:pt modelId="{631B4678-377F-4218-97B3-2B9668B65E73}" type="pres">
      <dgm:prSet presAssocID="{6292CB88-FABC-4D04-924E-2BE85983EE63}" presName="Name35" presStyleLbl="parChTrans1D3" presStyleIdx="0" presStyleCnt="1"/>
      <dgm:spPr/>
    </dgm:pt>
    <dgm:pt modelId="{F202C132-39C7-4A19-92B9-B072DB12D5A2}" type="pres">
      <dgm:prSet presAssocID="{54C3DFB2-E3A2-41C1-AC58-773920865F8B}" presName="hierRoot2" presStyleCnt="0">
        <dgm:presLayoutVars>
          <dgm:hierBranch/>
        </dgm:presLayoutVars>
      </dgm:prSet>
      <dgm:spPr/>
    </dgm:pt>
    <dgm:pt modelId="{4D2BA198-AC78-480B-9DCA-93ADF662CF00}" type="pres">
      <dgm:prSet presAssocID="{54C3DFB2-E3A2-41C1-AC58-773920865F8B}" presName="rootComposite" presStyleCnt="0"/>
      <dgm:spPr/>
    </dgm:pt>
    <dgm:pt modelId="{DBB66691-D6D2-485C-AA3A-32C75EB73A0D}" type="pres">
      <dgm:prSet presAssocID="{54C3DFB2-E3A2-41C1-AC58-773920865F8B}" presName="rootText" presStyleLbl="node3" presStyleIdx="0" presStyleCnt="1" custScaleX="326936">
        <dgm:presLayoutVars>
          <dgm:chPref val="3"/>
        </dgm:presLayoutVars>
      </dgm:prSet>
      <dgm:spPr/>
    </dgm:pt>
    <dgm:pt modelId="{EC7A88DE-E885-47E9-9EBE-71B7270063F4}" type="pres">
      <dgm:prSet presAssocID="{54C3DFB2-E3A2-41C1-AC58-773920865F8B}" presName="rootConnector" presStyleLbl="node3" presStyleIdx="0" presStyleCnt="1"/>
      <dgm:spPr/>
    </dgm:pt>
    <dgm:pt modelId="{73803276-E9D8-4110-8BCB-1BBC5C400836}" type="pres">
      <dgm:prSet presAssocID="{54C3DFB2-E3A2-41C1-AC58-773920865F8B}" presName="hierChild4" presStyleCnt="0"/>
      <dgm:spPr/>
    </dgm:pt>
    <dgm:pt modelId="{0155659F-EABD-4453-A1E8-9C38A69FDA0F}" type="pres">
      <dgm:prSet presAssocID="{78CC8F1B-7E0B-4F4C-A7A6-4D0F0CCA3D65}" presName="Name35" presStyleLbl="parChTrans1D4" presStyleIdx="0" presStyleCnt="2"/>
      <dgm:spPr/>
    </dgm:pt>
    <dgm:pt modelId="{7BFDF30C-E86F-4FFC-862B-7DAF7C3259E0}" type="pres">
      <dgm:prSet presAssocID="{1F0EE17F-5FB1-4B48-A83D-8CEE706FF9F9}" presName="hierRoot2" presStyleCnt="0">
        <dgm:presLayoutVars>
          <dgm:hierBranch/>
        </dgm:presLayoutVars>
      </dgm:prSet>
      <dgm:spPr/>
    </dgm:pt>
    <dgm:pt modelId="{A99C0BFD-B035-46FC-9A9B-D61F7DC06EC5}" type="pres">
      <dgm:prSet presAssocID="{1F0EE17F-5FB1-4B48-A83D-8CEE706FF9F9}" presName="rootComposite" presStyleCnt="0"/>
      <dgm:spPr/>
    </dgm:pt>
    <dgm:pt modelId="{2363D3D9-2F62-45AB-8716-135052B997B6}" type="pres">
      <dgm:prSet presAssocID="{1F0EE17F-5FB1-4B48-A83D-8CEE706FF9F9}" presName="rootText" presStyleLbl="node4" presStyleIdx="0" presStyleCnt="2" custScaleX="524420" custScaleY="159621">
        <dgm:presLayoutVars>
          <dgm:chPref val="3"/>
        </dgm:presLayoutVars>
      </dgm:prSet>
      <dgm:spPr/>
    </dgm:pt>
    <dgm:pt modelId="{415D4211-3E66-4BF1-AF64-AD7D26D3F7DE}" type="pres">
      <dgm:prSet presAssocID="{1F0EE17F-5FB1-4B48-A83D-8CEE706FF9F9}" presName="rootConnector" presStyleLbl="node4" presStyleIdx="0" presStyleCnt="2"/>
      <dgm:spPr/>
    </dgm:pt>
    <dgm:pt modelId="{D6E24CDD-AD59-456A-8727-89DE93EA300F}" type="pres">
      <dgm:prSet presAssocID="{1F0EE17F-5FB1-4B48-A83D-8CEE706FF9F9}" presName="hierChild4" presStyleCnt="0"/>
      <dgm:spPr/>
    </dgm:pt>
    <dgm:pt modelId="{3AF758B7-68CC-4A83-9DC1-8D3350B2D923}" type="pres">
      <dgm:prSet presAssocID="{638E9B73-3FFC-48AB-833B-8EEF1CC9166D}" presName="Name35" presStyleLbl="parChTrans1D4" presStyleIdx="1" presStyleCnt="2"/>
      <dgm:spPr/>
    </dgm:pt>
    <dgm:pt modelId="{CB3050C7-AA75-4BF9-B5FB-6606E4DAB72E}" type="pres">
      <dgm:prSet presAssocID="{DC62E9C1-F507-4EF4-B6C6-2D8BDAAAFBF4}" presName="hierRoot2" presStyleCnt="0">
        <dgm:presLayoutVars>
          <dgm:hierBranch val="init"/>
        </dgm:presLayoutVars>
      </dgm:prSet>
      <dgm:spPr/>
    </dgm:pt>
    <dgm:pt modelId="{9AA138F7-352C-4777-8DED-DC586E8762A0}" type="pres">
      <dgm:prSet presAssocID="{DC62E9C1-F507-4EF4-B6C6-2D8BDAAAFBF4}" presName="rootComposite" presStyleCnt="0"/>
      <dgm:spPr/>
    </dgm:pt>
    <dgm:pt modelId="{88577221-E0C9-4CEF-97EE-20892171F0FD}" type="pres">
      <dgm:prSet presAssocID="{DC62E9C1-F507-4EF4-B6C6-2D8BDAAAFBF4}" presName="rootText" presStyleLbl="node4" presStyleIdx="1" presStyleCnt="2" custScaleX="343944">
        <dgm:presLayoutVars>
          <dgm:chPref val="3"/>
        </dgm:presLayoutVars>
      </dgm:prSet>
      <dgm:spPr/>
    </dgm:pt>
    <dgm:pt modelId="{716B02DB-8772-4F7D-9274-7051106D35E2}" type="pres">
      <dgm:prSet presAssocID="{DC62E9C1-F507-4EF4-B6C6-2D8BDAAAFBF4}" presName="rootConnector" presStyleLbl="node4" presStyleIdx="1" presStyleCnt="2"/>
      <dgm:spPr/>
    </dgm:pt>
    <dgm:pt modelId="{937E0832-472B-4E2E-876B-C05A12F9F82B}" type="pres">
      <dgm:prSet presAssocID="{DC62E9C1-F507-4EF4-B6C6-2D8BDAAAFBF4}" presName="hierChild4" presStyleCnt="0"/>
      <dgm:spPr/>
    </dgm:pt>
    <dgm:pt modelId="{BF6CFD2A-B745-46E0-A821-90C64259D791}" type="pres">
      <dgm:prSet presAssocID="{DC62E9C1-F507-4EF4-B6C6-2D8BDAAAFBF4}" presName="hierChild5" presStyleCnt="0"/>
      <dgm:spPr/>
    </dgm:pt>
    <dgm:pt modelId="{363A7E6C-1CA9-4532-9A07-0CBA8020EE10}" type="pres">
      <dgm:prSet presAssocID="{1F0EE17F-5FB1-4B48-A83D-8CEE706FF9F9}" presName="hierChild5" presStyleCnt="0"/>
      <dgm:spPr/>
    </dgm:pt>
    <dgm:pt modelId="{6E6832DA-0441-407A-B235-3D5CF16FB1DA}" type="pres">
      <dgm:prSet presAssocID="{54C3DFB2-E3A2-41C1-AC58-773920865F8B}" presName="hierChild5" presStyleCnt="0"/>
      <dgm:spPr/>
    </dgm:pt>
    <dgm:pt modelId="{CECAAD97-C9F8-4FBF-B1DA-56335F90CBE3}" type="pres">
      <dgm:prSet presAssocID="{08634A1B-3EA7-4EF2-98F4-819D38568356}" presName="hierChild5" presStyleCnt="0"/>
      <dgm:spPr/>
    </dgm:pt>
    <dgm:pt modelId="{607EB301-4B5E-4A39-B2CF-4504AC4E002B}" type="pres">
      <dgm:prSet presAssocID="{6207662F-07FD-4110-B6E1-B3C8239F7EFC}" presName="hierChild3" presStyleCnt="0"/>
      <dgm:spPr/>
    </dgm:pt>
  </dgm:ptLst>
  <dgm:cxnLst>
    <dgm:cxn modelId="{E386E011-89B6-4DBA-90B7-D70A711AF5F7}" type="presOf" srcId="{6207662F-07FD-4110-B6E1-B3C8239F7EFC}" destId="{B40C5363-CCD6-423A-B548-28405BEA6DDE}" srcOrd="1" destOrd="0" presId="urn:microsoft.com/office/officeart/2005/8/layout/orgChart1"/>
    <dgm:cxn modelId="{3E711A16-AA1B-468A-AD83-F47FF8594F0C}" type="presOf" srcId="{840BAFFD-2E85-4E45-A770-269561E20EFC}" destId="{2E4643CD-900D-4445-8CDF-6C3419147992}" srcOrd="0" destOrd="0" presId="urn:microsoft.com/office/officeart/2005/8/layout/orgChart1"/>
    <dgm:cxn modelId="{BB6DCD17-8BEF-4300-9BF6-B727B42818CF}" type="presOf" srcId="{6292CB88-FABC-4D04-924E-2BE85983EE63}" destId="{631B4678-377F-4218-97B3-2B9668B65E73}" srcOrd="0" destOrd="0" presId="urn:microsoft.com/office/officeart/2005/8/layout/orgChart1"/>
    <dgm:cxn modelId="{79BA0125-4DEC-4552-A304-853D85A99EDD}" type="presOf" srcId="{08634A1B-3EA7-4EF2-98F4-819D38568356}" destId="{B9055273-A91D-4C36-8A49-D3C7DDC4BC60}" srcOrd="0" destOrd="0" presId="urn:microsoft.com/office/officeart/2005/8/layout/orgChart1"/>
    <dgm:cxn modelId="{6325CC5D-C81C-4C15-836E-8D15675AEAFA}" type="presOf" srcId="{54C3DFB2-E3A2-41C1-AC58-773920865F8B}" destId="{DBB66691-D6D2-485C-AA3A-32C75EB73A0D}" srcOrd="0" destOrd="0" presId="urn:microsoft.com/office/officeart/2005/8/layout/orgChart1"/>
    <dgm:cxn modelId="{3C322F41-AD80-4A44-A401-969C9134A318}" type="presOf" srcId="{D71B0A71-7646-430A-8361-01C80772D62B}" destId="{E453C25A-B3C7-450D-8521-B426F22A5FED}" srcOrd="0" destOrd="0" presId="urn:microsoft.com/office/officeart/2005/8/layout/orgChart1"/>
    <dgm:cxn modelId="{63379B42-DD76-4369-8884-0AF5D1551BCC}" type="presOf" srcId="{1F0EE17F-5FB1-4B48-A83D-8CEE706FF9F9}" destId="{415D4211-3E66-4BF1-AF64-AD7D26D3F7DE}" srcOrd="1" destOrd="0" presId="urn:microsoft.com/office/officeart/2005/8/layout/orgChart1"/>
    <dgm:cxn modelId="{D3565145-31C9-4344-A7C7-14BBB216F1F2}" srcId="{1F0EE17F-5FB1-4B48-A83D-8CEE706FF9F9}" destId="{DC62E9C1-F507-4EF4-B6C6-2D8BDAAAFBF4}" srcOrd="0" destOrd="0" parTransId="{638E9B73-3FFC-48AB-833B-8EEF1CC9166D}" sibTransId="{D9AA65F5-099C-47DC-A235-F1CCEE7C35D7}"/>
    <dgm:cxn modelId="{3653DE66-911B-443B-BB56-B758EE673879}" type="presOf" srcId="{6207662F-07FD-4110-B6E1-B3C8239F7EFC}" destId="{44EE2E1C-1D90-40C5-9D3A-E9264616C196}" srcOrd="0" destOrd="0" presId="urn:microsoft.com/office/officeart/2005/8/layout/orgChart1"/>
    <dgm:cxn modelId="{03B96B76-E825-4DD7-A051-DD0C1D7EA3E2}" type="presOf" srcId="{08634A1B-3EA7-4EF2-98F4-819D38568356}" destId="{DB72C316-3159-42B3-BE28-D38B888C12BF}" srcOrd="1" destOrd="0" presId="urn:microsoft.com/office/officeart/2005/8/layout/orgChart1"/>
    <dgm:cxn modelId="{1E103E78-6195-4D1A-AABB-F76C19F42924}" type="presOf" srcId="{1F0EE17F-5FB1-4B48-A83D-8CEE706FF9F9}" destId="{2363D3D9-2F62-45AB-8716-135052B997B6}" srcOrd="0" destOrd="0" presId="urn:microsoft.com/office/officeart/2005/8/layout/orgChart1"/>
    <dgm:cxn modelId="{2392E785-FA34-47CB-93E9-9519F9AC90CB}" type="presOf" srcId="{78CC8F1B-7E0B-4F4C-A7A6-4D0F0CCA3D65}" destId="{0155659F-EABD-4453-A1E8-9C38A69FDA0F}" srcOrd="0" destOrd="0" presId="urn:microsoft.com/office/officeart/2005/8/layout/orgChart1"/>
    <dgm:cxn modelId="{906E098B-961E-462D-BEC7-D4C96EE86B32}" srcId="{54C3DFB2-E3A2-41C1-AC58-773920865F8B}" destId="{1F0EE17F-5FB1-4B48-A83D-8CEE706FF9F9}" srcOrd="0" destOrd="0" parTransId="{78CC8F1B-7E0B-4F4C-A7A6-4D0F0CCA3D65}" sibTransId="{ABDEF092-29F3-46E0-BC45-5BEAF8322DA4}"/>
    <dgm:cxn modelId="{642710AA-B0B0-4B63-90D2-71397B8D1170}" srcId="{6207662F-07FD-4110-B6E1-B3C8239F7EFC}" destId="{08634A1B-3EA7-4EF2-98F4-819D38568356}" srcOrd="0" destOrd="0" parTransId="{840BAFFD-2E85-4E45-A770-269561E20EFC}" sibTransId="{35CDFBC9-5656-4E23-9679-FCADCFCE71FD}"/>
    <dgm:cxn modelId="{4C58B8C3-707C-45DB-A1A5-30489552EEAA}" type="presOf" srcId="{638E9B73-3FFC-48AB-833B-8EEF1CC9166D}" destId="{3AF758B7-68CC-4A83-9DC1-8D3350B2D923}" srcOrd="0" destOrd="0" presId="urn:microsoft.com/office/officeart/2005/8/layout/orgChart1"/>
    <dgm:cxn modelId="{7450DEEB-19A6-47CD-81DC-4724D0721F16}" srcId="{08634A1B-3EA7-4EF2-98F4-819D38568356}" destId="{54C3DFB2-E3A2-41C1-AC58-773920865F8B}" srcOrd="0" destOrd="0" parTransId="{6292CB88-FABC-4D04-924E-2BE85983EE63}" sibTransId="{C5ADBFB1-FC4D-4A95-91B4-81B0886526F4}"/>
    <dgm:cxn modelId="{317153F1-CBDD-4B99-85C2-E4A0E1F3E658}" srcId="{D71B0A71-7646-430A-8361-01C80772D62B}" destId="{6207662F-07FD-4110-B6E1-B3C8239F7EFC}" srcOrd="0" destOrd="0" parTransId="{03A18C4F-4165-44B9-946B-E9FFE5F53734}" sibTransId="{B46BA3FA-C842-41CD-B8F2-C676366BC932}"/>
    <dgm:cxn modelId="{8F335FF2-B8C7-446F-A158-1F432A67DB9B}" type="presOf" srcId="{DC62E9C1-F507-4EF4-B6C6-2D8BDAAAFBF4}" destId="{716B02DB-8772-4F7D-9274-7051106D35E2}" srcOrd="1" destOrd="0" presId="urn:microsoft.com/office/officeart/2005/8/layout/orgChart1"/>
    <dgm:cxn modelId="{50135BF7-92E0-4F0C-930E-7E9565F56392}" type="presOf" srcId="{DC62E9C1-F507-4EF4-B6C6-2D8BDAAAFBF4}" destId="{88577221-E0C9-4CEF-97EE-20892171F0FD}" srcOrd="0" destOrd="0" presId="urn:microsoft.com/office/officeart/2005/8/layout/orgChart1"/>
    <dgm:cxn modelId="{0E3FE9F8-C1F7-4536-894E-1557738D3DEA}" type="presOf" srcId="{54C3DFB2-E3A2-41C1-AC58-773920865F8B}" destId="{EC7A88DE-E885-47E9-9EBE-71B7270063F4}" srcOrd="1" destOrd="0" presId="urn:microsoft.com/office/officeart/2005/8/layout/orgChart1"/>
    <dgm:cxn modelId="{980A77F5-683A-4FBE-88C7-F4B78579A656}" type="presParOf" srcId="{E453C25A-B3C7-450D-8521-B426F22A5FED}" destId="{ECAB02F6-FBE1-4993-803E-B69BC56042D7}" srcOrd="0" destOrd="0" presId="urn:microsoft.com/office/officeart/2005/8/layout/orgChart1"/>
    <dgm:cxn modelId="{51A2A94F-BBAE-4DC2-ADAA-6B0CA61FC457}" type="presParOf" srcId="{ECAB02F6-FBE1-4993-803E-B69BC56042D7}" destId="{16903AA7-BF8E-4678-8C3B-06AA23DE7812}" srcOrd="0" destOrd="0" presId="urn:microsoft.com/office/officeart/2005/8/layout/orgChart1"/>
    <dgm:cxn modelId="{2A786F25-ACB5-4CCA-92F3-1F769943EC1B}" type="presParOf" srcId="{16903AA7-BF8E-4678-8C3B-06AA23DE7812}" destId="{44EE2E1C-1D90-40C5-9D3A-E9264616C196}" srcOrd="0" destOrd="0" presId="urn:microsoft.com/office/officeart/2005/8/layout/orgChart1"/>
    <dgm:cxn modelId="{995E8169-BA88-4210-8054-80FE4D840189}" type="presParOf" srcId="{16903AA7-BF8E-4678-8C3B-06AA23DE7812}" destId="{B40C5363-CCD6-423A-B548-28405BEA6DDE}" srcOrd="1" destOrd="0" presId="urn:microsoft.com/office/officeart/2005/8/layout/orgChart1"/>
    <dgm:cxn modelId="{51592846-3F3C-4665-8ED9-C12DC21D87FA}" type="presParOf" srcId="{ECAB02F6-FBE1-4993-803E-B69BC56042D7}" destId="{A8757BD1-511F-46A9-8E2D-37FEA7047664}" srcOrd="1" destOrd="0" presId="urn:microsoft.com/office/officeart/2005/8/layout/orgChart1"/>
    <dgm:cxn modelId="{2211342B-04A5-4CB6-AD4F-1974AB5D7176}" type="presParOf" srcId="{A8757BD1-511F-46A9-8E2D-37FEA7047664}" destId="{2E4643CD-900D-4445-8CDF-6C3419147992}" srcOrd="0" destOrd="0" presId="urn:microsoft.com/office/officeart/2005/8/layout/orgChart1"/>
    <dgm:cxn modelId="{6CD3A8BA-957E-4461-9377-A70832FFD71A}" type="presParOf" srcId="{A8757BD1-511F-46A9-8E2D-37FEA7047664}" destId="{C28CB3F5-DF81-4E68-89F5-C35FAF8FA8BC}" srcOrd="1" destOrd="0" presId="urn:microsoft.com/office/officeart/2005/8/layout/orgChart1"/>
    <dgm:cxn modelId="{D277659D-308C-4400-9519-D9EE813F677C}" type="presParOf" srcId="{C28CB3F5-DF81-4E68-89F5-C35FAF8FA8BC}" destId="{6785B8C7-D8F8-4014-949A-37A9A2ED8A84}" srcOrd="0" destOrd="0" presId="urn:microsoft.com/office/officeart/2005/8/layout/orgChart1"/>
    <dgm:cxn modelId="{2EF0A46D-8140-4FDD-8D54-38B320A9F7B9}" type="presParOf" srcId="{6785B8C7-D8F8-4014-949A-37A9A2ED8A84}" destId="{B9055273-A91D-4C36-8A49-D3C7DDC4BC60}" srcOrd="0" destOrd="0" presId="urn:microsoft.com/office/officeart/2005/8/layout/orgChart1"/>
    <dgm:cxn modelId="{BF243041-E961-4ABE-99A4-3185E5182308}" type="presParOf" srcId="{6785B8C7-D8F8-4014-949A-37A9A2ED8A84}" destId="{DB72C316-3159-42B3-BE28-D38B888C12BF}" srcOrd="1" destOrd="0" presId="urn:microsoft.com/office/officeart/2005/8/layout/orgChart1"/>
    <dgm:cxn modelId="{A9A9393B-E81C-47DF-9D90-7C203C6E6887}" type="presParOf" srcId="{C28CB3F5-DF81-4E68-89F5-C35FAF8FA8BC}" destId="{B9A6AAA5-1E30-43CF-A8E9-1DB0FD71B71E}" srcOrd="1" destOrd="0" presId="urn:microsoft.com/office/officeart/2005/8/layout/orgChart1"/>
    <dgm:cxn modelId="{211BB0B5-A356-495B-904C-5BFB67C06D14}" type="presParOf" srcId="{B9A6AAA5-1E30-43CF-A8E9-1DB0FD71B71E}" destId="{631B4678-377F-4218-97B3-2B9668B65E73}" srcOrd="0" destOrd="0" presId="urn:microsoft.com/office/officeart/2005/8/layout/orgChart1"/>
    <dgm:cxn modelId="{65F4BB5C-2592-4CA4-8C74-42E0B8C216FD}" type="presParOf" srcId="{B9A6AAA5-1E30-43CF-A8E9-1DB0FD71B71E}" destId="{F202C132-39C7-4A19-92B9-B072DB12D5A2}" srcOrd="1" destOrd="0" presId="urn:microsoft.com/office/officeart/2005/8/layout/orgChart1"/>
    <dgm:cxn modelId="{32BA6301-1273-443C-AD70-49FBC8BDC89E}" type="presParOf" srcId="{F202C132-39C7-4A19-92B9-B072DB12D5A2}" destId="{4D2BA198-AC78-480B-9DCA-93ADF662CF00}" srcOrd="0" destOrd="0" presId="urn:microsoft.com/office/officeart/2005/8/layout/orgChart1"/>
    <dgm:cxn modelId="{71FFBC22-6820-493A-874D-C1B536108F39}" type="presParOf" srcId="{4D2BA198-AC78-480B-9DCA-93ADF662CF00}" destId="{DBB66691-D6D2-485C-AA3A-32C75EB73A0D}" srcOrd="0" destOrd="0" presId="urn:microsoft.com/office/officeart/2005/8/layout/orgChart1"/>
    <dgm:cxn modelId="{7210B164-B160-4574-8D31-14EA2B708911}" type="presParOf" srcId="{4D2BA198-AC78-480B-9DCA-93ADF662CF00}" destId="{EC7A88DE-E885-47E9-9EBE-71B7270063F4}" srcOrd="1" destOrd="0" presId="urn:microsoft.com/office/officeart/2005/8/layout/orgChart1"/>
    <dgm:cxn modelId="{800190E6-7839-4177-989E-6D1D67DFAFE3}" type="presParOf" srcId="{F202C132-39C7-4A19-92B9-B072DB12D5A2}" destId="{73803276-E9D8-4110-8BCB-1BBC5C400836}" srcOrd="1" destOrd="0" presId="urn:microsoft.com/office/officeart/2005/8/layout/orgChart1"/>
    <dgm:cxn modelId="{D3BEAA18-44E1-477A-802C-673F414E2ADF}" type="presParOf" srcId="{73803276-E9D8-4110-8BCB-1BBC5C400836}" destId="{0155659F-EABD-4453-A1E8-9C38A69FDA0F}" srcOrd="0" destOrd="0" presId="urn:microsoft.com/office/officeart/2005/8/layout/orgChart1"/>
    <dgm:cxn modelId="{DA32DDAC-EAC5-4C36-AC00-E8BD4584BCE9}" type="presParOf" srcId="{73803276-E9D8-4110-8BCB-1BBC5C400836}" destId="{7BFDF30C-E86F-4FFC-862B-7DAF7C3259E0}" srcOrd="1" destOrd="0" presId="urn:microsoft.com/office/officeart/2005/8/layout/orgChart1"/>
    <dgm:cxn modelId="{73C648B3-59BB-4E94-94F0-A209A1F7D72B}" type="presParOf" srcId="{7BFDF30C-E86F-4FFC-862B-7DAF7C3259E0}" destId="{A99C0BFD-B035-46FC-9A9B-D61F7DC06EC5}" srcOrd="0" destOrd="0" presId="urn:microsoft.com/office/officeart/2005/8/layout/orgChart1"/>
    <dgm:cxn modelId="{4037BE85-507E-4CF8-8157-1623151A328B}" type="presParOf" srcId="{A99C0BFD-B035-46FC-9A9B-D61F7DC06EC5}" destId="{2363D3D9-2F62-45AB-8716-135052B997B6}" srcOrd="0" destOrd="0" presId="urn:microsoft.com/office/officeart/2005/8/layout/orgChart1"/>
    <dgm:cxn modelId="{B042D872-C7C6-4E3E-8879-DA7DCF345B9D}" type="presParOf" srcId="{A99C0BFD-B035-46FC-9A9B-D61F7DC06EC5}" destId="{415D4211-3E66-4BF1-AF64-AD7D26D3F7DE}" srcOrd="1" destOrd="0" presId="urn:microsoft.com/office/officeart/2005/8/layout/orgChart1"/>
    <dgm:cxn modelId="{7B634713-DA3E-48E3-8F99-FFEC54C079C2}" type="presParOf" srcId="{7BFDF30C-E86F-4FFC-862B-7DAF7C3259E0}" destId="{D6E24CDD-AD59-456A-8727-89DE93EA300F}" srcOrd="1" destOrd="0" presId="urn:microsoft.com/office/officeart/2005/8/layout/orgChart1"/>
    <dgm:cxn modelId="{CF199A06-EA39-4714-9F9F-49C642DE4279}" type="presParOf" srcId="{D6E24CDD-AD59-456A-8727-89DE93EA300F}" destId="{3AF758B7-68CC-4A83-9DC1-8D3350B2D923}" srcOrd="0" destOrd="0" presId="urn:microsoft.com/office/officeart/2005/8/layout/orgChart1"/>
    <dgm:cxn modelId="{606DC7A1-700C-4869-B17D-37006561FF59}" type="presParOf" srcId="{D6E24CDD-AD59-456A-8727-89DE93EA300F}" destId="{CB3050C7-AA75-4BF9-B5FB-6606E4DAB72E}" srcOrd="1" destOrd="0" presId="urn:microsoft.com/office/officeart/2005/8/layout/orgChart1"/>
    <dgm:cxn modelId="{FFBE6C5F-A68E-4481-9BC4-14780DEAF421}" type="presParOf" srcId="{CB3050C7-AA75-4BF9-B5FB-6606E4DAB72E}" destId="{9AA138F7-352C-4777-8DED-DC586E8762A0}" srcOrd="0" destOrd="0" presId="urn:microsoft.com/office/officeart/2005/8/layout/orgChart1"/>
    <dgm:cxn modelId="{3489D326-7257-49A1-9F6C-E6CEDF2CA363}" type="presParOf" srcId="{9AA138F7-352C-4777-8DED-DC586E8762A0}" destId="{88577221-E0C9-4CEF-97EE-20892171F0FD}" srcOrd="0" destOrd="0" presId="urn:microsoft.com/office/officeart/2005/8/layout/orgChart1"/>
    <dgm:cxn modelId="{D4DB6109-14C9-44BC-9FA1-D251F1A935BE}" type="presParOf" srcId="{9AA138F7-352C-4777-8DED-DC586E8762A0}" destId="{716B02DB-8772-4F7D-9274-7051106D35E2}" srcOrd="1" destOrd="0" presId="urn:microsoft.com/office/officeart/2005/8/layout/orgChart1"/>
    <dgm:cxn modelId="{753B83C1-A50E-4EFF-9272-BF364E037B67}" type="presParOf" srcId="{CB3050C7-AA75-4BF9-B5FB-6606E4DAB72E}" destId="{937E0832-472B-4E2E-876B-C05A12F9F82B}" srcOrd="1" destOrd="0" presId="urn:microsoft.com/office/officeart/2005/8/layout/orgChart1"/>
    <dgm:cxn modelId="{231D690C-27A2-4676-8B06-285221AFF083}" type="presParOf" srcId="{CB3050C7-AA75-4BF9-B5FB-6606E4DAB72E}" destId="{BF6CFD2A-B745-46E0-A821-90C64259D791}" srcOrd="2" destOrd="0" presId="urn:microsoft.com/office/officeart/2005/8/layout/orgChart1"/>
    <dgm:cxn modelId="{6D0F8F58-B5FE-4095-8C3C-7EABB696E1E7}" type="presParOf" srcId="{7BFDF30C-E86F-4FFC-862B-7DAF7C3259E0}" destId="{363A7E6C-1CA9-4532-9A07-0CBA8020EE10}" srcOrd="2" destOrd="0" presId="urn:microsoft.com/office/officeart/2005/8/layout/orgChart1"/>
    <dgm:cxn modelId="{A18EC4C7-9B0C-4B00-99E3-2C915F49CEBD}" type="presParOf" srcId="{F202C132-39C7-4A19-92B9-B072DB12D5A2}" destId="{6E6832DA-0441-407A-B235-3D5CF16FB1DA}" srcOrd="2" destOrd="0" presId="urn:microsoft.com/office/officeart/2005/8/layout/orgChart1"/>
    <dgm:cxn modelId="{6F686789-B34C-4717-B709-1B37526E1EC4}" type="presParOf" srcId="{C28CB3F5-DF81-4E68-89F5-C35FAF8FA8BC}" destId="{CECAAD97-C9F8-4FBF-B1DA-56335F90CBE3}" srcOrd="2" destOrd="0" presId="urn:microsoft.com/office/officeart/2005/8/layout/orgChart1"/>
    <dgm:cxn modelId="{6998DD98-BEB0-446B-8FFA-86BC52A9A8A4}" type="presParOf" srcId="{ECAB02F6-FBE1-4993-803E-B69BC56042D7}" destId="{607EB301-4B5E-4A39-B2CF-4504AC4E002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D71B0A71-7646-430A-8361-01C80772D62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6207662F-07FD-4110-B6E1-B3C8239F7EFC}">
      <dgm:prSet phldrT="[Text]" custT="1"/>
      <dgm:spPr/>
      <dgm:t>
        <a:bodyPr/>
        <a:lstStyle/>
        <a:p>
          <a:r>
            <a:rPr lang="cs-CZ" sz="2000" dirty="0"/>
            <a:t>zveřejnění</a:t>
          </a:r>
        </a:p>
      </dgm:t>
    </dgm:pt>
    <dgm:pt modelId="{03A18C4F-4165-44B9-946B-E9FFE5F53734}" type="parTrans" cxnId="{317153F1-CBDD-4B99-85C2-E4A0E1F3E658}">
      <dgm:prSet/>
      <dgm:spPr/>
      <dgm:t>
        <a:bodyPr/>
        <a:lstStyle/>
        <a:p>
          <a:endParaRPr lang="cs-CZ"/>
        </a:p>
      </dgm:t>
    </dgm:pt>
    <dgm:pt modelId="{B46BA3FA-C842-41CD-B8F2-C676366BC932}" type="sibTrans" cxnId="{317153F1-CBDD-4B99-85C2-E4A0E1F3E658}">
      <dgm:prSet/>
      <dgm:spPr/>
      <dgm:t>
        <a:bodyPr/>
        <a:lstStyle/>
        <a:p>
          <a:endParaRPr lang="cs-CZ"/>
        </a:p>
      </dgm:t>
    </dgm:pt>
    <dgm:pt modelId="{08634A1B-3EA7-4EF2-98F4-819D38568356}">
      <dgm:prSet phldrT="[Text]" custT="1"/>
      <dgm:spPr/>
      <dgm:t>
        <a:bodyPr/>
        <a:lstStyle/>
        <a:p>
          <a:r>
            <a:rPr lang="cs-CZ" sz="2000" dirty="0"/>
            <a:t>reportážní, ilustrační fotografie </a:t>
          </a:r>
          <a:endParaRPr lang="cs-CZ" sz="1200" dirty="0"/>
        </a:p>
      </dgm:t>
    </dgm:pt>
    <dgm:pt modelId="{840BAFFD-2E85-4E45-A770-269561E20EFC}" type="parTrans" cxnId="{642710AA-B0B0-4B63-90D2-71397B8D1170}">
      <dgm:prSet/>
      <dgm:spPr/>
      <dgm:t>
        <a:bodyPr/>
        <a:lstStyle/>
        <a:p>
          <a:endParaRPr lang="cs-CZ"/>
        </a:p>
      </dgm:t>
    </dgm:pt>
    <dgm:pt modelId="{35CDFBC9-5656-4E23-9679-FCADCFCE71FD}" type="sibTrans" cxnId="{642710AA-B0B0-4B63-90D2-71397B8D1170}">
      <dgm:prSet/>
      <dgm:spPr/>
      <dgm:t>
        <a:bodyPr/>
        <a:lstStyle/>
        <a:p>
          <a:endParaRPr lang="cs-CZ"/>
        </a:p>
      </dgm:t>
    </dgm:pt>
    <dgm:pt modelId="{54C3DFB2-E3A2-41C1-AC58-773920865F8B}">
      <dgm:prSet custT="1"/>
      <dgm:spPr/>
      <dgm:t>
        <a:bodyPr/>
        <a:lstStyle/>
        <a:p>
          <a:r>
            <a:rPr lang="cs-CZ" sz="2000" dirty="0"/>
            <a:t>svolení zákonných zástupců dítěte se šířením jeho podoby podle § 85 občanského zákoníku </a:t>
          </a:r>
        </a:p>
      </dgm:t>
    </dgm:pt>
    <dgm:pt modelId="{6292CB88-FABC-4D04-924E-2BE85983EE63}" type="parTrans" cxnId="{7450DEEB-19A6-47CD-81DC-4724D0721F16}">
      <dgm:prSet/>
      <dgm:spPr/>
      <dgm:t>
        <a:bodyPr/>
        <a:lstStyle/>
        <a:p>
          <a:endParaRPr lang="cs-CZ"/>
        </a:p>
      </dgm:t>
    </dgm:pt>
    <dgm:pt modelId="{C5ADBFB1-FC4D-4A95-91B4-81B0886526F4}" type="sibTrans" cxnId="{7450DEEB-19A6-47CD-81DC-4724D0721F16}">
      <dgm:prSet/>
      <dgm:spPr/>
      <dgm:t>
        <a:bodyPr/>
        <a:lstStyle/>
        <a:p>
          <a:endParaRPr lang="cs-CZ"/>
        </a:p>
      </dgm:t>
    </dgm:pt>
    <dgm:pt modelId="{AB2A9F83-6692-4ECB-8C50-76F264CCC271}">
      <dgm:prSet/>
      <dgm:spPr/>
      <dgm:t>
        <a:bodyPr/>
        <a:lstStyle/>
        <a:p>
          <a:r>
            <a:rPr lang="cs-CZ" b="1" dirty="0"/>
            <a:t>další strukturované údaje jednotlivých žáků</a:t>
          </a:r>
          <a:r>
            <a:rPr lang="cs-CZ" dirty="0"/>
            <a:t> (zdrojem je obvykle školní matrika)</a:t>
          </a:r>
        </a:p>
      </dgm:t>
    </dgm:pt>
    <dgm:pt modelId="{B69C01B9-CC9D-4AA5-B6C3-8AAD09F70F78}" type="parTrans" cxnId="{7632F4D0-A8F2-4949-ACA3-CD2DA8A0264D}">
      <dgm:prSet/>
      <dgm:spPr/>
    </dgm:pt>
    <dgm:pt modelId="{AB582A1F-8AAD-4D33-9CC4-452F7C4A06A2}" type="sibTrans" cxnId="{7632F4D0-A8F2-4949-ACA3-CD2DA8A0264D}">
      <dgm:prSet/>
      <dgm:spPr/>
    </dgm:pt>
    <dgm:pt modelId="{FCF132F4-8E27-41A5-A7A4-090C49172960}">
      <dgm:prSet/>
      <dgm:spPr/>
      <dgm:t>
        <a:bodyPr/>
        <a:lstStyle/>
        <a:p>
          <a:r>
            <a:rPr lang="cs-CZ" dirty="0"/>
            <a:t>souhlas se zpracováním</a:t>
          </a:r>
        </a:p>
      </dgm:t>
    </dgm:pt>
    <dgm:pt modelId="{47296C37-FF15-4F97-AA50-F648F07EA099}" type="parTrans" cxnId="{A0018DEB-7A88-459A-9DDB-156194CA33D5}">
      <dgm:prSet/>
      <dgm:spPr/>
    </dgm:pt>
    <dgm:pt modelId="{C3B7860A-358A-432C-8EC3-36607B9AE73D}" type="sibTrans" cxnId="{A0018DEB-7A88-459A-9DDB-156194CA33D5}">
      <dgm:prSet/>
      <dgm:spPr/>
    </dgm:pt>
    <dgm:pt modelId="{820ADA6B-5F49-4DEF-8A55-03C93E5EC90A}">
      <dgm:prSet/>
      <dgm:spPr/>
      <dgm:t>
        <a:bodyPr/>
        <a:lstStyle/>
        <a:p>
          <a:r>
            <a:rPr lang="cs-CZ" dirty="0"/>
            <a:t>zveřejňování na </a:t>
          </a:r>
          <a:r>
            <a:rPr lang="cs-CZ" b="1" dirty="0"/>
            <a:t>sociálních sítích</a:t>
          </a:r>
          <a:r>
            <a:rPr lang="cs-CZ" dirty="0"/>
            <a:t>, které umožňují sledování osob a profilování jejich osobních údajů</a:t>
          </a:r>
        </a:p>
      </dgm:t>
    </dgm:pt>
    <dgm:pt modelId="{8A665C65-3135-45E3-AD4F-CA50FCA27327}" type="parTrans" cxnId="{C444E706-7EA5-48B8-8286-2D618686551A}">
      <dgm:prSet/>
      <dgm:spPr/>
      <dgm:t>
        <a:bodyPr/>
        <a:lstStyle/>
        <a:p>
          <a:endParaRPr lang="cs-CZ"/>
        </a:p>
      </dgm:t>
    </dgm:pt>
    <dgm:pt modelId="{5D735642-F585-4C01-9ACC-3E1DDBE70477}" type="sibTrans" cxnId="{C444E706-7EA5-48B8-8286-2D618686551A}">
      <dgm:prSet/>
      <dgm:spPr/>
      <dgm:t>
        <a:bodyPr/>
        <a:lstStyle/>
        <a:p>
          <a:endParaRPr lang="cs-CZ"/>
        </a:p>
      </dgm:t>
    </dgm:pt>
    <dgm:pt modelId="{12F2767D-0A0C-4A4A-BD8E-72C6A2400134}">
      <dgm:prSet/>
      <dgm:spPr/>
      <dgm:t>
        <a:bodyPr/>
        <a:lstStyle/>
        <a:p>
          <a:r>
            <a:rPr lang="cs-CZ" dirty="0"/>
            <a:t>udělení souhlasu</a:t>
          </a:r>
        </a:p>
      </dgm:t>
    </dgm:pt>
    <dgm:pt modelId="{1AF8CB8D-0C99-4B07-AF19-C9D1F78A8ED0}" type="parTrans" cxnId="{A37E1401-9E62-4738-8024-3BC3BE3D4FB2}">
      <dgm:prSet/>
      <dgm:spPr/>
    </dgm:pt>
    <dgm:pt modelId="{6CCB665D-F8F8-4C05-952A-024B3136F707}" type="sibTrans" cxnId="{A37E1401-9E62-4738-8024-3BC3BE3D4FB2}">
      <dgm:prSet/>
      <dgm:spPr/>
    </dgm:pt>
    <dgm:pt modelId="{461B5C16-912E-48DD-8E82-B3716A5946F8}">
      <dgm:prSet/>
      <dgm:spPr/>
      <dgm:t>
        <a:bodyPr/>
        <a:lstStyle/>
        <a:p>
          <a:r>
            <a:rPr lang="cs-CZ" dirty="0"/>
            <a:t>informování o rizicích, která pro další zpracování osobních údajů hrozí</a:t>
          </a:r>
        </a:p>
      </dgm:t>
    </dgm:pt>
    <dgm:pt modelId="{1F4AE5FC-98F4-4D6D-BA0A-3845FE3DD3A7}" type="parTrans" cxnId="{A31D84D0-DDD4-4BCE-8B93-C1900F18A947}">
      <dgm:prSet/>
      <dgm:spPr/>
      <dgm:t>
        <a:bodyPr/>
        <a:lstStyle/>
        <a:p>
          <a:endParaRPr lang="cs-CZ"/>
        </a:p>
      </dgm:t>
    </dgm:pt>
    <dgm:pt modelId="{5E1D56D3-26A4-499C-A063-3BB16FF2A70B}" type="sibTrans" cxnId="{A31D84D0-DDD4-4BCE-8B93-C1900F18A947}">
      <dgm:prSet/>
      <dgm:spPr/>
      <dgm:t>
        <a:bodyPr/>
        <a:lstStyle/>
        <a:p>
          <a:endParaRPr lang="cs-CZ"/>
        </a:p>
      </dgm:t>
    </dgm:pt>
    <dgm:pt modelId="{E453C25A-B3C7-450D-8521-B426F22A5FED}" type="pres">
      <dgm:prSet presAssocID="{D71B0A71-7646-430A-8361-01C80772D62B}" presName="hierChild1" presStyleCnt="0">
        <dgm:presLayoutVars>
          <dgm:orgChart val="1"/>
          <dgm:chPref val="1"/>
          <dgm:dir/>
          <dgm:animOne val="branch"/>
          <dgm:animLvl val="lvl"/>
          <dgm:resizeHandles/>
        </dgm:presLayoutVars>
      </dgm:prSet>
      <dgm:spPr/>
    </dgm:pt>
    <dgm:pt modelId="{ECAB02F6-FBE1-4993-803E-B69BC56042D7}" type="pres">
      <dgm:prSet presAssocID="{6207662F-07FD-4110-B6E1-B3C8239F7EFC}" presName="hierRoot1" presStyleCnt="0">
        <dgm:presLayoutVars>
          <dgm:hierBranch val="init"/>
        </dgm:presLayoutVars>
      </dgm:prSet>
      <dgm:spPr/>
    </dgm:pt>
    <dgm:pt modelId="{16903AA7-BF8E-4678-8C3B-06AA23DE7812}" type="pres">
      <dgm:prSet presAssocID="{6207662F-07FD-4110-B6E1-B3C8239F7EFC}" presName="rootComposite1" presStyleCnt="0"/>
      <dgm:spPr/>
    </dgm:pt>
    <dgm:pt modelId="{44EE2E1C-1D90-40C5-9D3A-E9264616C196}" type="pres">
      <dgm:prSet presAssocID="{6207662F-07FD-4110-B6E1-B3C8239F7EFC}" presName="rootText1" presStyleLbl="node0" presStyleIdx="0" presStyleCnt="1" custScaleY="74319">
        <dgm:presLayoutVars>
          <dgm:chPref val="3"/>
        </dgm:presLayoutVars>
      </dgm:prSet>
      <dgm:spPr/>
    </dgm:pt>
    <dgm:pt modelId="{B40C5363-CCD6-423A-B548-28405BEA6DDE}" type="pres">
      <dgm:prSet presAssocID="{6207662F-07FD-4110-B6E1-B3C8239F7EFC}" presName="rootConnector1" presStyleLbl="node1" presStyleIdx="0" presStyleCnt="0"/>
      <dgm:spPr/>
    </dgm:pt>
    <dgm:pt modelId="{A8757BD1-511F-46A9-8E2D-37FEA7047664}" type="pres">
      <dgm:prSet presAssocID="{6207662F-07FD-4110-B6E1-B3C8239F7EFC}" presName="hierChild2" presStyleCnt="0"/>
      <dgm:spPr/>
    </dgm:pt>
    <dgm:pt modelId="{2E4643CD-900D-4445-8CDF-6C3419147992}" type="pres">
      <dgm:prSet presAssocID="{840BAFFD-2E85-4E45-A770-269561E20EFC}" presName="Name37" presStyleLbl="parChTrans1D2" presStyleIdx="0" presStyleCnt="1"/>
      <dgm:spPr/>
    </dgm:pt>
    <dgm:pt modelId="{C28CB3F5-DF81-4E68-89F5-C35FAF8FA8BC}" type="pres">
      <dgm:prSet presAssocID="{08634A1B-3EA7-4EF2-98F4-819D38568356}" presName="hierRoot2" presStyleCnt="0">
        <dgm:presLayoutVars>
          <dgm:hierBranch/>
        </dgm:presLayoutVars>
      </dgm:prSet>
      <dgm:spPr/>
    </dgm:pt>
    <dgm:pt modelId="{6785B8C7-D8F8-4014-949A-37A9A2ED8A84}" type="pres">
      <dgm:prSet presAssocID="{08634A1B-3EA7-4EF2-98F4-819D38568356}" presName="rootComposite" presStyleCnt="0"/>
      <dgm:spPr/>
    </dgm:pt>
    <dgm:pt modelId="{B9055273-A91D-4C36-8A49-D3C7DDC4BC60}" type="pres">
      <dgm:prSet presAssocID="{08634A1B-3EA7-4EF2-98F4-819D38568356}" presName="rootText" presStyleLbl="node2" presStyleIdx="0" presStyleCnt="1" custScaleX="237170" custScaleY="70382">
        <dgm:presLayoutVars>
          <dgm:chPref val="3"/>
        </dgm:presLayoutVars>
      </dgm:prSet>
      <dgm:spPr/>
    </dgm:pt>
    <dgm:pt modelId="{DB72C316-3159-42B3-BE28-D38B888C12BF}" type="pres">
      <dgm:prSet presAssocID="{08634A1B-3EA7-4EF2-98F4-819D38568356}" presName="rootConnector" presStyleLbl="node2" presStyleIdx="0" presStyleCnt="1"/>
      <dgm:spPr/>
    </dgm:pt>
    <dgm:pt modelId="{B9A6AAA5-1E30-43CF-A8E9-1DB0FD71B71E}" type="pres">
      <dgm:prSet presAssocID="{08634A1B-3EA7-4EF2-98F4-819D38568356}" presName="hierChild4" presStyleCnt="0"/>
      <dgm:spPr/>
    </dgm:pt>
    <dgm:pt modelId="{631B4678-377F-4218-97B3-2B9668B65E73}" type="pres">
      <dgm:prSet presAssocID="{6292CB88-FABC-4D04-924E-2BE85983EE63}" presName="Name35" presStyleLbl="parChTrans1D3" presStyleIdx="0" presStyleCnt="1"/>
      <dgm:spPr/>
    </dgm:pt>
    <dgm:pt modelId="{F202C132-39C7-4A19-92B9-B072DB12D5A2}" type="pres">
      <dgm:prSet presAssocID="{54C3DFB2-E3A2-41C1-AC58-773920865F8B}" presName="hierRoot2" presStyleCnt="0">
        <dgm:presLayoutVars>
          <dgm:hierBranch/>
        </dgm:presLayoutVars>
      </dgm:prSet>
      <dgm:spPr/>
    </dgm:pt>
    <dgm:pt modelId="{4D2BA198-AC78-480B-9DCA-93ADF662CF00}" type="pres">
      <dgm:prSet presAssocID="{54C3DFB2-E3A2-41C1-AC58-773920865F8B}" presName="rootComposite" presStyleCnt="0"/>
      <dgm:spPr/>
    </dgm:pt>
    <dgm:pt modelId="{DBB66691-D6D2-485C-AA3A-32C75EB73A0D}" type="pres">
      <dgm:prSet presAssocID="{54C3DFB2-E3A2-41C1-AC58-773920865F8B}" presName="rootText" presStyleLbl="node3" presStyleIdx="0" presStyleCnt="1" custScaleX="326936">
        <dgm:presLayoutVars>
          <dgm:chPref val="3"/>
        </dgm:presLayoutVars>
      </dgm:prSet>
      <dgm:spPr/>
    </dgm:pt>
    <dgm:pt modelId="{EC7A88DE-E885-47E9-9EBE-71B7270063F4}" type="pres">
      <dgm:prSet presAssocID="{54C3DFB2-E3A2-41C1-AC58-773920865F8B}" presName="rootConnector" presStyleLbl="node3" presStyleIdx="0" presStyleCnt="1"/>
      <dgm:spPr/>
    </dgm:pt>
    <dgm:pt modelId="{73803276-E9D8-4110-8BCB-1BBC5C400836}" type="pres">
      <dgm:prSet presAssocID="{54C3DFB2-E3A2-41C1-AC58-773920865F8B}" presName="hierChild4" presStyleCnt="0"/>
      <dgm:spPr/>
    </dgm:pt>
    <dgm:pt modelId="{AA3ABBAB-9C1D-45F4-ACE8-B3AFDACD6D74}" type="pres">
      <dgm:prSet presAssocID="{B69C01B9-CC9D-4AA5-B6C3-8AAD09F70F78}" presName="Name35" presStyleLbl="parChTrans1D4" presStyleIdx="0" presStyleCnt="5"/>
      <dgm:spPr/>
    </dgm:pt>
    <dgm:pt modelId="{3AA28E67-F135-422B-ADEA-4F18F65B076F}" type="pres">
      <dgm:prSet presAssocID="{AB2A9F83-6692-4ECB-8C50-76F264CCC271}" presName="hierRoot2" presStyleCnt="0">
        <dgm:presLayoutVars>
          <dgm:hierBranch/>
        </dgm:presLayoutVars>
      </dgm:prSet>
      <dgm:spPr/>
    </dgm:pt>
    <dgm:pt modelId="{1040B3DC-E3B1-46A3-84FD-2F40F34B6680}" type="pres">
      <dgm:prSet presAssocID="{AB2A9F83-6692-4ECB-8C50-76F264CCC271}" presName="rootComposite" presStyleCnt="0"/>
      <dgm:spPr/>
    </dgm:pt>
    <dgm:pt modelId="{978EB786-5800-4F22-B287-99560DC178B3}" type="pres">
      <dgm:prSet presAssocID="{AB2A9F83-6692-4ECB-8C50-76F264CCC271}" presName="rootText" presStyleLbl="node4" presStyleIdx="0" presStyleCnt="5" custScaleX="258690">
        <dgm:presLayoutVars>
          <dgm:chPref val="3"/>
        </dgm:presLayoutVars>
      </dgm:prSet>
      <dgm:spPr/>
    </dgm:pt>
    <dgm:pt modelId="{2A01DD8D-697E-4CC3-A719-83285F8B6FD2}" type="pres">
      <dgm:prSet presAssocID="{AB2A9F83-6692-4ECB-8C50-76F264CCC271}" presName="rootConnector" presStyleLbl="node4" presStyleIdx="0" presStyleCnt="5"/>
      <dgm:spPr/>
    </dgm:pt>
    <dgm:pt modelId="{CB81BBD4-041D-4016-8BDD-093EF58E1C34}" type="pres">
      <dgm:prSet presAssocID="{AB2A9F83-6692-4ECB-8C50-76F264CCC271}" presName="hierChild4" presStyleCnt="0"/>
      <dgm:spPr/>
    </dgm:pt>
    <dgm:pt modelId="{56131944-5A0B-40C6-93DF-AC67760BDDB8}" type="pres">
      <dgm:prSet presAssocID="{47296C37-FF15-4F97-AA50-F648F07EA099}" presName="Name35" presStyleLbl="parChTrans1D4" presStyleIdx="1" presStyleCnt="5"/>
      <dgm:spPr/>
    </dgm:pt>
    <dgm:pt modelId="{FF09371B-45A4-4252-B148-C323388A9A12}" type="pres">
      <dgm:prSet presAssocID="{FCF132F4-8E27-41A5-A7A4-090C49172960}" presName="hierRoot2" presStyleCnt="0">
        <dgm:presLayoutVars>
          <dgm:hierBranch val="init"/>
        </dgm:presLayoutVars>
      </dgm:prSet>
      <dgm:spPr/>
    </dgm:pt>
    <dgm:pt modelId="{C9620A50-4029-4E1A-9E6B-2A30657397FF}" type="pres">
      <dgm:prSet presAssocID="{FCF132F4-8E27-41A5-A7A4-090C49172960}" presName="rootComposite" presStyleCnt="0"/>
      <dgm:spPr/>
    </dgm:pt>
    <dgm:pt modelId="{1C928F29-86A8-4FAD-BAAC-C2AE87299C28}" type="pres">
      <dgm:prSet presAssocID="{FCF132F4-8E27-41A5-A7A4-090C49172960}" presName="rootText" presStyleLbl="node4" presStyleIdx="1" presStyleCnt="5" custScaleX="247351">
        <dgm:presLayoutVars>
          <dgm:chPref val="3"/>
        </dgm:presLayoutVars>
      </dgm:prSet>
      <dgm:spPr/>
    </dgm:pt>
    <dgm:pt modelId="{348BDF6E-39DE-468C-AE8A-6BABFFEF2072}" type="pres">
      <dgm:prSet presAssocID="{FCF132F4-8E27-41A5-A7A4-090C49172960}" presName="rootConnector" presStyleLbl="node4" presStyleIdx="1" presStyleCnt="5"/>
      <dgm:spPr/>
    </dgm:pt>
    <dgm:pt modelId="{CAF7CC9C-8FF3-48D3-810B-9C00C9E1EC72}" type="pres">
      <dgm:prSet presAssocID="{FCF132F4-8E27-41A5-A7A4-090C49172960}" presName="hierChild4" presStyleCnt="0"/>
      <dgm:spPr/>
    </dgm:pt>
    <dgm:pt modelId="{053B11F9-B75B-4F76-8746-FB22A991E900}" type="pres">
      <dgm:prSet presAssocID="{FCF132F4-8E27-41A5-A7A4-090C49172960}" presName="hierChild5" presStyleCnt="0"/>
      <dgm:spPr/>
    </dgm:pt>
    <dgm:pt modelId="{E3DBE635-A201-4FE9-9491-75901017E1F3}" type="pres">
      <dgm:prSet presAssocID="{AB2A9F83-6692-4ECB-8C50-76F264CCC271}" presName="hierChild5" presStyleCnt="0"/>
      <dgm:spPr/>
    </dgm:pt>
    <dgm:pt modelId="{676B7243-5716-4005-A92A-88652D593657}" type="pres">
      <dgm:prSet presAssocID="{8A665C65-3135-45E3-AD4F-CA50FCA27327}" presName="Name35" presStyleLbl="parChTrans1D4" presStyleIdx="2" presStyleCnt="5"/>
      <dgm:spPr/>
    </dgm:pt>
    <dgm:pt modelId="{0E6D2909-B133-4A79-A162-05C41510FC7F}" type="pres">
      <dgm:prSet presAssocID="{820ADA6B-5F49-4DEF-8A55-03C93E5EC90A}" presName="hierRoot2" presStyleCnt="0">
        <dgm:presLayoutVars>
          <dgm:hierBranch/>
        </dgm:presLayoutVars>
      </dgm:prSet>
      <dgm:spPr/>
    </dgm:pt>
    <dgm:pt modelId="{A2CCC567-5F76-47B0-A2F0-8C578AB066E7}" type="pres">
      <dgm:prSet presAssocID="{820ADA6B-5F49-4DEF-8A55-03C93E5EC90A}" presName="rootComposite" presStyleCnt="0"/>
      <dgm:spPr/>
    </dgm:pt>
    <dgm:pt modelId="{AE0F602A-0447-41E5-B144-F92354D95669}" type="pres">
      <dgm:prSet presAssocID="{820ADA6B-5F49-4DEF-8A55-03C93E5EC90A}" presName="rootText" presStyleLbl="node4" presStyleIdx="2" presStyleCnt="5" custScaleX="205905">
        <dgm:presLayoutVars>
          <dgm:chPref val="3"/>
        </dgm:presLayoutVars>
      </dgm:prSet>
      <dgm:spPr/>
    </dgm:pt>
    <dgm:pt modelId="{FA50D031-A2FA-4853-8DBC-E098F836F9E2}" type="pres">
      <dgm:prSet presAssocID="{820ADA6B-5F49-4DEF-8A55-03C93E5EC90A}" presName="rootConnector" presStyleLbl="node4" presStyleIdx="2" presStyleCnt="5"/>
      <dgm:spPr/>
    </dgm:pt>
    <dgm:pt modelId="{E8BB00CD-163C-45C4-BB58-139347D356AF}" type="pres">
      <dgm:prSet presAssocID="{820ADA6B-5F49-4DEF-8A55-03C93E5EC90A}" presName="hierChild4" presStyleCnt="0"/>
      <dgm:spPr/>
    </dgm:pt>
    <dgm:pt modelId="{C3351421-E6CD-4941-8C4E-C0B5D33E6595}" type="pres">
      <dgm:prSet presAssocID="{1AF8CB8D-0C99-4B07-AF19-C9D1F78A8ED0}" presName="Name35" presStyleLbl="parChTrans1D4" presStyleIdx="3" presStyleCnt="5"/>
      <dgm:spPr/>
    </dgm:pt>
    <dgm:pt modelId="{6835AB4A-366F-4E49-9247-EC94EB6BCB3A}" type="pres">
      <dgm:prSet presAssocID="{12F2767D-0A0C-4A4A-BD8E-72C6A2400134}" presName="hierRoot2" presStyleCnt="0">
        <dgm:presLayoutVars>
          <dgm:hierBranch val="init"/>
        </dgm:presLayoutVars>
      </dgm:prSet>
      <dgm:spPr/>
    </dgm:pt>
    <dgm:pt modelId="{C125C55D-6C06-4786-A35A-423815474092}" type="pres">
      <dgm:prSet presAssocID="{12F2767D-0A0C-4A4A-BD8E-72C6A2400134}" presName="rootComposite" presStyleCnt="0"/>
      <dgm:spPr/>
    </dgm:pt>
    <dgm:pt modelId="{3D6A1474-B28D-4BE8-8BEC-BFD37FC1F35C}" type="pres">
      <dgm:prSet presAssocID="{12F2767D-0A0C-4A4A-BD8E-72C6A2400134}" presName="rootText" presStyleLbl="node4" presStyleIdx="3" presStyleCnt="5">
        <dgm:presLayoutVars>
          <dgm:chPref val="3"/>
        </dgm:presLayoutVars>
      </dgm:prSet>
      <dgm:spPr/>
    </dgm:pt>
    <dgm:pt modelId="{EAD55344-2D56-4096-B939-D0110120CDF5}" type="pres">
      <dgm:prSet presAssocID="{12F2767D-0A0C-4A4A-BD8E-72C6A2400134}" presName="rootConnector" presStyleLbl="node4" presStyleIdx="3" presStyleCnt="5"/>
      <dgm:spPr/>
    </dgm:pt>
    <dgm:pt modelId="{51B92592-A3E0-4847-9FCF-0D233196ADC5}" type="pres">
      <dgm:prSet presAssocID="{12F2767D-0A0C-4A4A-BD8E-72C6A2400134}" presName="hierChild4" presStyleCnt="0"/>
      <dgm:spPr/>
    </dgm:pt>
    <dgm:pt modelId="{26813D7E-0144-4930-B2C1-DBF247788162}" type="pres">
      <dgm:prSet presAssocID="{12F2767D-0A0C-4A4A-BD8E-72C6A2400134}" presName="hierChild5" presStyleCnt="0"/>
      <dgm:spPr/>
    </dgm:pt>
    <dgm:pt modelId="{1F012A6E-C6F0-41CA-AFD6-A5570E45A778}" type="pres">
      <dgm:prSet presAssocID="{1F4AE5FC-98F4-4D6D-BA0A-3845FE3DD3A7}" presName="Name35" presStyleLbl="parChTrans1D4" presStyleIdx="4" presStyleCnt="5"/>
      <dgm:spPr/>
    </dgm:pt>
    <dgm:pt modelId="{7A22A98F-3485-49A2-A8FB-BC215D519A58}" type="pres">
      <dgm:prSet presAssocID="{461B5C16-912E-48DD-8E82-B3716A5946F8}" presName="hierRoot2" presStyleCnt="0">
        <dgm:presLayoutVars>
          <dgm:hierBranch val="init"/>
        </dgm:presLayoutVars>
      </dgm:prSet>
      <dgm:spPr/>
    </dgm:pt>
    <dgm:pt modelId="{386FA040-2E38-4D99-9F89-D63DDA82F292}" type="pres">
      <dgm:prSet presAssocID="{461B5C16-912E-48DD-8E82-B3716A5946F8}" presName="rootComposite" presStyleCnt="0"/>
      <dgm:spPr/>
    </dgm:pt>
    <dgm:pt modelId="{8284E5E3-D40D-41BA-BC10-9C9266BC6314}" type="pres">
      <dgm:prSet presAssocID="{461B5C16-912E-48DD-8E82-B3716A5946F8}" presName="rootText" presStyleLbl="node4" presStyleIdx="4" presStyleCnt="5" custScaleX="165480">
        <dgm:presLayoutVars>
          <dgm:chPref val="3"/>
        </dgm:presLayoutVars>
      </dgm:prSet>
      <dgm:spPr/>
    </dgm:pt>
    <dgm:pt modelId="{F48D3693-CC04-466C-9534-F1B9032F2319}" type="pres">
      <dgm:prSet presAssocID="{461B5C16-912E-48DD-8E82-B3716A5946F8}" presName="rootConnector" presStyleLbl="node4" presStyleIdx="4" presStyleCnt="5"/>
      <dgm:spPr/>
    </dgm:pt>
    <dgm:pt modelId="{9413123C-728C-4F81-9909-0EC003F24229}" type="pres">
      <dgm:prSet presAssocID="{461B5C16-912E-48DD-8E82-B3716A5946F8}" presName="hierChild4" presStyleCnt="0"/>
      <dgm:spPr/>
    </dgm:pt>
    <dgm:pt modelId="{9FAFED2B-F2EC-4E40-ACD0-D922DEB306BF}" type="pres">
      <dgm:prSet presAssocID="{461B5C16-912E-48DD-8E82-B3716A5946F8}" presName="hierChild5" presStyleCnt="0"/>
      <dgm:spPr/>
    </dgm:pt>
    <dgm:pt modelId="{45E444D4-D08A-4B5C-AD7A-BA7904AFF8AE}" type="pres">
      <dgm:prSet presAssocID="{820ADA6B-5F49-4DEF-8A55-03C93E5EC90A}" presName="hierChild5" presStyleCnt="0"/>
      <dgm:spPr/>
    </dgm:pt>
    <dgm:pt modelId="{6E6832DA-0441-407A-B235-3D5CF16FB1DA}" type="pres">
      <dgm:prSet presAssocID="{54C3DFB2-E3A2-41C1-AC58-773920865F8B}" presName="hierChild5" presStyleCnt="0"/>
      <dgm:spPr/>
    </dgm:pt>
    <dgm:pt modelId="{CECAAD97-C9F8-4FBF-B1DA-56335F90CBE3}" type="pres">
      <dgm:prSet presAssocID="{08634A1B-3EA7-4EF2-98F4-819D38568356}" presName="hierChild5" presStyleCnt="0"/>
      <dgm:spPr/>
    </dgm:pt>
    <dgm:pt modelId="{607EB301-4B5E-4A39-B2CF-4504AC4E002B}" type="pres">
      <dgm:prSet presAssocID="{6207662F-07FD-4110-B6E1-B3C8239F7EFC}" presName="hierChild3" presStyleCnt="0"/>
      <dgm:spPr/>
    </dgm:pt>
  </dgm:ptLst>
  <dgm:cxnLst>
    <dgm:cxn modelId="{A37E1401-9E62-4738-8024-3BC3BE3D4FB2}" srcId="{820ADA6B-5F49-4DEF-8A55-03C93E5EC90A}" destId="{12F2767D-0A0C-4A4A-BD8E-72C6A2400134}" srcOrd="0" destOrd="0" parTransId="{1AF8CB8D-0C99-4B07-AF19-C9D1F78A8ED0}" sibTransId="{6CCB665D-F8F8-4C05-952A-024B3136F707}"/>
    <dgm:cxn modelId="{C444E706-7EA5-48B8-8286-2D618686551A}" srcId="{54C3DFB2-E3A2-41C1-AC58-773920865F8B}" destId="{820ADA6B-5F49-4DEF-8A55-03C93E5EC90A}" srcOrd="1" destOrd="0" parTransId="{8A665C65-3135-45E3-AD4F-CA50FCA27327}" sibTransId="{5D735642-F585-4C01-9ACC-3E1DDBE70477}"/>
    <dgm:cxn modelId="{E386E011-89B6-4DBA-90B7-D70A711AF5F7}" type="presOf" srcId="{6207662F-07FD-4110-B6E1-B3C8239F7EFC}" destId="{B40C5363-CCD6-423A-B548-28405BEA6DDE}" srcOrd="1" destOrd="0" presId="urn:microsoft.com/office/officeart/2005/8/layout/orgChart1"/>
    <dgm:cxn modelId="{3E711A16-AA1B-468A-AD83-F47FF8594F0C}" type="presOf" srcId="{840BAFFD-2E85-4E45-A770-269561E20EFC}" destId="{2E4643CD-900D-4445-8CDF-6C3419147992}" srcOrd="0" destOrd="0" presId="urn:microsoft.com/office/officeart/2005/8/layout/orgChart1"/>
    <dgm:cxn modelId="{BB6DCD17-8BEF-4300-9BF6-B727B42818CF}" type="presOf" srcId="{6292CB88-FABC-4D04-924E-2BE85983EE63}" destId="{631B4678-377F-4218-97B3-2B9668B65E73}" srcOrd="0" destOrd="0" presId="urn:microsoft.com/office/officeart/2005/8/layout/orgChart1"/>
    <dgm:cxn modelId="{F86FB523-5321-4BFF-AB47-FF6B2732AF4F}" type="presOf" srcId="{AB2A9F83-6692-4ECB-8C50-76F264CCC271}" destId="{2A01DD8D-697E-4CC3-A719-83285F8B6FD2}" srcOrd="1" destOrd="0" presId="urn:microsoft.com/office/officeart/2005/8/layout/orgChart1"/>
    <dgm:cxn modelId="{79BA0125-4DEC-4552-A304-853D85A99EDD}" type="presOf" srcId="{08634A1B-3EA7-4EF2-98F4-819D38568356}" destId="{B9055273-A91D-4C36-8A49-D3C7DDC4BC60}" srcOrd="0" destOrd="0" presId="urn:microsoft.com/office/officeart/2005/8/layout/orgChart1"/>
    <dgm:cxn modelId="{3DB4003C-162A-4099-A794-5A9FCC00F9B8}" type="presOf" srcId="{8A665C65-3135-45E3-AD4F-CA50FCA27327}" destId="{676B7243-5716-4005-A92A-88652D593657}" srcOrd="0" destOrd="0" presId="urn:microsoft.com/office/officeart/2005/8/layout/orgChart1"/>
    <dgm:cxn modelId="{C2FD2A5D-6EEC-478A-A9AE-DB7C57A0BDE8}" type="presOf" srcId="{1AF8CB8D-0C99-4B07-AF19-C9D1F78A8ED0}" destId="{C3351421-E6CD-4941-8C4E-C0B5D33E6595}" srcOrd="0" destOrd="0" presId="urn:microsoft.com/office/officeart/2005/8/layout/orgChart1"/>
    <dgm:cxn modelId="{6325CC5D-C81C-4C15-836E-8D15675AEAFA}" type="presOf" srcId="{54C3DFB2-E3A2-41C1-AC58-773920865F8B}" destId="{DBB66691-D6D2-485C-AA3A-32C75EB73A0D}" srcOrd="0" destOrd="0" presId="urn:microsoft.com/office/officeart/2005/8/layout/orgChart1"/>
    <dgm:cxn modelId="{3C322F41-AD80-4A44-A401-969C9134A318}" type="presOf" srcId="{D71B0A71-7646-430A-8361-01C80772D62B}" destId="{E453C25A-B3C7-450D-8521-B426F22A5FED}" srcOrd="0" destOrd="0" presId="urn:microsoft.com/office/officeart/2005/8/layout/orgChart1"/>
    <dgm:cxn modelId="{3653DE66-911B-443B-BB56-B758EE673879}" type="presOf" srcId="{6207662F-07FD-4110-B6E1-B3C8239F7EFC}" destId="{44EE2E1C-1D90-40C5-9D3A-E9264616C196}" srcOrd="0" destOrd="0" presId="urn:microsoft.com/office/officeart/2005/8/layout/orgChart1"/>
    <dgm:cxn modelId="{FD6E0A50-8B5B-4500-9080-C28A5AC0F745}" type="presOf" srcId="{12F2767D-0A0C-4A4A-BD8E-72C6A2400134}" destId="{3D6A1474-B28D-4BE8-8BEC-BFD37FC1F35C}" srcOrd="0" destOrd="0" presId="urn:microsoft.com/office/officeart/2005/8/layout/orgChart1"/>
    <dgm:cxn modelId="{03B96B76-E825-4DD7-A051-DD0C1D7EA3E2}" type="presOf" srcId="{08634A1B-3EA7-4EF2-98F4-819D38568356}" destId="{DB72C316-3159-42B3-BE28-D38B888C12BF}" srcOrd="1" destOrd="0" presId="urn:microsoft.com/office/officeart/2005/8/layout/orgChart1"/>
    <dgm:cxn modelId="{30A10385-F074-4CD2-93CF-D0D09BDE95E5}" type="presOf" srcId="{461B5C16-912E-48DD-8E82-B3716A5946F8}" destId="{8284E5E3-D40D-41BA-BC10-9C9266BC6314}" srcOrd="0" destOrd="0" presId="urn:microsoft.com/office/officeart/2005/8/layout/orgChart1"/>
    <dgm:cxn modelId="{CEC99793-EBD4-4898-ABEC-F44EE03EC9F3}" type="presOf" srcId="{FCF132F4-8E27-41A5-A7A4-090C49172960}" destId="{348BDF6E-39DE-468C-AE8A-6BABFFEF2072}" srcOrd="1" destOrd="0" presId="urn:microsoft.com/office/officeart/2005/8/layout/orgChart1"/>
    <dgm:cxn modelId="{A7E8D5A1-121C-4A8F-8A54-F5779DD5A985}" type="presOf" srcId="{AB2A9F83-6692-4ECB-8C50-76F264CCC271}" destId="{978EB786-5800-4F22-B287-99560DC178B3}" srcOrd="0" destOrd="0" presId="urn:microsoft.com/office/officeart/2005/8/layout/orgChart1"/>
    <dgm:cxn modelId="{642710AA-B0B0-4B63-90D2-71397B8D1170}" srcId="{6207662F-07FD-4110-B6E1-B3C8239F7EFC}" destId="{08634A1B-3EA7-4EF2-98F4-819D38568356}" srcOrd="0" destOrd="0" parTransId="{840BAFFD-2E85-4E45-A770-269561E20EFC}" sibTransId="{35CDFBC9-5656-4E23-9679-FCADCFCE71FD}"/>
    <dgm:cxn modelId="{4A1920AF-E434-46BE-BB89-69E313A5A7F0}" type="presOf" srcId="{B69C01B9-CC9D-4AA5-B6C3-8AAD09F70F78}" destId="{AA3ABBAB-9C1D-45F4-ACE8-B3AFDACD6D74}" srcOrd="0" destOrd="0" presId="urn:microsoft.com/office/officeart/2005/8/layout/orgChart1"/>
    <dgm:cxn modelId="{FC70C7BF-D024-4F4F-A844-02F185B8547E}" type="presOf" srcId="{820ADA6B-5F49-4DEF-8A55-03C93E5EC90A}" destId="{AE0F602A-0447-41E5-B144-F92354D95669}" srcOrd="0" destOrd="0" presId="urn:microsoft.com/office/officeart/2005/8/layout/orgChart1"/>
    <dgm:cxn modelId="{545DB8C1-F52F-40B0-AA1D-3A71B4AF0111}" type="presOf" srcId="{12F2767D-0A0C-4A4A-BD8E-72C6A2400134}" destId="{EAD55344-2D56-4096-B939-D0110120CDF5}" srcOrd="1" destOrd="0" presId="urn:microsoft.com/office/officeart/2005/8/layout/orgChart1"/>
    <dgm:cxn modelId="{A31D84D0-DDD4-4BCE-8B93-C1900F18A947}" srcId="{820ADA6B-5F49-4DEF-8A55-03C93E5EC90A}" destId="{461B5C16-912E-48DD-8E82-B3716A5946F8}" srcOrd="1" destOrd="0" parTransId="{1F4AE5FC-98F4-4D6D-BA0A-3845FE3DD3A7}" sibTransId="{5E1D56D3-26A4-499C-A063-3BB16FF2A70B}"/>
    <dgm:cxn modelId="{7632F4D0-A8F2-4949-ACA3-CD2DA8A0264D}" srcId="{54C3DFB2-E3A2-41C1-AC58-773920865F8B}" destId="{AB2A9F83-6692-4ECB-8C50-76F264CCC271}" srcOrd="0" destOrd="0" parTransId="{B69C01B9-CC9D-4AA5-B6C3-8AAD09F70F78}" sibTransId="{AB582A1F-8AAD-4D33-9CC4-452F7C4A06A2}"/>
    <dgm:cxn modelId="{08E807D2-FA77-4C02-9EFD-66AD4CB0B4C9}" type="presOf" srcId="{FCF132F4-8E27-41A5-A7A4-090C49172960}" destId="{1C928F29-86A8-4FAD-BAAC-C2AE87299C28}" srcOrd="0" destOrd="0" presId="urn:microsoft.com/office/officeart/2005/8/layout/orgChart1"/>
    <dgm:cxn modelId="{0CE631E2-A207-4049-A9FE-232930076FAB}" type="presOf" srcId="{820ADA6B-5F49-4DEF-8A55-03C93E5EC90A}" destId="{FA50D031-A2FA-4853-8DBC-E098F836F9E2}" srcOrd="1" destOrd="0" presId="urn:microsoft.com/office/officeart/2005/8/layout/orgChart1"/>
    <dgm:cxn modelId="{A0018DEB-7A88-459A-9DDB-156194CA33D5}" srcId="{AB2A9F83-6692-4ECB-8C50-76F264CCC271}" destId="{FCF132F4-8E27-41A5-A7A4-090C49172960}" srcOrd="0" destOrd="0" parTransId="{47296C37-FF15-4F97-AA50-F648F07EA099}" sibTransId="{C3B7860A-358A-432C-8EC3-36607B9AE73D}"/>
    <dgm:cxn modelId="{7450DEEB-19A6-47CD-81DC-4724D0721F16}" srcId="{08634A1B-3EA7-4EF2-98F4-819D38568356}" destId="{54C3DFB2-E3A2-41C1-AC58-773920865F8B}" srcOrd="0" destOrd="0" parTransId="{6292CB88-FABC-4D04-924E-2BE85983EE63}" sibTransId="{C5ADBFB1-FC4D-4A95-91B4-81B0886526F4}"/>
    <dgm:cxn modelId="{CA8BE0EB-9848-4D6C-B0CE-3CB765A089EE}" type="presOf" srcId="{47296C37-FF15-4F97-AA50-F648F07EA099}" destId="{56131944-5A0B-40C6-93DF-AC67760BDDB8}" srcOrd="0" destOrd="0" presId="urn:microsoft.com/office/officeart/2005/8/layout/orgChart1"/>
    <dgm:cxn modelId="{2BAFD7ED-496C-47C1-9F2B-04E3C2565418}" type="presOf" srcId="{1F4AE5FC-98F4-4D6D-BA0A-3845FE3DD3A7}" destId="{1F012A6E-C6F0-41CA-AFD6-A5570E45A778}" srcOrd="0" destOrd="0" presId="urn:microsoft.com/office/officeart/2005/8/layout/orgChart1"/>
    <dgm:cxn modelId="{317153F1-CBDD-4B99-85C2-E4A0E1F3E658}" srcId="{D71B0A71-7646-430A-8361-01C80772D62B}" destId="{6207662F-07FD-4110-B6E1-B3C8239F7EFC}" srcOrd="0" destOrd="0" parTransId="{03A18C4F-4165-44B9-946B-E9FFE5F53734}" sibTransId="{B46BA3FA-C842-41CD-B8F2-C676366BC932}"/>
    <dgm:cxn modelId="{40F7B7F5-5F17-4424-8576-C8036820BE9B}" type="presOf" srcId="{461B5C16-912E-48DD-8E82-B3716A5946F8}" destId="{F48D3693-CC04-466C-9534-F1B9032F2319}" srcOrd="1" destOrd="0" presId="urn:microsoft.com/office/officeart/2005/8/layout/orgChart1"/>
    <dgm:cxn modelId="{0E3FE9F8-C1F7-4536-894E-1557738D3DEA}" type="presOf" srcId="{54C3DFB2-E3A2-41C1-AC58-773920865F8B}" destId="{EC7A88DE-E885-47E9-9EBE-71B7270063F4}" srcOrd="1" destOrd="0" presId="urn:microsoft.com/office/officeart/2005/8/layout/orgChart1"/>
    <dgm:cxn modelId="{980A77F5-683A-4FBE-88C7-F4B78579A656}" type="presParOf" srcId="{E453C25A-B3C7-450D-8521-B426F22A5FED}" destId="{ECAB02F6-FBE1-4993-803E-B69BC56042D7}" srcOrd="0" destOrd="0" presId="urn:microsoft.com/office/officeart/2005/8/layout/orgChart1"/>
    <dgm:cxn modelId="{51A2A94F-BBAE-4DC2-ADAA-6B0CA61FC457}" type="presParOf" srcId="{ECAB02F6-FBE1-4993-803E-B69BC56042D7}" destId="{16903AA7-BF8E-4678-8C3B-06AA23DE7812}" srcOrd="0" destOrd="0" presId="urn:microsoft.com/office/officeart/2005/8/layout/orgChart1"/>
    <dgm:cxn modelId="{2A786F25-ACB5-4CCA-92F3-1F769943EC1B}" type="presParOf" srcId="{16903AA7-BF8E-4678-8C3B-06AA23DE7812}" destId="{44EE2E1C-1D90-40C5-9D3A-E9264616C196}" srcOrd="0" destOrd="0" presId="urn:microsoft.com/office/officeart/2005/8/layout/orgChart1"/>
    <dgm:cxn modelId="{995E8169-BA88-4210-8054-80FE4D840189}" type="presParOf" srcId="{16903AA7-BF8E-4678-8C3B-06AA23DE7812}" destId="{B40C5363-CCD6-423A-B548-28405BEA6DDE}" srcOrd="1" destOrd="0" presId="urn:microsoft.com/office/officeart/2005/8/layout/orgChart1"/>
    <dgm:cxn modelId="{51592846-3F3C-4665-8ED9-C12DC21D87FA}" type="presParOf" srcId="{ECAB02F6-FBE1-4993-803E-B69BC56042D7}" destId="{A8757BD1-511F-46A9-8E2D-37FEA7047664}" srcOrd="1" destOrd="0" presId="urn:microsoft.com/office/officeart/2005/8/layout/orgChart1"/>
    <dgm:cxn modelId="{2211342B-04A5-4CB6-AD4F-1974AB5D7176}" type="presParOf" srcId="{A8757BD1-511F-46A9-8E2D-37FEA7047664}" destId="{2E4643CD-900D-4445-8CDF-6C3419147992}" srcOrd="0" destOrd="0" presId="urn:microsoft.com/office/officeart/2005/8/layout/orgChart1"/>
    <dgm:cxn modelId="{6CD3A8BA-957E-4461-9377-A70832FFD71A}" type="presParOf" srcId="{A8757BD1-511F-46A9-8E2D-37FEA7047664}" destId="{C28CB3F5-DF81-4E68-89F5-C35FAF8FA8BC}" srcOrd="1" destOrd="0" presId="urn:microsoft.com/office/officeart/2005/8/layout/orgChart1"/>
    <dgm:cxn modelId="{D277659D-308C-4400-9519-D9EE813F677C}" type="presParOf" srcId="{C28CB3F5-DF81-4E68-89F5-C35FAF8FA8BC}" destId="{6785B8C7-D8F8-4014-949A-37A9A2ED8A84}" srcOrd="0" destOrd="0" presId="urn:microsoft.com/office/officeart/2005/8/layout/orgChart1"/>
    <dgm:cxn modelId="{2EF0A46D-8140-4FDD-8D54-38B320A9F7B9}" type="presParOf" srcId="{6785B8C7-D8F8-4014-949A-37A9A2ED8A84}" destId="{B9055273-A91D-4C36-8A49-D3C7DDC4BC60}" srcOrd="0" destOrd="0" presId="urn:microsoft.com/office/officeart/2005/8/layout/orgChart1"/>
    <dgm:cxn modelId="{BF243041-E961-4ABE-99A4-3185E5182308}" type="presParOf" srcId="{6785B8C7-D8F8-4014-949A-37A9A2ED8A84}" destId="{DB72C316-3159-42B3-BE28-D38B888C12BF}" srcOrd="1" destOrd="0" presId="urn:microsoft.com/office/officeart/2005/8/layout/orgChart1"/>
    <dgm:cxn modelId="{A9A9393B-E81C-47DF-9D90-7C203C6E6887}" type="presParOf" srcId="{C28CB3F5-DF81-4E68-89F5-C35FAF8FA8BC}" destId="{B9A6AAA5-1E30-43CF-A8E9-1DB0FD71B71E}" srcOrd="1" destOrd="0" presId="urn:microsoft.com/office/officeart/2005/8/layout/orgChart1"/>
    <dgm:cxn modelId="{211BB0B5-A356-495B-904C-5BFB67C06D14}" type="presParOf" srcId="{B9A6AAA5-1E30-43CF-A8E9-1DB0FD71B71E}" destId="{631B4678-377F-4218-97B3-2B9668B65E73}" srcOrd="0" destOrd="0" presId="urn:microsoft.com/office/officeart/2005/8/layout/orgChart1"/>
    <dgm:cxn modelId="{65F4BB5C-2592-4CA4-8C74-42E0B8C216FD}" type="presParOf" srcId="{B9A6AAA5-1E30-43CF-A8E9-1DB0FD71B71E}" destId="{F202C132-39C7-4A19-92B9-B072DB12D5A2}" srcOrd="1" destOrd="0" presId="urn:microsoft.com/office/officeart/2005/8/layout/orgChart1"/>
    <dgm:cxn modelId="{32BA6301-1273-443C-AD70-49FBC8BDC89E}" type="presParOf" srcId="{F202C132-39C7-4A19-92B9-B072DB12D5A2}" destId="{4D2BA198-AC78-480B-9DCA-93ADF662CF00}" srcOrd="0" destOrd="0" presId="urn:microsoft.com/office/officeart/2005/8/layout/orgChart1"/>
    <dgm:cxn modelId="{71FFBC22-6820-493A-874D-C1B536108F39}" type="presParOf" srcId="{4D2BA198-AC78-480B-9DCA-93ADF662CF00}" destId="{DBB66691-D6D2-485C-AA3A-32C75EB73A0D}" srcOrd="0" destOrd="0" presId="urn:microsoft.com/office/officeart/2005/8/layout/orgChart1"/>
    <dgm:cxn modelId="{7210B164-B160-4574-8D31-14EA2B708911}" type="presParOf" srcId="{4D2BA198-AC78-480B-9DCA-93ADF662CF00}" destId="{EC7A88DE-E885-47E9-9EBE-71B7270063F4}" srcOrd="1" destOrd="0" presId="urn:microsoft.com/office/officeart/2005/8/layout/orgChart1"/>
    <dgm:cxn modelId="{800190E6-7839-4177-989E-6D1D67DFAFE3}" type="presParOf" srcId="{F202C132-39C7-4A19-92B9-B072DB12D5A2}" destId="{73803276-E9D8-4110-8BCB-1BBC5C400836}" srcOrd="1" destOrd="0" presId="urn:microsoft.com/office/officeart/2005/8/layout/orgChart1"/>
    <dgm:cxn modelId="{F59163EF-89C2-4800-8FCA-6768281A3959}" type="presParOf" srcId="{73803276-E9D8-4110-8BCB-1BBC5C400836}" destId="{AA3ABBAB-9C1D-45F4-ACE8-B3AFDACD6D74}" srcOrd="0" destOrd="0" presId="urn:microsoft.com/office/officeart/2005/8/layout/orgChart1"/>
    <dgm:cxn modelId="{E58F6DB3-5212-4F01-B830-6E71E3E2665D}" type="presParOf" srcId="{73803276-E9D8-4110-8BCB-1BBC5C400836}" destId="{3AA28E67-F135-422B-ADEA-4F18F65B076F}" srcOrd="1" destOrd="0" presId="urn:microsoft.com/office/officeart/2005/8/layout/orgChart1"/>
    <dgm:cxn modelId="{8B0FF051-4783-4E91-ACE8-94F23D7CE6BE}" type="presParOf" srcId="{3AA28E67-F135-422B-ADEA-4F18F65B076F}" destId="{1040B3DC-E3B1-46A3-84FD-2F40F34B6680}" srcOrd="0" destOrd="0" presId="urn:microsoft.com/office/officeart/2005/8/layout/orgChart1"/>
    <dgm:cxn modelId="{E5B965B0-D88C-4213-8CA9-FCE10A099694}" type="presParOf" srcId="{1040B3DC-E3B1-46A3-84FD-2F40F34B6680}" destId="{978EB786-5800-4F22-B287-99560DC178B3}" srcOrd="0" destOrd="0" presId="urn:microsoft.com/office/officeart/2005/8/layout/orgChart1"/>
    <dgm:cxn modelId="{5D9660C3-8B4D-4F6B-9667-50FD17975FB9}" type="presParOf" srcId="{1040B3DC-E3B1-46A3-84FD-2F40F34B6680}" destId="{2A01DD8D-697E-4CC3-A719-83285F8B6FD2}" srcOrd="1" destOrd="0" presId="urn:microsoft.com/office/officeart/2005/8/layout/orgChart1"/>
    <dgm:cxn modelId="{937E0E7D-0B82-4362-A83D-4DE67D3BAE32}" type="presParOf" srcId="{3AA28E67-F135-422B-ADEA-4F18F65B076F}" destId="{CB81BBD4-041D-4016-8BDD-093EF58E1C34}" srcOrd="1" destOrd="0" presId="urn:microsoft.com/office/officeart/2005/8/layout/orgChart1"/>
    <dgm:cxn modelId="{62CB57B0-2808-4892-BDB6-660666380E3A}" type="presParOf" srcId="{CB81BBD4-041D-4016-8BDD-093EF58E1C34}" destId="{56131944-5A0B-40C6-93DF-AC67760BDDB8}" srcOrd="0" destOrd="0" presId="urn:microsoft.com/office/officeart/2005/8/layout/orgChart1"/>
    <dgm:cxn modelId="{0488F25C-2CD1-4557-A1FB-E3B0F72EBE5E}" type="presParOf" srcId="{CB81BBD4-041D-4016-8BDD-093EF58E1C34}" destId="{FF09371B-45A4-4252-B148-C323388A9A12}" srcOrd="1" destOrd="0" presId="urn:microsoft.com/office/officeart/2005/8/layout/orgChart1"/>
    <dgm:cxn modelId="{D221D490-919B-458E-BE2D-F3202A52F015}" type="presParOf" srcId="{FF09371B-45A4-4252-B148-C323388A9A12}" destId="{C9620A50-4029-4E1A-9E6B-2A30657397FF}" srcOrd="0" destOrd="0" presId="urn:microsoft.com/office/officeart/2005/8/layout/orgChart1"/>
    <dgm:cxn modelId="{0743F25A-C545-4573-A055-DE8E9EBC58C5}" type="presParOf" srcId="{C9620A50-4029-4E1A-9E6B-2A30657397FF}" destId="{1C928F29-86A8-4FAD-BAAC-C2AE87299C28}" srcOrd="0" destOrd="0" presId="urn:microsoft.com/office/officeart/2005/8/layout/orgChart1"/>
    <dgm:cxn modelId="{6DAEC026-FE87-45FA-BB42-261088B590EC}" type="presParOf" srcId="{C9620A50-4029-4E1A-9E6B-2A30657397FF}" destId="{348BDF6E-39DE-468C-AE8A-6BABFFEF2072}" srcOrd="1" destOrd="0" presId="urn:microsoft.com/office/officeart/2005/8/layout/orgChart1"/>
    <dgm:cxn modelId="{BA022289-06AD-4AB9-AA5F-BE406FBFC440}" type="presParOf" srcId="{FF09371B-45A4-4252-B148-C323388A9A12}" destId="{CAF7CC9C-8FF3-48D3-810B-9C00C9E1EC72}" srcOrd="1" destOrd="0" presId="urn:microsoft.com/office/officeart/2005/8/layout/orgChart1"/>
    <dgm:cxn modelId="{1653B52E-34A5-4909-87C0-932C9C935983}" type="presParOf" srcId="{FF09371B-45A4-4252-B148-C323388A9A12}" destId="{053B11F9-B75B-4F76-8746-FB22A991E900}" srcOrd="2" destOrd="0" presId="urn:microsoft.com/office/officeart/2005/8/layout/orgChart1"/>
    <dgm:cxn modelId="{FBBE8ED1-ED01-495F-9981-EC5AEE33E939}" type="presParOf" srcId="{3AA28E67-F135-422B-ADEA-4F18F65B076F}" destId="{E3DBE635-A201-4FE9-9491-75901017E1F3}" srcOrd="2" destOrd="0" presId="urn:microsoft.com/office/officeart/2005/8/layout/orgChart1"/>
    <dgm:cxn modelId="{CD21EE71-0CED-4B70-BA2D-7EA1B0606678}" type="presParOf" srcId="{73803276-E9D8-4110-8BCB-1BBC5C400836}" destId="{676B7243-5716-4005-A92A-88652D593657}" srcOrd="2" destOrd="0" presId="urn:microsoft.com/office/officeart/2005/8/layout/orgChart1"/>
    <dgm:cxn modelId="{BE45383E-6180-41FB-8938-450B40D3BD63}" type="presParOf" srcId="{73803276-E9D8-4110-8BCB-1BBC5C400836}" destId="{0E6D2909-B133-4A79-A162-05C41510FC7F}" srcOrd="3" destOrd="0" presId="urn:microsoft.com/office/officeart/2005/8/layout/orgChart1"/>
    <dgm:cxn modelId="{8E9699BE-513E-4053-9148-B9763D1A8780}" type="presParOf" srcId="{0E6D2909-B133-4A79-A162-05C41510FC7F}" destId="{A2CCC567-5F76-47B0-A2F0-8C578AB066E7}" srcOrd="0" destOrd="0" presId="urn:microsoft.com/office/officeart/2005/8/layout/orgChart1"/>
    <dgm:cxn modelId="{FD807067-BF42-4133-B671-242972468556}" type="presParOf" srcId="{A2CCC567-5F76-47B0-A2F0-8C578AB066E7}" destId="{AE0F602A-0447-41E5-B144-F92354D95669}" srcOrd="0" destOrd="0" presId="urn:microsoft.com/office/officeart/2005/8/layout/orgChart1"/>
    <dgm:cxn modelId="{DD4DCF8C-B875-420D-949C-FE30735141AA}" type="presParOf" srcId="{A2CCC567-5F76-47B0-A2F0-8C578AB066E7}" destId="{FA50D031-A2FA-4853-8DBC-E098F836F9E2}" srcOrd="1" destOrd="0" presId="urn:microsoft.com/office/officeart/2005/8/layout/orgChart1"/>
    <dgm:cxn modelId="{F6543958-3A81-4AC2-B84E-3B1ED6AD1579}" type="presParOf" srcId="{0E6D2909-B133-4A79-A162-05C41510FC7F}" destId="{E8BB00CD-163C-45C4-BB58-139347D356AF}" srcOrd="1" destOrd="0" presId="urn:microsoft.com/office/officeart/2005/8/layout/orgChart1"/>
    <dgm:cxn modelId="{9E9B71BB-6E3F-4A95-B4B7-A0A5EA22D524}" type="presParOf" srcId="{E8BB00CD-163C-45C4-BB58-139347D356AF}" destId="{C3351421-E6CD-4941-8C4E-C0B5D33E6595}" srcOrd="0" destOrd="0" presId="urn:microsoft.com/office/officeart/2005/8/layout/orgChart1"/>
    <dgm:cxn modelId="{9504C5B7-711A-423A-9B2F-BF7F7FDC361A}" type="presParOf" srcId="{E8BB00CD-163C-45C4-BB58-139347D356AF}" destId="{6835AB4A-366F-4E49-9247-EC94EB6BCB3A}" srcOrd="1" destOrd="0" presId="urn:microsoft.com/office/officeart/2005/8/layout/orgChart1"/>
    <dgm:cxn modelId="{F8DF72A6-0FF3-4C2F-ACB0-FCFC7AF33617}" type="presParOf" srcId="{6835AB4A-366F-4E49-9247-EC94EB6BCB3A}" destId="{C125C55D-6C06-4786-A35A-423815474092}" srcOrd="0" destOrd="0" presId="urn:microsoft.com/office/officeart/2005/8/layout/orgChart1"/>
    <dgm:cxn modelId="{A1CE18CF-AC3B-4C86-B6F1-3F5091367F48}" type="presParOf" srcId="{C125C55D-6C06-4786-A35A-423815474092}" destId="{3D6A1474-B28D-4BE8-8BEC-BFD37FC1F35C}" srcOrd="0" destOrd="0" presId="urn:microsoft.com/office/officeart/2005/8/layout/orgChart1"/>
    <dgm:cxn modelId="{B7988B21-101D-4E2A-884A-2EA0A056F0D5}" type="presParOf" srcId="{C125C55D-6C06-4786-A35A-423815474092}" destId="{EAD55344-2D56-4096-B939-D0110120CDF5}" srcOrd="1" destOrd="0" presId="urn:microsoft.com/office/officeart/2005/8/layout/orgChart1"/>
    <dgm:cxn modelId="{EA58ABD8-C1C7-418E-A4A7-F0D86A8B3269}" type="presParOf" srcId="{6835AB4A-366F-4E49-9247-EC94EB6BCB3A}" destId="{51B92592-A3E0-4847-9FCF-0D233196ADC5}" srcOrd="1" destOrd="0" presId="urn:microsoft.com/office/officeart/2005/8/layout/orgChart1"/>
    <dgm:cxn modelId="{62B0BD87-2C45-426F-A723-5F9E6DF9A0FA}" type="presParOf" srcId="{6835AB4A-366F-4E49-9247-EC94EB6BCB3A}" destId="{26813D7E-0144-4930-B2C1-DBF247788162}" srcOrd="2" destOrd="0" presId="urn:microsoft.com/office/officeart/2005/8/layout/orgChart1"/>
    <dgm:cxn modelId="{56BCFCCD-8198-4C98-B865-8508091DE0E7}" type="presParOf" srcId="{E8BB00CD-163C-45C4-BB58-139347D356AF}" destId="{1F012A6E-C6F0-41CA-AFD6-A5570E45A778}" srcOrd="2" destOrd="0" presId="urn:microsoft.com/office/officeart/2005/8/layout/orgChart1"/>
    <dgm:cxn modelId="{F15CF437-8D4F-4A51-9D74-25525C223B1B}" type="presParOf" srcId="{E8BB00CD-163C-45C4-BB58-139347D356AF}" destId="{7A22A98F-3485-49A2-A8FB-BC215D519A58}" srcOrd="3" destOrd="0" presId="urn:microsoft.com/office/officeart/2005/8/layout/orgChart1"/>
    <dgm:cxn modelId="{547B107C-4777-4F60-ACEF-C89820FBAEF6}" type="presParOf" srcId="{7A22A98F-3485-49A2-A8FB-BC215D519A58}" destId="{386FA040-2E38-4D99-9F89-D63DDA82F292}" srcOrd="0" destOrd="0" presId="urn:microsoft.com/office/officeart/2005/8/layout/orgChart1"/>
    <dgm:cxn modelId="{80EED24F-7FE7-4D3E-8E14-889E66901E71}" type="presParOf" srcId="{386FA040-2E38-4D99-9F89-D63DDA82F292}" destId="{8284E5E3-D40D-41BA-BC10-9C9266BC6314}" srcOrd="0" destOrd="0" presId="urn:microsoft.com/office/officeart/2005/8/layout/orgChart1"/>
    <dgm:cxn modelId="{F1BAEEFA-6A2E-4DC4-BC78-FC9296BBB9FF}" type="presParOf" srcId="{386FA040-2E38-4D99-9F89-D63DDA82F292}" destId="{F48D3693-CC04-466C-9534-F1B9032F2319}" srcOrd="1" destOrd="0" presId="urn:microsoft.com/office/officeart/2005/8/layout/orgChart1"/>
    <dgm:cxn modelId="{847706DD-6AE9-49F2-8254-ACB6403F9C7B}" type="presParOf" srcId="{7A22A98F-3485-49A2-A8FB-BC215D519A58}" destId="{9413123C-728C-4F81-9909-0EC003F24229}" srcOrd="1" destOrd="0" presId="urn:microsoft.com/office/officeart/2005/8/layout/orgChart1"/>
    <dgm:cxn modelId="{B6E92A9D-5395-44FC-B88E-C8E9D67E1E20}" type="presParOf" srcId="{7A22A98F-3485-49A2-A8FB-BC215D519A58}" destId="{9FAFED2B-F2EC-4E40-ACD0-D922DEB306BF}" srcOrd="2" destOrd="0" presId="urn:microsoft.com/office/officeart/2005/8/layout/orgChart1"/>
    <dgm:cxn modelId="{240B224C-F7BE-4326-AF9C-DCBBB872F6D7}" type="presParOf" srcId="{0E6D2909-B133-4A79-A162-05C41510FC7F}" destId="{45E444D4-D08A-4B5C-AD7A-BA7904AFF8AE}" srcOrd="2" destOrd="0" presId="urn:microsoft.com/office/officeart/2005/8/layout/orgChart1"/>
    <dgm:cxn modelId="{A18EC4C7-9B0C-4B00-99E3-2C915F49CEBD}" type="presParOf" srcId="{F202C132-39C7-4A19-92B9-B072DB12D5A2}" destId="{6E6832DA-0441-407A-B235-3D5CF16FB1DA}" srcOrd="2" destOrd="0" presId="urn:microsoft.com/office/officeart/2005/8/layout/orgChart1"/>
    <dgm:cxn modelId="{6F686789-B34C-4717-B709-1B37526E1EC4}" type="presParOf" srcId="{C28CB3F5-DF81-4E68-89F5-C35FAF8FA8BC}" destId="{CECAAD97-C9F8-4FBF-B1DA-56335F90CBE3}" srcOrd="2" destOrd="0" presId="urn:microsoft.com/office/officeart/2005/8/layout/orgChart1"/>
    <dgm:cxn modelId="{6998DD98-BEB0-446B-8FFA-86BC52A9A8A4}" type="presParOf" srcId="{ECAB02F6-FBE1-4993-803E-B69BC56042D7}" destId="{607EB301-4B5E-4A39-B2CF-4504AC4E002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0D545A1-7697-46ED-B9CF-7CF70D3A1416}"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E109A90F-8B7B-488A-B6A2-A443C7CCC11F}">
      <dgm:prSet phldrT="[Text]"/>
      <dgm:spPr/>
      <dgm:t>
        <a:bodyPr/>
        <a:lstStyle/>
        <a:p>
          <a:r>
            <a:rPr lang="cs-CZ" dirty="0"/>
            <a:t>dokumentace</a:t>
          </a:r>
        </a:p>
        <a:p>
          <a:r>
            <a:rPr lang="cs-CZ" dirty="0"/>
            <a:t>činnosti</a:t>
          </a:r>
        </a:p>
      </dgm:t>
    </dgm:pt>
    <dgm:pt modelId="{96414DFD-C2F3-481F-8CA2-385487E03DC1}" type="parTrans" cxnId="{BC3A2E8A-3878-40A2-9F57-BA022307BBCF}">
      <dgm:prSet/>
      <dgm:spPr/>
      <dgm:t>
        <a:bodyPr/>
        <a:lstStyle/>
        <a:p>
          <a:endParaRPr lang="cs-CZ"/>
        </a:p>
      </dgm:t>
    </dgm:pt>
    <dgm:pt modelId="{E11E4501-6824-49F2-97F7-F990DB86E1D2}" type="sibTrans" cxnId="{BC3A2E8A-3878-40A2-9F57-BA022307BBCF}">
      <dgm:prSet/>
      <dgm:spPr/>
      <dgm:t>
        <a:bodyPr/>
        <a:lstStyle/>
        <a:p>
          <a:endParaRPr lang="cs-CZ"/>
        </a:p>
      </dgm:t>
    </dgm:pt>
    <dgm:pt modelId="{A8AAE1C0-F60B-4440-8F7C-2F5609835E5E}">
      <dgm:prSet phldrT="[Text]"/>
      <dgm:spPr/>
      <dgm:t>
        <a:bodyPr/>
        <a:lstStyle/>
        <a:p>
          <a:r>
            <a:rPr lang="cs-CZ" dirty="0"/>
            <a:t>naplněnost tříd</a:t>
          </a:r>
        </a:p>
      </dgm:t>
    </dgm:pt>
    <dgm:pt modelId="{C228FC06-20E2-43A3-AB83-5490B04E8634}" type="parTrans" cxnId="{1F7F831A-07F1-431C-942B-B7F3BC2A4D92}">
      <dgm:prSet/>
      <dgm:spPr/>
      <dgm:t>
        <a:bodyPr/>
        <a:lstStyle/>
        <a:p>
          <a:endParaRPr lang="cs-CZ"/>
        </a:p>
      </dgm:t>
    </dgm:pt>
    <dgm:pt modelId="{42C8E6CC-5384-4464-8D4E-2C7AE385D542}" type="sibTrans" cxnId="{1F7F831A-07F1-431C-942B-B7F3BC2A4D92}">
      <dgm:prSet/>
      <dgm:spPr/>
      <dgm:t>
        <a:bodyPr/>
        <a:lstStyle/>
        <a:p>
          <a:endParaRPr lang="cs-CZ"/>
        </a:p>
      </dgm:t>
    </dgm:pt>
    <dgm:pt modelId="{D75E4737-511B-4498-93A4-C60E01E7503B}">
      <dgm:prSet phldrT="[Text]"/>
      <dgm:spPr/>
      <dgm:t>
        <a:bodyPr/>
        <a:lstStyle/>
        <a:p>
          <a:r>
            <a:rPr lang="cs-CZ" dirty="0"/>
            <a:t>zajištění BOZ při pobytu mimo místo vzdělávání </a:t>
          </a:r>
        </a:p>
      </dgm:t>
    </dgm:pt>
    <dgm:pt modelId="{34654C24-BF32-49BB-9D0F-64EC84524AA1}" type="parTrans" cxnId="{51A1D618-901E-489D-84B8-677F33AA3ABB}">
      <dgm:prSet/>
      <dgm:spPr/>
      <dgm:t>
        <a:bodyPr/>
        <a:lstStyle/>
        <a:p>
          <a:endParaRPr lang="cs-CZ"/>
        </a:p>
      </dgm:t>
    </dgm:pt>
    <dgm:pt modelId="{9156F1D6-720A-4F7F-A306-AC189D201D6D}" type="sibTrans" cxnId="{51A1D618-901E-489D-84B8-677F33AA3ABB}">
      <dgm:prSet/>
      <dgm:spPr/>
      <dgm:t>
        <a:bodyPr/>
        <a:lstStyle/>
        <a:p>
          <a:endParaRPr lang="cs-CZ"/>
        </a:p>
      </dgm:t>
    </dgm:pt>
    <dgm:pt modelId="{31389754-12B9-46C8-B247-F7ED2E953CC9}">
      <dgm:prSet phldrT="[Text]"/>
      <dgm:spPr/>
      <dgm:t>
        <a:bodyPr/>
        <a:lstStyle/>
        <a:p>
          <a:r>
            <a:rPr lang="cs-CZ" dirty="0"/>
            <a:t>omezení, přerušení provozu</a:t>
          </a:r>
        </a:p>
      </dgm:t>
    </dgm:pt>
    <dgm:pt modelId="{8204A49F-FD93-4C57-8B79-EE409E54F198}" type="parTrans" cxnId="{364B283E-290C-4F3D-A406-4EB471C889D6}">
      <dgm:prSet/>
      <dgm:spPr/>
      <dgm:t>
        <a:bodyPr/>
        <a:lstStyle/>
        <a:p>
          <a:endParaRPr lang="cs-CZ"/>
        </a:p>
      </dgm:t>
    </dgm:pt>
    <dgm:pt modelId="{33F18E19-620C-4A9F-8AAE-BD20EF2EBA2A}" type="sibTrans" cxnId="{364B283E-290C-4F3D-A406-4EB471C889D6}">
      <dgm:prSet/>
      <dgm:spPr/>
      <dgm:t>
        <a:bodyPr/>
        <a:lstStyle/>
        <a:p>
          <a:endParaRPr lang="cs-CZ"/>
        </a:p>
      </dgm:t>
    </dgm:pt>
    <dgm:pt modelId="{A2B40538-5F23-4330-826C-E77BC27FC4A5}">
      <dgm:prSet/>
      <dgm:spPr/>
      <dgm:t>
        <a:bodyPr/>
        <a:lstStyle/>
        <a:p>
          <a:r>
            <a:rPr lang="cs-CZ" dirty="0"/>
            <a:t>počet učitelů, úvazky učitelů MŠ</a:t>
          </a:r>
        </a:p>
      </dgm:t>
    </dgm:pt>
    <dgm:pt modelId="{E0742AB9-FCCB-47DA-A7A6-9E1F20D5A632}" type="parTrans" cxnId="{9CBC9202-11B5-429A-BE46-6095F03F6A70}">
      <dgm:prSet/>
      <dgm:spPr/>
    </dgm:pt>
    <dgm:pt modelId="{2072725A-7C42-4622-9AF8-FF881F6EDB14}" type="sibTrans" cxnId="{9CBC9202-11B5-429A-BE46-6095F03F6A70}">
      <dgm:prSet/>
      <dgm:spPr/>
    </dgm:pt>
    <dgm:pt modelId="{E2FEE1D8-6537-40F4-ABA6-1EDB7BDEF4FF}">
      <dgm:prSet/>
      <dgm:spPr/>
      <dgm:t>
        <a:bodyPr/>
        <a:lstStyle/>
        <a:p>
          <a:r>
            <a:rPr lang="cs-CZ" dirty="0"/>
            <a:t>počet učitelů, úvazky učitelů MŠ</a:t>
          </a:r>
        </a:p>
      </dgm:t>
    </dgm:pt>
    <dgm:pt modelId="{D5C27923-E486-4D63-AB93-8889CF370171}" type="parTrans" cxnId="{1D499202-302F-46DB-9533-6024FCE17F99}">
      <dgm:prSet/>
      <dgm:spPr/>
    </dgm:pt>
    <dgm:pt modelId="{17569F5B-0B04-480E-AF45-60FE6F5B063C}" type="sibTrans" cxnId="{1D499202-302F-46DB-9533-6024FCE17F99}">
      <dgm:prSet/>
      <dgm:spPr/>
    </dgm:pt>
    <dgm:pt modelId="{966DE46F-01B6-4ED3-A1BE-2BF3D36C3D18}">
      <dgm:prSet/>
      <dgm:spPr/>
      <dgm:t>
        <a:bodyPr/>
        <a:lstStyle/>
        <a:p>
          <a:r>
            <a:rPr lang="cs-CZ" dirty="0"/>
            <a:t>doplnění informací</a:t>
          </a:r>
        </a:p>
      </dgm:t>
    </dgm:pt>
    <dgm:pt modelId="{D3599093-6A64-43A0-B46B-17CA4120AB54}" type="parTrans" cxnId="{FA8588B1-4310-4CA8-B348-6AD8BC90F824}">
      <dgm:prSet/>
      <dgm:spPr/>
    </dgm:pt>
    <dgm:pt modelId="{DB659BF9-9F6D-44B5-8AFC-BAE32C0212DA}" type="sibTrans" cxnId="{FA8588B1-4310-4CA8-B348-6AD8BC90F824}">
      <dgm:prSet/>
      <dgm:spPr/>
    </dgm:pt>
    <dgm:pt modelId="{29F39E3D-D0AC-4632-A330-4E0C5EE494BA}">
      <dgm:prSet/>
      <dgm:spPr/>
      <dgm:t>
        <a:bodyPr/>
        <a:lstStyle/>
        <a:p>
          <a:r>
            <a:rPr lang="cs-CZ" dirty="0"/>
            <a:t>školní řád, jiná směrnice</a:t>
          </a:r>
        </a:p>
      </dgm:t>
    </dgm:pt>
    <dgm:pt modelId="{C766FF49-E9D4-463C-8F09-C060AA5119D8}" type="parTrans" cxnId="{259D937B-C654-41CB-9084-C75D76FDEF0F}">
      <dgm:prSet/>
      <dgm:spPr/>
    </dgm:pt>
    <dgm:pt modelId="{E0C9034A-09F2-41D5-BCE0-9364D3E0A155}" type="sibTrans" cxnId="{259D937B-C654-41CB-9084-C75D76FDEF0F}">
      <dgm:prSet/>
      <dgm:spPr/>
    </dgm:pt>
    <dgm:pt modelId="{1D47CD6B-66F3-4BFE-B292-1C5CCB43D5D1}">
      <dgm:prSet/>
      <dgm:spPr/>
      <dgm:t>
        <a:bodyPr/>
        <a:lstStyle/>
        <a:p>
          <a:r>
            <a:rPr lang="cs-CZ" dirty="0"/>
            <a:t>pravidlo stanovení úplaty</a:t>
          </a:r>
        </a:p>
      </dgm:t>
    </dgm:pt>
    <dgm:pt modelId="{F1398FEB-95A0-483C-B64A-7BFABA409D00}" type="parTrans" cxnId="{B38FBBA8-33C1-4790-8760-EE50FFAEB4EA}">
      <dgm:prSet/>
      <dgm:spPr/>
    </dgm:pt>
    <dgm:pt modelId="{ED3E6B90-457D-4D06-8934-8EFB2A590FC1}" type="sibTrans" cxnId="{B38FBBA8-33C1-4790-8760-EE50FFAEB4EA}">
      <dgm:prSet/>
      <dgm:spPr/>
    </dgm:pt>
    <dgm:pt modelId="{7E7948EA-5A41-4D00-9D27-1404622C585D}" type="pres">
      <dgm:prSet presAssocID="{00D545A1-7697-46ED-B9CF-7CF70D3A1416}" presName="hierChild1" presStyleCnt="0">
        <dgm:presLayoutVars>
          <dgm:orgChart val="1"/>
          <dgm:chPref val="1"/>
          <dgm:dir/>
          <dgm:animOne val="branch"/>
          <dgm:animLvl val="lvl"/>
          <dgm:resizeHandles/>
        </dgm:presLayoutVars>
      </dgm:prSet>
      <dgm:spPr/>
    </dgm:pt>
    <dgm:pt modelId="{D1DDF2D2-307E-4B5D-9AFD-2B1828F656F7}" type="pres">
      <dgm:prSet presAssocID="{E109A90F-8B7B-488A-B6A2-A443C7CCC11F}" presName="hierRoot1" presStyleCnt="0">
        <dgm:presLayoutVars>
          <dgm:hierBranch val="init"/>
        </dgm:presLayoutVars>
      </dgm:prSet>
      <dgm:spPr/>
    </dgm:pt>
    <dgm:pt modelId="{9F757745-94A2-4F1C-9FB1-1440C2FFD805}" type="pres">
      <dgm:prSet presAssocID="{E109A90F-8B7B-488A-B6A2-A443C7CCC11F}" presName="rootComposite1" presStyleCnt="0"/>
      <dgm:spPr/>
    </dgm:pt>
    <dgm:pt modelId="{5E3582AD-0152-47B6-8DC6-3C66AB904032}" type="pres">
      <dgm:prSet presAssocID="{E109A90F-8B7B-488A-B6A2-A443C7CCC11F}" presName="rootText1" presStyleLbl="node0" presStyleIdx="0" presStyleCnt="1">
        <dgm:presLayoutVars>
          <dgm:chPref val="3"/>
        </dgm:presLayoutVars>
      </dgm:prSet>
      <dgm:spPr/>
    </dgm:pt>
    <dgm:pt modelId="{49252992-A2AA-4F9E-A4F5-1F7B47C500D5}" type="pres">
      <dgm:prSet presAssocID="{E109A90F-8B7B-488A-B6A2-A443C7CCC11F}" presName="rootConnector1" presStyleLbl="node1" presStyleIdx="0" presStyleCnt="0"/>
      <dgm:spPr/>
    </dgm:pt>
    <dgm:pt modelId="{53D4F58C-5B36-4F75-9469-25A8FB5F060A}" type="pres">
      <dgm:prSet presAssocID="{E109A90F-8B7B-488A-B6A2-A443C7CCC11F}" presName="hierChild2" presStyleCnt="0"/>
      <dgm:spPr/>
    </dgm:pt>
    <dgm:pt modelId="{CB5EBB8D-A3B0-47B6-9B38-9D7ADE7C80FA}" type="pres">
      <dgm:prSet presAssocID="{C228FC06-20E2-43A3-AB83-5490B04E8634}" presName="Name37" presStyleLbl="parChTrans1D2" presStyleIdx="0" presStyleCnt="4"/>
      <dgm:spPr/>
    </dgm:pt>
    <dgm:pt modelId="{E52FB4DF-5435-4B11-8EBB-7F8DE6E46AC2}" type="pres">
      <dgm:prSet presAssocID="{A8AAE1C0-F60B-4440-8F7C-2F5609835E5E}" presName="hierRoot2" presStyleCnt="0">
        <dgm:presLayoutVars>
          <dgm:hierBranch/>
        </dgm:presLayoutVars>
      </dgm:prSet>
      <dgm:spPr/>
    </dgm:pt>
    <dgm:pt modelId="{CC548CA9-B989-4699-A75E-E30CCFD09322}" type="pres">
      <dgm:prSet presAssocID="{A8AAE1C0-F60B-4440-8F7C-2F5609835E5E}" presName="rootComposite" presStyleCnt="0"/>
      <dgm:spPr/>
    </dgm:pt>
    <dgm:pt modelId="{BFE9B324-4033-49EF-A711-220C47B9AFE4}" type="pres">
      <dgm:prSet presAssocID="{A8AAE1C0-F60B-4440-8F7C-2F5609835E5E}" presName="rootText" presStyleLbl="node2" presStyleIdx="0" presStyleCnt="4">
        <dgm:presLayoutVars>
          <dgm:chPref val="3"/>
        </dgm:presLayoutVars>
      </dgm:prSet>
      <dgm:spPr/>
    </dgm:pt>
    <dgm:pt modelId="{BBF73303-6F88-4D52-A2B8-290B48E9B2A0}" type="pres">
      <dgm:prSet presAssocID="{A8AAE1C0-F60B-4440-8F7C-2F5609835E5E}" presName="rootConnector" presStyleLbl="node2" presStyleIdx="0" presStyleCnt="4"/>
      <dgm:spPr/>
    </dgm:pt>
    <dgm:pt modelId="{3C3FB4A1-2B36-4975-A079-AED4EE28CE8A}" type="pres">
      <dgm:prSet presAssocID="{A8AAE1C0-F60B-4440-8F7C-2F5609835E5E}" presName="hierChild4" presStyleCnt="0"/>
      <dgm:spPr/>
    </dgm:pt>
    <dgm:pt modelId="{DB28AED6-7353-4CB2-B11C-28FC6C7F0E97}" type="pres">
      <dgm:prSet presAssocID="{E0742AB9-FCCB-47DA-A7A6-9E1F20D5A632}" presName="Name35" presStyleLbl="parChTrans1D3" presStyleIdx="0" presStyleCnt="4"/>
      <dgm:spPr/>
    </dgm:pt>
    <dgm:pt modelId="{D2E0E55F-3669-4EC6-AC1A-3BBC7191E9AB}" type="pres">
      <dgm:prSet presAssocID="{A2B40538-5F23-4330-826C-E77BC27FC4A5}" presName="hierRoot2" presStyleCnt="0">
        <dgm:presLayoutVars>
          <dgm:hierBranch val="init"/>
        </dgm:presLayoutVars>
      </dgm:prSet>
      <dgm:spPr/>
    </dgm:pt>
    <dgm:pt modelId="{367DB130-BADA-4137-85CB-332411540D27}" type="pres">
      <dgm:prSet presAssocID="{A2B40538-5F23-4330-826C-E77BC27FC4A5}" presName="rootComposite" presStyleCnt="0"/>
      <dgm:spPr/>
    </dgm:pt>
    <dgm:pt modelId="{3B47BEDF-C38B-4850-91A1-FA64A74C9969}" type="pres">
      <dgm:prSet presAssocID="{A2B40538-5F23-4330-826C-E77BC27FC4A5}" presName="rootText" presStyleLbl="node3" presStyleIdx="0" presStyleCnt="4">
        <dgm:presLayoutVars>
          <dgm:chPref val="3"/>
        </dgm:presLayoutVars>
      </dgm:prSet>
      <dgm:spPr/>
    </dgm:pt>
    <dgm:pt modelId="{6F6CDC77-15B8-482F-8042-9896B2946484}" type="pres">
      <dgm:prSet presAssocID="{A2B40538-5F23-4330-826C-E77BC27FC4A5}" presName="rootConnector" presStyleLbl="node3" presStyleIdx="0" presStyleCnt="4"/>
      <dgm:spPr/>
    </dgm:pt>
    <dgm:pt modelId="{C323AB0B-9756-46ED-9C30-083C045A2093}" type="pres">
      <dgm:prSet presAssocID="{A2B40538-5F23-4330-826C-E77BC27FC4A5}" presName="hierChild4" presStyleCnt="0"/>
      <dgm:spPr/>
    </dgm:pt>
    <dgm:pt modelId="{B35A1A44-3709-4757-AB68-5004678D2F3B}" type="pres">
      <dgm:prSet presAssocID="{A2B40538-5F23-4330-826C-E77BC27FC4A5}" presName="hierChild5" presStyleCnt="0"/>
      <dgm:spPr/>
    </dgm:pt>
    <dgm:pt modelId="{BAF31CAE-7CC6-4E3F-B85B-BF61B5AD29A0}" type="pres">
      <dgm:prSet presAssocID="{A8AAE1C0-F60B-4440-8F7C-2F5609835E5E}" presName="hierChild5" presStyleCnt="0"/>
      <dgm:spPr/>
    </dgm:pt>
    <dgm:pt modelId="{FA300E39-012F-4A60-932A-42925A213997}" type="pres">
      <dgm:prSet presAssocID="{34654C24-BF32-49BB-9D0F-64EC84524AA1}" presName="Name37" presStyleLbl="parChTrans1D2" presStyleIdx="1" presStyleCnt="4"/>
      <dgm:spPr/>
    </dgm:pt>
    <dgm:pt modelId="{EF13AF8E-73C1-4A73-995C-91C4B6C703FB}" type="pres">
      <dgm:prSet presAssocID="{D75E4737-511B-4498-93A4-C60E01E7503B}" presName="hierRoot2" presStyleCnt="0">
        <dgm:presLayoutVars>
          <dgm:hierBranch/>
        </dgm:presLayoutVars>
      </dgm:prSet>
      <dgm:spPr/>
    </dgm:pt>
    <dgm:pt modelId="{6731F681-776F-4F86-AD1D-CB87A6257309}" type="pres">
      <dgm:prSet presAssocID="{D75E4737-511B-4498-93A4-C60E01E7503B}" presName="rootComposite" presStyleCnt="0"/>
      <dgm:spPr/>
    </dgm:pt>
    <dgm:pt modelId="{51F33F07-CDE7-4B32-83EF-60E9DAE016EB}" type="pres">
      <dgm:prSet presAssocID="{D75E4737-511B-4498-93A4-C60E01E7503B}" presName="rootText" presStyleLbl="node2" presStyleIdx="1" presStyleCnt="4">
        <dgm:presLayoutVars>
          <dgm:chPref val="3"/>
        </dgm:presLayoutVars>
      </dgm:prSet>
      <dgm:spPr/>
    </dgm:pt>
    <dgm:pt modelId="{AE391B66-6874-4302-B3C9-33C8EF5C6EAF}" type="pres">
      <dgm:prSet presAssocID="{D75E4737-511B-4498-93A4-C60E01E7503B}" presName="rootConnector" presStyleLbl="node2" presStyleIdx="1" presStyleCnt="4"/>
      <dgm:spPr/>
    </dgm:pt>
    <dgm:pt modelId="{148C4A82-383D-4DFB-9BB2-17F3D8238ACA}" type="pres">
      <dgm:prSet presAssocID="{D75E4737-511B-4498-93A4-C60E01E7503B}" presName="hierChild4" presStyleCnt="0"/>
      <dgm:spPr/>
    </dgm:pt>
    <dgm:pt modelId="{7A2A939F-69E6-49EC-B596-A8175381AA8D}" type="pres">
      <dgm:prSet presAssocID="{D5C27923-E486-4D63-AB93-8889CF370171}" presName="Name35" presStyleLbl="parChTrans1D3" presStyleIdx="1" presStyleCnt="4"/>
      <dgm:spPr/>
    </dgm:pt>
    <dgm:pt modelId="{2AD56E91-FBFB-4F84-BCEE-882F62F99B06}" type="pres">
      <dgm:prSet presAssocID="{E2FEE1D8-6537-40F4-ABA6-1EDB7BDEF4FF}" presName="hierRoot2" presStyleCnt="0">
        <dgm:presLayoutVars>
          <dgm:hierBranch val="init"/>
        </dgm:presLayoutVars>
      </dgm:prSet>
      <dgm:spPr/>
    </dgm:pt>
    <dgm:pt modelId="{91A9C38F-CD60-41D6-8977-CAAB54D1B8B5}" type="pres">
      <dgm:prSet presAssocID="{E2FEE1D8-6537-40F4-ABA6-1EDB7BDEF4FF}" presName="rootComposite" presStyleCnt="0"/>
      <dgm:spPr/>
    </dgm:pt>
    <dgm:pt modelId="{E6B32B70-CFAB-4491-A4DE-DDEB4940D969}" type="pres">
      <dgm:prSet presAssocID="{E2FEE1D8-6537-40F4-ABA6-1EDB7BDEF4FF}" presName="rootText" presStyleLbl="node3" presStyleIdx="1" presStyleCnt="4">
        <dgm:presLayoutVars>
          <dgm:chPref val="3"/>
        </dgm:presLayoutVars>
      </dgm:prSet>
      <dgm:spPr/>
    </dgm:pt>
    <dgm:pt modelId="{CC962A32-B6D7-4077-92D4-C9402F80610E}" type="pres">
      <dgm:prSet presAssocID="{E2FEE1D8-6537-40F4-ABA6-1EDB7BDEF4FF}" presName="rootConnector" presStyleLbl="node3" presStyleIdx="1" presStyleCnt="4"/>
      <dgm:spPr/>
    </dgm:pt>
    <dgm:pt modelId="{4A0DFFC0-0C8B-4B66-9A9C-8382F0214ED6}" type="pres">
      <dgm:prSet presAssocID="{E2FEE1D8-6537-40F4-ABA6-1EDB7BDEF4FF}" presName="hierChild4" presStyleCnt="0"/>
      <dgm:spPr/>
    </dgm:pt>
    <dgm:pt modelId="{D8A0D5FD-241A-446F-B6C0-A2923779229E}" type="pres">
      <dgm:prSet presAssocID="{E2FEE1D8-6537-40F4-ABA6-1EDB7BDEF4FF}" presName="hierChild5" presStyleCnt="0"/>
      <dgm:spPr/>
    </dgm:pt>
    <dgm:pt modelId="{3E243A9A-10EA-49D0-A70F-54D3C478454F}" type="pres">
      <dgm:prSet presAssocID="{D75E4737-511B-4498-93A4-C60E01E7503B}" presName="hierChild5" presStyleCnt="0"/>
      <dgm:spPr/>
    </dgm:pt>
    <dgm:pt modelId="{C0033E18-C385-4ABE-A91A-9A301460CBD1}" type="pres">
      <dgm:prSet presAssocID="{8204A49F-FD93-4C57-8B79-EE409E54F198}" presName="Name37" presStyleLbl="parChTrans1D2" presStyleIdx="2" presStyleCnt="4"/>
      <dgm:spPr/>
    </dgm:pt>
    <dgm:pt modelId="{C719C28D-4829-4228-9477-FD18025C18BC}" type="pres">
      <dgm:prSet presAssocID="{31389754-12B9-46C8-B247-F7ED2E953CC9}" presName="hierRoot2" presStyleCnt="0">
        <dgm:presLayoutVars>
          <dgm:hierBranch/>
        </dgm:presLayoutVars>
      </dgm:prSet>
      <dgm:spPr/>
    </dgm:pt>
    <dgm:pt modelId="{C9EB3285-E702-4FE3-8A37-BB718CB0594E}" type="pres">
      <dgm:prSet presAssocID="{31389754-12B9-46C8-B247-F7ED2E953CC9}" presName="rootComposite" presStyleCnt="0"/>
      <dgm:spPr/>
    </dgm:pt>
    <dgm:pt modelId="{B3FD2E27-62E8-45BE-B946-A70FCFEE06F8}" type="pres">
      <dgm:prSet presAssocID="{31389754-12B9-46C8-B247-F7ED2E953CC9}" presName="rootText" presStyleLbl="node2" presStyleIdx="2" presStyleCnt="4">
        <dgm:presLayoutVars>
          <dgm:chPref val="3"/>
        </dgm:presLayoutVars>
      </dgm:prSet>
      <dgm:spPr/>
    </dgm:pt>
    <dgm:pt modelId="{EA978D85-DE73-4204-B394-065AE130E402}" type="pres">
      <dgm:prSet presAssocID="{31389754-12B9-46C8-B247-F7ED2E953CC9}" presName="rootConnector" presStyleLbl="node2" presStyleIdx="2" presStyleCnt="4"/>
      <dgm:spPr/>
    </dgm:pt>
    <dgm:pt modelId="{18A6D58D-AE71-4E64-9A5C-B35A86774D29}" type="pres">
      <dgm:prSet presAssocID="{31389754-12B9-46C8-B247-F7ED2E953CC9}" presName="hierChild4" presStyleCnt="0"/>
      <dgm:spPr/>
    </dgm:pt>
    <dgm:pt modelId="{55EED674-0BCE-4A7B-A99E-4261C3ECD1DA}" type="pres">
      <dgm:prSet presAssocID="{D3599093-6A64-43A0-B46B-17CA4120AB54}" presName="Name35" presStyleLbl="parChTrans1D3" presStyleIdx="2" presStyleCnt="4"/>
      <dgm:spPr/>
    </dgm:pt>
    <dgm:pt modelId="{50224674-7055-4D6F-8963-B53B0148F292}" type="pres">
      <dgm:prSet presAssocID="{966DE46F-01B6-4ED3-A1BE-2BF3D36C3D18}" presName="hierRoot2" presStyleCnt="0">
        <dgm:presLayoutVars>
          <dgm:hierBranch val="init"/>
        </dgm:presLayoutVars>
      </dgm:prSet>
      <dgm:spPr/>
    </dgm:pt>
    <dgm:pt modelId="{D7A3FAA8-5938-42BF-9283-234F5B3EACA3}" type="pres">
      <dgm:prSet presAssocID="{966DE46F-01B6-4ED3-A1BE-2BF3D36C3D18}" presName="rootComposite" presStyleCnt="0"/>
      <dgm:spPr/>
    </dgm:pt>
    <dgm:pt modelId="{E629E4D5-972F-49CB-8042-2C63D1B2F2C4}" type="pres">
      <dgm:prSet presAssocID="{966DE46F-01B6-4ED3-A1BE-2BF3D36C3D18}" presName="rootText" presStyleLbl="node3" presStyleIdx="2" presStyleCnt="4">
        <dgm:presLayoutVars>
          <dgm:chPref val="3"/>
        </dgm:presLayoutVars>
      </dgm:prSet>
      <dgm:spPr/>
    </dgm:pt>
    <dgm:pt modelId="{0FDE0E40-D8A7-404A-BD51-831439C297FA}" type="pres">
      <dgm:prSet presAssocID="{966DE46F-01B6-4ED3-A1BE-2BF3D36C3D18}" presName="rootConnector" presStyleLbl="node3" presStyleIdx="2" presStyleCnt="4"/>
      <dgm:spPr/>
    </dgm:pt>
    <dgm:pt modelId="{1A5D20FD-66EE-414F-8AA8-406CA54456C5}" type="pres">
      <dgm:prSet presAssocID="{966DE46F-01B6-4ED3-A1BE-2BF3D36C3D18}" presName="hierChild4" presStyleCnt="0"/>
      <dgm:spPr/>
    </dgm:pt>
    <dgm:pt modelId="{0C4E247E-58E7-4059-A940-555E6B68437A}" type="pres">
      <dgm:prSet presAssocID="{966DE46F-01B6-4ED3-A1BE-2BF3D36C3D18}" presName="hierChild5" presStyleCnt="0"/>
      <dgm:spPr/>
    </dgm:pt>
    <dgm:pt modelId="{7B6FF705-2EA7-4312-8716-6A95C748D3F4}" type="pres">
      <dgm:prSet presAssocID="{31389754-12B9-46C8-B247-F7ED2E953CC9}" presName="hierChild5" presStyleCnt="0"/>
      <dgm:spPr/>
    </dgm:pt>
    <dgm:pt modelId="{6825CBF4-C9EA-48C2-AE6B-B477E2BC2487}" type="pres">
      <dgm:prSet presAssocID="{C766FF49-E9D4-463C-8F09-C060AA5119D8}" presName="Name37" presStyleLbl="parChTrans1D2" presStyleIdx="3" presStyleCnt="4"/>
      <dgm:spPr/>
    </dgm:pt>
    <dgm:pt modelId="{5B724AB4-454D-4DFE-B410-CF9BED1541BD}" type="pres">
      <dgm:prSet presAssocID="{29F39E3D-D0AC-4632-A330-4E0C5EE494BA}" presName="hierRoot2" presStyleCnt="0">
        <dgm:presLayoutVars>
          <dgm:hierBranch/>
        </dgm:presLayoutVars>
      </dgm:prSet>
      <dgm:spPr/>
    </dgm:pt>
    <dgm:pt modelId="{D3C62378-EB4D-4D58-BF1E-3C88ACA95447}" type="pres">
      <dgm:prSet presAssocID="{29F39E3D-D0AC-4632-A330-4E0C5EE494BA}" presName="rootComposite" presStyleCnt="0"/>
      <dgm:spPr/>
    </dgm:pt>
    <dgm:pt modelId="{48DDCA55-2D9C-43C2-AA7D-F39F96C66452}" type="pres">
      <dgm:prSet presAssocID="{29F39E3D-D0AC-4632-A330-4E0C5EE494BA}" presName="rootText" presStyleLbl="node2" presStyleIdx="3" presStyleCnt="4">
        <dgm:presLayoutVars>
          <dgm:chPref val="3"/>
        </dgm:presLayoutVars>
      </dgm:prSet>
      <dgm:spPr/>
    </dgm:pt>
    <dgm:pt modelId="{55D52DCE-F3CC-4EF1-B55D-393C3C258582}" type="pres">
      <dgm:prSet presAssocID="{29F39E3D-D0AC-4632-A330-4E0C5EE494BA}" presName="rootConnector" presStyleLbl="node2" presStyleIdx="3" presStyleCnt="4"/>
      <dgm:spPr/>
    </dgm:pt>
    <dgm:pt modelId="{5B3227E3-E954-4913-8529-5A2D013FCE94}" type="pres">
      <dgm:prSet presAssocID="{29F39E3D-D0AC-4632-A330-4E0C5EE494BA}" presName="hierChild4" presStyleCnt="0"/>
      <dgm:spPr/>
    </dgm:pt>
    <dgm:pt modelId="{7F97D930-5125-4E56-BC16-421786A90F95}" type="pres">
      <dgm:prSet presAssocID="{F1398FEB-95A0-483C-B64A-7BFABA409D00}" presName="Name35" presStyleLbl="parChTrans1D3" presStyleIdx="3" presStyleCnt="4"/>
      <dgm:spPr/>
    </dgm:pt>
    <dgm:pt modelId="{E3A82171-A6C6-46C2-85F4-6B1345F37844}" type="pres">
      <dgm:prSet presAssocID="{1D47CD6B-66F3-4BFE-B292-1C5CCB43D5D1}" presName="hierRoot2" presStyleCnt="0">
        <dgm:presLayoutVars>
          <dgm:hierBranch val="init"/>
        </dgm:presLayoutVars>
      </dgm:prSet>
      <dgm:spPr/>
    </dgm:pt>
    <dgm:pt modelId="{D135D1D8-58AC-43E0-ACE6-D151ADCE9AD9}" type="pres">
      <dgm:prSet presAssocID="{1D47CD6B-66F3-4BFE-B292-1C5CCB43D5D1}" presName="rootComposite" presStyleCnt="0"/>
      <dgm:spPr/>
    </dgm:pt>
    <dgm:pt modelId="{69718C86-DB77-4C70-A3F3-391C1635854F}" type="pres">
      <dgm:prSet presAssocID="{1D47CD6B-66F3-4BFE-B292-1C5CCB43D5D1}" presName="rootText" presStyleLbl="node3" presStyleIdx="3" presStyleCnt="4">
        <dgm:presLayoutVars>
          <dgm:chPref val="3"/>
        </dgm:presLayoutVars>
      </dgm:prSet>
      <dgm:spPr/>
    </dgm:pt>
    <dgm:pt modelId="{66C71F96-21AD-4781-86E6-0A7F4600A660}" type="pres">
      <dgm:prSet presAssocID="{1D47CD6B-66F3-4BFE-B292-1C5CCB43D5D1}" presName="rootConnector" presStyleLbl="node3" presStyleIdx="3" presStyleCnt="4"/>
      <dgm:spPr/>
    </dgm:pt>
    <dgm:pt modelId="{A5C9A1FA-4012-41C3-B7F3-B6872D994F66}" type="pres">
      <dgm:prSet presAssocID="{1D47CD6B-66F3-4BFE-B292-1C5CCB43D5D1}" presName="hierChild4" presStyleCnt="0"/>
      <dgm:spPr/>
    </dgm:pt>
    <dgm:pt modelId="{632D43E9-7642-450A-9F43-9B79A5C64DE5}" type="pres">
      <dgm:prSet presAssocID="{1D47CD6B-66F3-4BFE-B292-1C5CCB43D5D1}" presName="hierChild5" presStyleCnt="0"/>
      <dgm:spPr/>
    </dgm:pt>
    <dgm:pt modelId="{A49B6EED-01AA-4CCA-BD3A-6A2F85AE5564}" type="pres">
      <dgm:prSet presAssocID="{29F39E3D-D0AC-4632-A330-4E0C5EE494BA}" presName="hierChild5" presStyleCnt="0"/>
      <dgm:spPr/>
    </dgm:pt>
    <dgm:pt modelId="{4007921E-E718-4AEC-A101-A37801B0D999}" type="pres">
      <dgm:prSet presAssocID="{E109A90F-8B7B-488A-B6A2-A443C7CCC11F}" presName="hierChild3" presStyleCnt="0"/>
      <dgm:spPr/>
    </dgm:pt>
  </dgm:ptLst>
  <dgm:cxnLst>
    <dgm:cxn modelId="{1D499202-302F-46DB-9533-6024FCE17F99}" srcId="{D75E4737-511B-4498-93A4-C60E01E7503B}" destId="{E2FEE1D8-6537-40F4-ABA6-1EDB7BDEF4FF}" srcOrd="0" destOrd="0" parTransId="{D5C27923-E486-4D63-AB93-8889CF370171}" sibTransId="{17569F5B-0B04-480E-AF45-60FE6F5B063C}"/>
    <dgm:cxn modelId="{9CBC9202-11B5-429A-BE46-6095F03F6A70}" srcId="{A8AAE1C0-F60B-4440-8F7C-2F5609835E5E}" destId="{A2B40538-5F23-4330-826C-E77BC27FC4A5}" srcOrd="0" destOrd="0" parTransId="{E0742AB9-FCCB-47DA-A7A6-9E1F20D5A632}" sibTransId="{2072725A-7C42-4622-9AF8-FF881F6EDB14}"/>
    <dgm:cxn modelId="{1FA4D603-90FD-4078-BCDC-9FCD7544B70F}" type="presOf" srcId="{C766FF49-E9D4-463C-8F09-C060AA5119D8}" destId="{6825CBF4-C9EA-48C2-AE6B-B477E2BC2487}" srcOrd="0" destOrd="0" presId="urn:microsoft.com/office/officeart/2005/8/layout/orgChart1"/>
    <dgm:cxn modelId="{51A1D618-901E-489D-84B8-677F33AA3ABB}" srcId="{E109A90F-8B7B-488A-B6A2-A443C7CCC11F}" destId="{D75E4737-511B-4498-93A4-C60E01E7503B}" srcOrd="1" destOrd="0" parTransId="{34654C24-BF32-49BB-9D0F-64EC84524AA1}" sibTransId="{9156F1D6-720A-4F7F-A306-AC189D201D6D}"/>
    <dgm:cxn modelId="{1F7F831A-07F1-431C-942B-B7F3BC2A4D92}" srcId="{E109A90F-8B7B-488A-B6A2-A443C7CCC11F}" destId="{A8AAE1C0-F60B-4440-8F7C-2F5609835E5E}" srcOrd="0" destOrd="0" parTransId="{C228FC06-20E2-43A3-AB83-5490B04E8634}" sibTransId="{42C8E6CC-5384-4464-8D4E-2C7AE385D542}"/>
    <dgm:cxn modelId="{F27EF524-49FD-4AA6-AA56-2E3994D21E50}" type="presOf" srcId="{29F39E3D-D0AC-4632-A330-4E0C5EE494BA}" destId="{48DDCA55-2D9C-43C2-AA7D-F39F96C66452}" srcOrd="0" destOrd="0" presId="urn:microsoft.com/office/officeart/2005/8/layout/orgChart1"/>
    <dgm:cxn modelId="{5F48B626-7EF2-4BE7-9126-E9C6CE68C0D5}" type="presOf" srcId="{8204A49F-FD93-4C57-8B79-EE409E54F198}" destId="{C0033E18-C385-4ABE-A91A-9A301460CBD1}" srcOrd="0" destOrd="0" presId="urn:microsoft.com/office/officeart/2005/8/layout/orgChart1"/>
    <dgm:cxn modelId="{14936F2F-B420-46DB-82EC-549F38BAE8A3}" type="presOf" srcId="{A8AAE1C0-F60B-4440-8F7C-2F5609835E5E}" destId="{BFE9B324-4033-49EF-A711-220C47B9AFE4}" srcOrd="0" destOrd="0" presId="urn:microsoft.com/office/officeart/2005/8/layout/orgChart1"/>
    <dgm:cxn modelId="{364B283E-290C-4F3D-A406-4EB471C889D6}" srcId="{E109A90F-8B7B-488A-B6A2-A443C7CCC11F}" destId="{31389754-12B9-46C8-B247-F7ED2E953CC9}" srcOrd="2" destOrd="0" parTransId="{8204A49F-FD93-4C57-8B79-EE409E54F198}" sibTransId="{33F18E19-620C-4A9F-8AAE-BD20EF2EBA2A}"/>
    <dgm:cxn modelId="{7FC55C3E-4B92-4163-9FE3-2EBEBEC968C5}" type="presOf" srcId="{00D545A1-7697-46ED-B9CF-7CF70D3A1416}" destId="{7E7948EA-5A41-4D00-9D27-1404622C585D}" srcOrd="0" destOrd="0" presId="urn:microsoft.com/office/officeart/2005/8/layout/orgChart1"/>
    <dgm:cxn modelId="{F595135F-CC92-404F-87BC-DC39F2A409B7}" type="presOf" srcId="{D75E4737-511B-4498-93A4-C60E01E7503B}" destId="{AE391B66-6874-4302-B3C9-33C8EF5C6EAF}" srcOrd="1" destOrd="0" presId="urn:microsoft.com/office/officeart/2005/8/layout/orgChart1"/>
    <dgm:cxn modelId="{9C2E9D61-C644-4F34-B137-7AE19D3E6E3D}" type="presOf" srcId="{1D47CD6B-66F3-4BFE-B292-1C5CCB43D5D1}" destId="{69718C86-DB77-4C70-A3F3-391C1635854F}" srcOrd="0" destOrd="0" presId="urn:microsoft.com/office/officeart/2005/8/layout/orgChart1"/>
    <dgm:cxn modelId="{C7974447-47E9-42AA-A26F-9E5EF62106C5}" type="presOf" srcId="{34654C24-BF32-49BB-9D0F-64EC84524AA1}" destId="{FA300E39-012F-4A60-932A-42925A213997}" srcOrd="0" destOrd="0" presId="urn:microsoft.com/office/officeart/2005/8/layout/orgChart1"/>
    <dgm:cxn modelId="{23F0304C-4F9D-4AFF-8527-A43A38F0B26F}" type="presOf" srcId="{A2B40538-5F23-4330-826C-E77BC27FC4A5}" destId="{3B47BEDF-C38B-4850-91A1-FA64A74C9969}" srcOrd="0" destOrd="0" presId="urn:microsoft.com/office/officeart/2005/8/layout/orgChart1"/>
    <dgm:cxn modelId="{B358C551-F2A3-4C46-9E8F-A3CDAD879BEC}" type="presOf" srcId="{E2FEE1D8-6537-40F4-ABA6-1EDB7BDEF4FF}" destId="{E6B32B70-CFAB-4491-A4DE-DDEB4940D969}" srcOrd="0" destOrd="0" presId="urn:microsoft.com/office/officeart/2005/8/layout/orgChart1"/>
    <dgm:cxn modelId="{259D937B-C654-41CB-9084-C75D76FDEF0F}" srcId="{E109A90F-8B7B-488A-B6A2-A443C7CCC11F}" destId="{29F39E3D-D0AC-4632-A330-4E0C5EE494BA}" srcOrd="3" destOrd="0" parTransId="{C766FF49-E9D4-463C-8F09-C060AA5119D8}" sibTransId="{E0C9034A-09F2-41D5-BCE0-9364D3E0A155}"/>
    <dgm:cxn modelId="{75C33A7C-AFDA-4CCA-AF62-7CF7FCCAB432}" type="presOf" srcId="{C228FC06-20E2-43A3-AB83-5490B04E8634}" destId="{CB5EBB8D-A3B0-47B6-9B38-9D7ADE7C80FA}" srcOrd="0" destOrd="0" presId="urn:microsoft.com/office/officeart/2005/8/layout/orgChart1"/>
    <dgm:cxn modelId="{74CEBF80-1349-4ECE-8535-462A2E8F9320}" type="presOf" srcId="{E2FEE1D8-6537-40F4-ABA6-1EDB7BDEF4FF}" destId="{CC962A32-B6D7-4077-92D4-C9402F80610E}" srcOrd="1" destOrd="0" presId="urn:microsoft.com/office/officeart/2005/8/layout/orgChart1"/>
    <dgm:cxn modelId="{F0569982-D223-42FC-B820-F3FC8BCDCC4C}" type="presOf" srcId="{A8AAE1C0-F60B-4440-8F7C-2F5609835E5E}" destId="{BBF73303-6F88-4D52-A2B8-290B48E9B2A0}" srcOrd="1" destOrd="0" presId="urn:microsoft.com/office/officeart/2005/8/layout/orgChart1"/>
    <dgm:cxn modelId="{BC3A2E8A-3878-40A2-9F57-BA022307BBCF}" srcId="{00D545A1-7697-46ED-B9CF-7CF70D3A1416}" destId="{E109A90F-8B7B-488A-B6A2-A443C7CCC11F}" srcOrd="0" destOrd="0" parTransId="{96414DFD-C2F3-481F-8CA2-385487E03DC1}" sibTransId="{E11E4501-6824-49F2-97F7-F990DB86E1D2}"/>
    <dgm:cxn modelId="{CBB4D78D-0CCD-4000-B555-EF5BE39849AD}" type="presOf" srcId="{1D47CD6B-66F3-4BFE-B292-1C5CCB43D5D1}" destId="{66C71F96-21AD-4781-86E6-0A7F4600A660}" srcOrd="1" destOrd="0" presId="urn:microsoft.com/office/officeart/2005/8/layout/orgChart1"/>
    <dgm:cxn modelId="{948CF790-253C-4366-9182-86A0E6BD3267}" type="presOf" srcId="{E109A90F-8B7B-488A-B6A2-A443C7CCC11F}" destId="{5E3582AD-0152-47B6-8DC6-3C66AB904032}" srcOrd="0" destOrd="0" presId="urn:microsoft.com/office/officeart/2005/8/layout/orgChart1"/>
    <dgm:cxn modelId="{BB1AB89E-EB32-4651-A02C-06D7B1AFC5BE}" type="presOf" srcId="{31389754-12B9-46C8-B247-F7ED2E953CC9}" destId="{B3FD2E27-62E8-45BE-B946-A70FCFEE06F8}" srcOrd="0" destOrd="0" presId="urn:microsoft.com/office/officeart/2005/8/layout/orgChart1"/>
    <dgm:cxn modelId="{B38FBBA8-33C1-4790-8760-EE50FFAEB4EA}" srcId="{29F39E3D-D0AC-4632-A330-4E0C5EE494BA}" destId="{1D47CD6B-66F3-4BFE-B292-1C5CCB43D5D1}" srcOrd="0" destOrd="0" parTransId="{F1398FEB-95A0-483C-B64A-7BFABA409D00}" sibTransId="{ED3E6B90-457D-4D06-8934-8EFB2A590FC1}"/>
    <dgm:cxn modelId="{2ED862AA-220B-4C80-AC16-9281D20CA5FB}" type="presOf" srcId="{31389754-12B9-46C8-B247-F7ED2E953CC9}" destId="{EA978D85-DE73-4204-B394-065AE130E402}" srcOrd="1" destOrd="0" presId="urn:microsoft.com/office/officeart/2005/8/layout/orgChart1"/>
    <dgm:cxn modelId="{2D951DAD-DD35-4F11-A815-7DB1632A476F}" type="presOf" srcId="{D3599093-6A64-43A0-B46B-17CA4120AB54}" destId="{55EED674-0BCE-4A7B-A99E-4261C3ECD1DA}" srcOrd="0" destOrd="0" presId="urn:microsoft.com/office/officeart/2005/8/layout/orgChart1"/>
    <dgm:cxn modelId="{A1B42CAD-6A3A-4089-95C4-6FC793ABD5DD}" type="presOf" srcId="{D75E4737-511B-4498-93A4-C60E01E7503B}" destId="{51F33F07-CDE7-4B32-83EF-60E9DAE016EB}" srcOrd="0" destOrd="0" presId="urn:microsoft.com/office/officeart/2005/8/layout/orgChart1"/>
    <dgm:cxn modelId="{FA8588B1-4310-4CA8-B348-6AD8BC90F824}" srcId="{31389754-12B9-46C8-B247-F7ED2E953CC9}" destId="{966DE46F-01B6-4ED3-A1BE-2BF3D36C3D18}" srcOrd="0" destOrd="0" parTransId="{D3599093-6A64-43A0-B46B-17CA4120AB54}" sibTransId="{DB659BF9-9F6D-44B5-8AFC-BAE32C0212DA}"/>
    <dgm:cxn modelId="{019FB6B8-AEC7-4AA5-9DD1-027289B4C7E1}" type="presOf" srcId="{E109A90F-8B7B-488A-B6A2-A443C7CCC11F}" destId="{49252992-A2AA-4F9E-A4F5-1F7B47C500D5}" srcOrd="1" destOrd="0" presId="urn:microsoft.com/office/officeart/2005/8/layout/orgChart1"/>
    <dgm:cxn modelId="{585C4FBA-6BFC-4CEC-8A08-81FE9958991A}" type="presOf" srcId="{966DE46F-01B6-4ED3-A1BE-2BF3D36C3D18}" destId="{E629E4D5-972F-49CB-8042-2C63D1B2F2C4}" srcOrd="0" destOrd="0" presId="urn:microsoft.com/office/officeart/2005/8/layout/orgChart1"/>
    <dgm:cxn modelId="{C47F69CB-277B-4355-B4CB-3B491507DC06}" type="presOf" srcId="{966DE46F-01B6-4ED3-A1BE-2BF3D36C3D18}" destId="{0FDE0E40-D8A7-404A-BD51-831439C297FA}" srcOrd="1" destOrd="0" presId="urn:microsoft.com/office/officeart/2005/8/layout/orgChart1"/>
    <dgm:cxn modelId="{16AC50D3-6A79-4242-BE20-C81B03FC7865}" type="presOf" srcId="{D5C27923-E486-4D63-AB93-8889CF370171}" destId="{7A2A939F-69E6-49EC-B596-A8175381AA8D}" srcOrd="0" destOrd="0" presId="urn:microsoft.com/office/officeart/2005/8/layout/orgChart1"/>
    <dgm:cxn modelId="{0D0C14EE-11BC-48CF-87DA-8ADCDA3063DE}" type="presOf" srcId="{A2B40538-5F23-4330-826C-E77BC27FC4A5}" destId="{6F6CDC77-15B8-482F-8042-9896B2946484}" srcOrd="1" destOrd="0" presId="urn:microsoft.com/office/officeart/2005/8/layout/orgChart1"/>
    <dgm:cxn modelId="{48E551EF-575C-4376-A9D8-2E7202E5A65D}" type="presOf" srcId="{29F39E3D-D0AC-4632-A330-4E0C5EE494BA}" destId="{55D52DCE-F3CC-4EF1-B55D-393C3C258582}" srcOrd="1" destOrd="0" presId="urn:microsoft.com/office/officeart/2005/8/layout/orgChart1"/>
    <dgm:cxn modelId="{8D2B3EF2-5FE0-461A-8673-A92E6B986653}" type="presOf" srcId="{F1398FEB-95A0-483C-B64A-7BFABA409D00}" destId="{7F97D930-5125-4E56-BC16-421786A90F95}" srcOrd="0" destOrd="0" presId="urn:microsoft.com/office/officeart/2005/8/layout/orgChart1"/>
    <dgm:cxn modelId="{8F7ABEF9-3673-487E-B664-34AF3A32E5C5}" type="presOf" srcId="{E0742AB9-FCCB-47DA-A7A6-9E1F20D5A632}" destId="{DB28AED6-7353-4CB2-B11C-28FC6C7F0E97}" srcOrd="0" destOrd="0" presId="urn:microsoft.com/office/officeart/2005/8/layout/orgChart1"/>
    <dgm:cxn modelId="{D2456BEA-556A-4459-A59F-FD0195D68D8D}" type="presParOf" srcId="{7E7948EA-5A41-4D00-9D27-1404622C585D}" destId="{D1DDF2D2-307E-4B5D-9AFD-2B1828F656F7}" srcOrd="0" destOrd="0" presId="urn:microsoft.com/office/officeart/2005/8/layout/orgChart1"/>
    <dgm:cxn modelId="{F30221F4-576D-477B-B274-AFAE15D16799}" type="presParOf" srcId="{D1DDF2D2-307E-4B5D-9AFD-2B1828F656F7}" destId="{9F757745-94A2-4F1C-9FB1-1440C2FFD805}" srcOrd="0" destOrd="0" presId="urn:microsoft.com/office/officeart/2005/8/layout/orgChart1"/>
    <dgm:cxn modelId="{14977958-CB29-426C-8254-F7FA96D37494}" type="presParOf" srcId="{9F757745-94A2-4F1C-9FB1-1440C2FFD805}" destId="{5E3582AD-0152-47B6-8DC6-3C66AB904032}" srcOrd="0" destOrd="0" presId="urn:microsoft.com/office/officeart/2005/8/layout/orgChart1"/>
    <dgm:cxn modelId="{C04962DB-44D2-4AC1-9CEC-2E7B940D05CD}" type="presParOf" srcId="{9F757745-94A2-4F1C-9FB1-1440C2FFD805}" destId="{49252992-A2AA-4F9E-A4F5-1F7B47C500D5}" srcOrd="1" destOrd="0" presId="urn:microsoft.com/office/officeart/2005/8/layout/orgChart1"/>
    <dgm:cxn modelId="{6FE3C763-B030-4C75-B2E4-4EC726A5B771}" type="presParOf" srcId="{D1DDF2D2-307E-4B5D-9AFD-2B1828F656F7}" destId="{53D4F58C-5B36-4F75-9469-25A8FB5F060A}" srcOrd="1" destOrd="0" presId="urn:microsoft.com/office/officeart/2005/8/layout/orgChart1"/>
    <dgm:cxn modelId="{7C494483-ACF6-4036-A2E2-28FCD5CF33E1}" type="presParOf" srcId="{53D4F58C-5B36-4F75-9469-25A8FB5F060A}" destId="{CB5EBB8D-A3B0-47B6-9B38-9D7ADE7C80FA}" srcOrd="0" destOrd="0" presId="urn:microsoft.com/office/officeart/2005/8/layout/orgChart1"/>
    <dgm:cxn modelId="{0DBEDB04-00FD-4362-B9CC-AD99BD60B5A7}" type="presParOf" srcId="{53D4F58C-5B36-4F75-9469-25A8FB5F060A}" destId="{E52FB4DF-5435-4B11-8EBB-7F8DE6E46AC2}" srcOrd="1" destOrd="0" presId="urn:microsoft.com/office/officeart/2005/8/layout/orgChart1"/>
    <dgm:cxn modelId="{B8C16842-221D-453B-8E54-316A09245D75}" type="presParOf" srcId="{E52FB4DF-5435-4B11-8EBB-7F8DE6E46AC2}" destId="{CC548CA9-B989-4699-A75E-E30CCFD09322}" srcOrd="0" destOrd="0" presId="urn:microsoft.com/office/officeart/2005/8/layout/orgChart1"/>
    <dgm:cxn modelId="{24A75BE1-1EEB-4C10-8D99-17582CBF989F}" type="presParOf" srcId="{CC548CA9-B989-4699-A75E-E30CCFD09322}" destId="{BFE9B324-4033-49EF-A711-220C47B9AFE4}" srcOrd="0" destOrd="0" presId="urn:microsoft.com/office/officeart/2005/8/layout/orgChart1"/>
    <dgm:cxn modelId="{0CB3E757-4AC4-442C-B07F-66D954FF3B08}" type="presParOf" srcId="{CC548CA9-B989-4699-A75E-E30CCFD09322}" destId="{BBF73303-6F88-4D52-A2B8-290B48E9B2A0}" srcOrd="1" destOrd="0" presId="urn:microsoft.com/office/officeart/2005/8/layout/orgChart1"/>
    <dgm:cxn modelId="{802682BB-A684-4115-9F97-522F4CBA6281}" type="presParOf" srcId="{E52FB4DF-5435-4B11-8EBB-7F8DE6E46AC2}" destId="{3C3FB4A1-2B36-4975-A079-AED4EE28CE8A}" srcOrd="1" destOrd="0" presId="urn:microsoft.com/office/officeart/2005/8/layout/orgChart1"/>
    <dgm:cxn modelId="{CB1D89D4-00B3-4E89-9A9E-72F8A9434FE1}" type="presParOf" srcId="{3C3FB4A1-2B36-4975-A079-AED4EE28CE8A}" destId="{DB28AED6-7353-4CB2-B11C-28FC6C7F0E97}" srcOrd="0" destOrd="0" presId="urn:microsoft.com/office/officeart/2005/8/layout/orgChart1"/>
    <dgm:cxn modelId="{EC7BC8C0-9E42-4515-87FF-6BEFD6253B05}" type="presParOf" srcId="{3C3FB4A1-2B36-4975-A079-AED4EE28CE8A}" destId="{D2E0E55F-3669-4EC6-AC1A-3BBC7191E9AB}" srcOrd="1" destOrd="0" presId="urn:microsoft.com/office/officeart/2005/8/layout/orgChart1"/>
    <dgm:cxn modelId="{94F68006-6759-41AC-900A-83FAC8C5BB0D}" type="presParOf" srcId="{D2E0E55F-3669-4EC6-AC1A-3BBC7191E9AB}" destId="{367DB130-BADA-4137-85CB-332411540D27}" srcOrd="0" destOrd="0" presId="urn:microsoft.com/office/officeart/2005/8/layout/orgChart1"/>
    <dgm:cxn modelId="{9E2F3D44-F13E-4601-A9E7-19C38CDD36E2}" type="presParOf" srcId="{367DB130-BADA-4137-85CB-332411540D27}" destId="{3B47BEDF-C38B-4850-91A1-FA64A74C9969}" srcOrd="0" destOrd="0" presId="urn:microsoft.com/office/officeart/2005/8/layout/orgChart1"/>
    <dgm:cxn modelId="{33B7191C-4AD6-4227-9ABE-B3F39B03F21F}" type="presParOf" srcId="{367DB130-BADA-4137-85CB-332411540D27}" destId="{6F6CDC77-15B8-482F-8042-9896B2946484}" srcOrd="1" destOrd="0" presId="urn:microsoft.com/office/officeart/2005/8/layout/orgChart1"/>
    <dgm:cxn modelId="{82D78F0A-4C84-4FD8-B462-8CC37ED4B75C}" type="presParOf" srcId="{D2E0E55F-3669-4EC6-AC1A-3BBC7191E9AB}" destId="{C323AB0B-9756-46ED-9C30-083C045A2093}" srcOrd="1" destOrd="0" presId="urn:microsoft.com/office/officeart/2005/8/layout/orgChart1"/>
    <dgm:cxn modelId="{40D75EA6-67F5-468B-972D-3AD25533546F}" type="presParOf" srcId="{D2E0E55F-3669-4EC6-AC1A-3BBC7191E9AB}" destId="{B35A1A44-3709-4757-AB68-5004678D2F3B}" srcOrd="2" destOrd="0" presId="urn:microsoft.com/office/officeart/2005/8/layout/orgChart1"/>
    <dgm:cxn modelId="{37C11611-FE30-4C3D-B807-FE868653AF5E}" type="presParOf" srcId="{E52FB4DF-5435-4B11-8EBB-7F8DE6E46AC2}" destId="{BAF31CAE-7CC6-4E3F-B85B-BF61B5AD29A0}" srcOrd="2" destOrd="0" presId="urn:microsoft.com/office/officeart/2005/8/layout/orgChart1"/>
    <dgm:cxn modelId="{ED040E4F-7127-4100-9E98-CD670B3945FC}" type="presParOf" srcId="{53D4F58C-5B36-4F75-9469-25A8FB5F060A}" destId="{FA300E39-012F-4A60-932A-42925A213997}" srcOrd="2" destOrd="0" presId="urn:microsoft.com/office/officeart/2005/8/layout/orgChart1"/>
    <dgm:cxn modelId="{677430A6-95EF-4F33-94B5-0C42FC9E3A8A}" type="presParOf" srcId="{53D4F58C-5B36-4F75-9469-25A8FB5F060A}" destId="{EF13AF8E-73C1-4A73-995C-91C4B6C703FB}" srcOrd="3" destOrd="0" presId="urn:microsoft.com/office/officeart/2005/8/layout/orgChart1"/>
    <dgm:cxn modelId="{0E1C1E8B-DD2D-4178-937C-B888E7575392}" type="presParOf" srcId="{EF13AF8E-73C1-4A73-995C-91C4B6C703FB}" destId="{6731F681-776F-4F86-AD1D-CB87A6257309}" srcOrd="0" destOrd="0" presId="urn:microsoft.com/office/officeart/2005/8/layout/orgChart1"/>
    <dgm:cxn modelId="{DF0230A1-7DBB-4652-A333-CF10C0E5F864}" type="presParOf" srcId="{6731F681-776F-4F86-AD1D-CB87A6257309}" destId="{51F33F07-CDE7-4B32-83EF-60E9DAE016EB}" srcOrd="0" destOrd="0" presId="urn:microsoft.com/office/officeart/2005/8/layout/orgChart1"/>
    <dgm:cxn modelId="{86F0E347-9C23-42BA-90EF-F49FE476CF2C}" type="presParOf" srcId="{6731F681-776F-4F86-AD1D-CB87A6257309}" destId="{AE391B66-6874-4302-B3C9-33C8EF5C6EAF}" srcOrd="1" destOrd="0" presId="urn:microsoft.com/office/officeart/2005/8/layout/orgChart1"/>
    <dgm:cxn modelId="{5F297C92-EB9F-4EB8-BF8E-7D466A1CBA74}" type="presParOf" srcId="{EF13AF8E-73C1-4A73-995C-91C4B6C703FB}" destId="{148C4A82-383D-4DFB-9BB2-17F3D8238ACA}" srcOrd="1" destOrd="0" presId="urn:microsoft.com/office/officeart/2005/8/layout/orgChart1"/>
    <dgm:cxn modelId="{2BEB45BD-3FAB-4FC5-AB5A-69A69255E070}" type="presParOf" srcId="{148C4A82-383D-4DFB-9BB2-17F3D8238ACA}" destId="{7A2A939F-69E6-49EC-B596-A8175381AA8D}" srcOrd="0" destOrd="0" presId="urn:microsoft.com/office/officeart/2005/8/layout/orgChart1"/>
    <dgm:cxn modelId="{9029DA67-EBBC-4BAD-A207-1C43D05CEEDC}" type="presParOf" srcId="{148C4A82-383D-4DFB-9BB2-17F3D8238ACA}" destId="{2AD56E91-FBFB-4F84-BCEE-882F62F99B06}" srcOrd="1" destOrd="0" presId="urn:microsoft.com/office/officeart/2005/8/layout/orgChart1"/>
    <dgm:cxn modelId="{70D24BC2-EC17-4955-B9CA-C2007D256660}" type="presParOf" srcId="{2AD56E91-FBFB-4F84-BCEE-882F62F99B06}" destId="{91A9C38F-CD60-41D6-8977-CAAB54D1B8B5}" srcOrd="0" destOrd="0" presId="urn:microsoft.com/office/officeart/2005/8/layout/orgChart1"/>
    <dgm:cxn modelId="{350D5281-D661-4BB2-A50B-3FE79FA139F6}" type="presParOf" srcId="{91A9C38F-CD60-41D6-8977-CAAB54D1B8B5}" destId="{E6B32B70-CFAB-4491-A4DE-DDEB4940D969}" srcOrd="0" destOrd="0" presId="urn:microsoft.com/office/officeart/2005/8/layout/orgChart1"/>
    <dgm:cxn modelId="{15700C8A-9AF9-407D-A175-AF74455888BB}" type="presParOf" srcId="{91A9C38F-CD60-41D6-8977-CAAB54D1B8B5}" destId="{CC962A32-B6D7-4077-92D4-C9402F80610E}" srcOrd="1" destOrd="0" presId="urn:microsoft.com/office/officeart/2005/8/layout/orgChart1"/>
    <dgm:cxn modelId="{AA275AF9-8628-44AD-A6FD-E7E63EDD7DC7}" type="presParOf" srcId="{2AD56E91-FBFB-4F84-BCEE-882F62F99B06}" destId="{4A0DFFC0-0C8B-4B66-9A9C-8382F0214ED6}" srcOrd="1" destOrd="0" presId="urn:microsoft.com/office/officeart/2005/8/layout/orgChart1"/>
    <dgm:cxn modelId="{D65AD2A5-2045-4D88-BC36-8D895D45B948}" type="presParOf" srcId="{2AD56E91-FBFB-4F84-BCEE-882F62F99B06}" destId="{D8A0D5FD-241A-446F-B6C0-A2923779229E}" srcOrd="2" destOrd="0" presId="urn:microsoft.com/office/officeart/2005/8/layout/orgChart1"/>
    <dgm:cxn modelId="{052BD79B-4D36-435C-B6E9-B145094AE93A}" type="presParOf" srcId="{EF13AF8E-73C1-4A73-995C-91C4B6C703FB}" destId="{3E243A9A-10EA-49D0-A70F-54D3C478454F}" srcOrd="2" destOrd="0" presId="urn:microsoft.com/office/officeart/2005/8/layout/orgChart1"/>
    <dgm:cxn modelId="{4D39F554-C682-4C76-8540-53F39845F18F}" type="presParOf" srcId="{53D4F58C-5B36-4F75-9469-25A8FB5F060A}" destId="{C0033E18-C385-4ABE-A91A-9A301460CBD1}" srcOrd="4" destOrd="0" presId="urn:microsoft.com/office/officeart/2005/8/layout/orgChart1"/>
    <dgm:cxn modelId="{8B6505DA-38D5-45E9-9F7B-38A90FF3FDB0}" type="presParOf" srcId="{53D4F58C-5B36-4F75-9469-25A8FB5F060A}" destId="{C719C28D-4829-4228-9477-FD18025C18BC}" srcOrd="5" destOrd="0" presId="urn:microsoft.com/office/officeart/2005/8/layout/orgChart1"/>
    <dgm:cxn modelId="{8C5A016C-304B-43FA-8CD2-E05A86983C81}" type="presParOf" srcId="{C719C28D-4829-4228-9477-FD18025C18BC}" destId="{C9EB3285-E702-4FE3-8A37-BB718CB0594E}" srcOrd="0" destOrd="0" presId="urn:microsoft.com/office/officeart/2005/8/layout/orgChart1"/>
    <dgm:cxn modelId="{92B3B0FC-26A4-4AA4-B72D-31AEEAAE8D2D}" type="presParOf" srcId="{C9EB3285-E702-4FE3-8A37-BB718CB0594E}" destId="{B3FD2E27-62E8-45BE-B946-A70FCFEE06F8}" srcOrd="0" destOrd="0" presId="urn:microsoft.com/office/officeart/2005/8/layout/orgChart1"/>
    <dgm:cxn modelId="{D90B53BE-7433-4531-B777-49C8712E242E}" type="presParOf" srcId="{C9EB3285-E702-4FE3-8A37-BB718CB0594E}" destId="{EA978D85-DE73-4204-B394-065AE130E402}" srcOrd="1" destOrd="0" presId="urn:microsoft.com/office/officeart/2005/8/layout/orgChart1"/>
    <dgm:cxn modelId="{578E4211-040D-4564-8B5F-3367CF13C1A3}" type="presParOf" srcId="{C719C28D-4829-4228-9477-FD18025C18BC}" destId="{18A6D58D-AE71-4E64-9A5C-B35A86774D29}" srcOrd="1" destOrd="0" presId="urn:microsoft.com/office/officeart/2005/8/layout/orgChart1"/>
    <dgm:cxn modelId="{23E98F32-7A2F-433E-810A-2C6F9E8ABE27}" type="presParOf" srcId="{18A6D58D-AE71-4E64-9A5C-B35A86774D29}" destId="{55EED674-0BCE-4A7B-A99E-4261C3ECD1DA}" srcOrd="0" destOrd="0" presId="urn:microsoft.com/office/officeart/2005/8/layout/orgChart1"/>
    <dgm:cxn modelId="{2A8D5594-A201-4F4D-A285-3EC19301FF2C}" type="presParOf" srcId="{18A6D58D-AE71-4E64-9A5C-B35A86774D29}" destId="{50224674-7055-4D6F-8963-B53B0148F292}" srcOrd="1" destOrd="0" presId="urn:microsoft.com/office/officeart/2005/8/layout/orgChart1"/>
    <dgm:cxn modelId="{47CEC9EC-D651-46FB-9549-F320D49B585C}" type="presParOf" srcId="{50224674-7055-4D6F-8963-B53B0148F292}" destId="{D7A3FAA8-5938-42BF-9283-234F5B3EACA3}" srcOrd="0" destOrd="0" presId="urn:microsoft.com/office/officeart/2005/8/layout/orgChart1"/>
    <dgm:cxn modelId="{EACF64C6-57C2-4A30-9F9F-CB20286D488D}" type="presParOf" srcId="{D7A3FAA8-5938-42BF-9283-234F5B3EACA3}" destId="{E629E4D5-972F-49CB-8042-2C63D1B2F2C4}" srcOrd="0" destOrd="0" presId="urn:microsoft.com/office/officeart/2005/8/layout/orgChart1"/>
    <dgm:cxn modelId="{F2F186C7-74FC-49CE-B28E-AE9864AA3BBC}" type="presParOf" srcId="{D7A3FAA8-5938-42BF-9283-234F5B3EACA3}" destId="{0FDE0E40-D8A7-404A-BD51-831439C297FA}" srcOrd="1" destOrd="0" presId="urn:microsoft.com/office/officeart/2005/8/layout/orgChart1"/>
    <dgm:cxn modelId="{95739E06-7680-4D3E-9AC4-EE761F458306}" type="presParOf" srcId="{50224674-7055-4D6F-8963-B53B0148F292}" destId="{1A5D20FD-66EE-414F-8AA8-406CA54456C5}" srcOrd="1" destOrd="0" presId="urn:microsoft.com/office/officeart/2005/8/layout/orgChart1"/>
    <dgm:cxn modelId="{2F395B63-D52A-472F-98F3-507D635128D5}" type="presParOf" srcId="{50224674-7055-4D6F-8963-B53B0148F292}" destId="{0C4E247E-58E7-4059-A940-555E6B68437A}" srcOrd="2" destOrd="0" presId="urn:microsoft.com/office/officeart/2005/8/layout/orgChart1"/>
    <dgm:cxn modelId="{266471E7-AB80-4DF4-8FE3-F0C3D8C4CA27}" type="presParOf" srcId="{C719C28D-4829-4228-9477-FD18025C18BC}" destId="{7B6FF705-2EA7-4312-8716-6A95C748D3F4}" srcOrd="2" destOrd="0" presId="urn:microsoft.com/office/officeart/2005/8/layout/orgChart1"/>
    <dgm:cxn modelId="{8809ABFA-1950-47B5-91F5-85DABA02D402}" type="presParOf" srcId="{53D4F58C-5B36-4F75-9469-25A8FB5F060A}" destId="{6825CBF4-C9EA-48C2-AE6B-B477E2BC2487}" srcOrd="6" destOrd="0" presId="urn:microsoft.com/office/officeart/2005/8/layout/orgChart1"/>
    <dgm:cxn modelId="{A1AFA667-1393-4CAA-8F86-04C0BDDB7FAD}" type="presParOf" srcId="{53D4F58C-5B36-4F75-9469-25A8FB5F060A}" destId="{5B724AB4-454D-4DFE-B410-CF9BED1541BD}" srcOrd="7" destOrd="0" presId="urn:microsoft.com/office/officeart/2005/8/layout/orgChart1"/>
    <dgm:cxn modelId="{1FE5FF3E-4F04-4BC1-AFEB-79C0975AB740}" type="presParOf" srcId="{5B724AB4-454D-4DFE-B410-CF9BED1541BD}" destId="{D3C62378-EB4D-4D58-BF1E-3C88ACA95447}" srcOrd="0" destOrd="0" presId="urn:microsoft.com/office/officeart/2005/8/layout/orgChart1"/>
    <dgm:cxn modelId="{181E51BA-CD2F-49C9-8136-C147163BAB0B}" type="presParOf" srcId="{D3C62378-EB4D-4D58-BF1E-3C88ACA95447}" destId="{48DDCA55-2D9C-43C2-AA7D-F39F96C66452}" srcOrd="0" destOrd="0" presId="urn:microsoft.com/office/officeart/2005/8/layout/orgChart1"/>
    <dgm:cxn modelId="{E573C127-1F37-4F92-8638-AD562286F374}" type="presParOf" srcId="{D3C62378-EB4D-4D58-BF1E-3C88ACA95447}" destId="{55D52DCE-F3CC-4EF1-B55D-393C3C258582}" srcOrd="1" destOrd="0" presId="urn:microsoft.com/office/officeart/2005/8/layout/orgChart1"/>
    <dgm:cxn modelId="{1AE03C9E-4704-4463-96C4-818765E12036}" type="presParOf" srcId="{5B724AB4-454D-4DFE-B410-CF9BED1541BD}" destId="{5B3227E3-E954-4913-8529-5A2D013FCE94}" srcOrd="1" destOrd="0" presId="urn:microsoft.com/office/officeart/2005/8/layout/orgChart1"/>
    <dgm:cxn modelId="{9115708F-EDA8-41B7-9B11-F1EC39DCF8B9}" type="presParOf" srcId="{5B3227E3-E954-4913-8529-5A2D013FCE94}" destId="{7F97D930-5125-4E56-BC16-421786A90F95}" srcOrd="0" destOrd="0" presId="urn:microsoft.com/office/officeart/2005/8/layout/orgChart1"/>
    <dgm:cxn modelId="{1C2BA30E-09CC-4300-ABB0-DCD7F5330DEC}" type="presParOf" srcId="{5B3227E3-E954-4913-8529-5A2D013FCE94}" destId="{E3A82171-A6C6-46C2-85F4-6B1345F37844}" srcOrd="1" destOrd="0" presId="urn:microsoft.com/office/officeart/2005/8/layout/orgChart1"/>
    <dgm:cxn modelId="{5E8DE631-F10C-40DE-98F5-0973D366DC24}" type="presParOf" srcId="{E3A82171-A6C6-46C2-85F4-6B1345F37844}" destId="{D135D1D8-58AC-43E0-ACE6-D151ADCE9AD9}" srcOrd="0" destOrd="0" presId="urn:microsoft.com/office/officeart/2005/8/layout/orgChart1"/>
    <dgm:cxn modelId="{172C56FF-2132-49DE-BB8E-2452CB48291F}" type="presParOf" srcId="{D135D1D8-58AC-43E0-ACE6-D151ADCE9AD9}" destId="{69718C86-DB77-4C70-A3F3-391C1635854F}" srcOrd="0" destOrd="0" presId="urn:microsoft.com/office/officeart/2005/8/layout/orgChart1"/>
    <dgm:cxn modelId="{DB5CBE21-B3AA-464B-9B4F-59C43AF720C8}" type="presParOf" srcId="{D135D1D8-58AC-43E0-ACE6-D151ADCE9AD9}" destId="{66C71F96-21AD-4781-86E6-0A7F4600A660}" srcOrd="1" destOrd="0" presId="urn:microsoft.com/office/officeart/2005/8/layout/orgChart1"/>
    <dgm:cxn modelId="{35ECB066-4A30-4FFA-9D65-E1FF50FF50DA}" type="presParOf" srcId="{E3A82171-A6C6-46C2-85F4-6B1345F37844}" destId="{A5C9A1FA-4012-41C3-B7F3-B6872D994F66}" srcOrd="1" destOrd="0" presId="urn:microsoft.com/office/officeart/2005/8/layout/orgChart1"/>
    <dgm:cxn modelId="{F718990B-66F0-4397-AF2C-496F7BFF93AC}" type="presParOf" srcId="{E3A82171-A6C6-46C2-85F4-6B1345F37844}" destId="{632D43E9-7642-450A-9F43-9B79A5C64DE5}" srcOrd="2" destOrd="0" presId="urn:microsoft.com/office/officeart/2005/8/layout/orgChart1"/>
    <dgm:cxn modelId="{285F473C-4502-4201-A9A8-F4BF2940F575}" type="presParOf" srcId="{5B724AB4-454D-4DFE-B410-CF9BED1541BD}" destId="{A49B6EED-01AA-4CCA-BD3A-6A2F85AE5564}" srcOrd="2" destOrd="0" presId="urn:microsoft.com/office/officeart/2005/8/layout/orgChart1"/>
    <dgm:cxn modelId="{882E6DC0-93E5-4F8B-B546-0D3041CDF94F}" type="presParOf" srcId="{D1DDF2D2-307E-4B5D-9AFD-2B1828F656F7}" destId="{4007921E-E718-4AEC-A101-A37801B0D999}"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D71B0A71-7646-430A-8361-01C80772D62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6207662F-07FD-4110-B6E1-B3C8239F7EFC}">
      <dgm:prSet phldrT="[Text]" custT="1"/>
      <dgm:spPr/>
      <dgm:t>
        <a:bodyPr/>
        <a:lstStyle/>
        <a:p>
          <a:r>
            <a:rPr lang="cs-CZ" sz="2000" dirty="0"/>
            <a:t>zpracování</a:t>
          </a:r>
        </a:p>
      </dgm:t>
    </dgm:pt>
    <dgm:pt modelId="{03A18C4F-4165-44B9-946B-E9FFE5F53734}" type="parTrans" cxnId="{317153F1-CBDD-4B99-85C2-E4A0E1F3E658}">
      <dgm:prSet/>
      <dgm:spPr/>
      <dgm:t>
        <a:bodyPr/>
        <a:lstStyle/>
        <a:p>
          <a:endParaRPr lang="cs-CZ"/>
        </a:p>
      </dgm:t>
    </dgm:pt>
    <dgm:pt modelId="{B46BA3FA-C842-41CD-B8F2-C676366BC932}" type="sibTrans" cxnId="{317153F1-CBDD-4B99-85C2-E4A0E1F3E658}">
      <dgm:prSet/>
      <dgm:spPr/>
      <dgm:t>
        <a:bodyPr/>
        <a:lstStyle/>
        <a:p>
          <a:endParaRPr lang="cs-CZ"/>
        </a:p>
      </dgm:t>
    </dgm:pt>
    <dgm:pt modelId="{08634A1B-3EA7-4EF2-98F4-819D38568356}">
      <dgm:prSet phldrT="[Text]" custT="1"/>
      <dgm:spPr/>
      <dgm:t>
        <a:bodyPr/>
        <a:lstStyle/>
        <a:p>
          <a:r>
            <a:rPr lang="cs-CZ" sz="2000" dirty="0"/>
            <a:t>osobní údaje </a:t>
          </a:r>
          <a:r>
            <a:rPr lang="cs-CZ" sz="2000" dirty="0" err="1"/>
            <a:t>vyzvedávající</a:t>
          </a:r>
          <a:r>
            <a:rPr lang="cs-CZ" sz="2000" dirty="0"/>
            <a:t> osoby</a:t>
          </a:r>
        </a:p>
      </dgm:t>
    </dgm:pt>
    <dgm:pt modelId="{840BAFFD-2E85-4E45-A770-269561E20EFC}" type="parTrans" cxnId="{642710AA-B0B0-4B63-90D2-71397B8D1170}">
      <dgm:prSet/>
      <dgm:spPr/>
      <dgm:t>
        <a:bodyPr/>
        <a:lstStyle/>
        <a:p>
          <a:endParaRPr lang="cs-CZ"/>
        </a:p>
      </dgm:t>
    </dgm:pt>
    <dgm:pt modelId="{35CDFBC9-5656-4E23-9679-FCADCFCE71FD}" type="sibTrans" cxnId="{642710AA-B0B0-4B63-90D2-71397B8D1170}">
      <dgm:prSet/>
      <dgm:spPr/>
      <dgm:t>
        <a:bodyPr/>
        <a:lstStyle/>
        <a:p>
          <a:endParaRPr lang="cs-CZ"/>
        </a:p>
      </dgm:t>
    </dgm:pt>
    <dgm:pt modelId="{3B3C8908-FDFD-4D69-9648-A1F09ECCD54C}">
      <dgm:prSet custT="1"/>
      <dgm:spPr/>
      <dgm:t>
        <a:bodyPr/>
        <a:lstStyle/>
        <a:p>
          <a:r>
            <a:rPr lang="cs-CZ" sz="2000" dirty="0"/>
            <a:t>plnění povinnosti stanovené právním předpisem</a:t>
          </a:r>
        </a:p>
      </dgm:t>
    </dgm:pt>
    <dgm:pt modelId="{4CB027AB-6F54-4A90-B8E3-3274D4F88F05}" type="parTrans" cxnId="{72B3454A-3164-44C3-8419-FA33802764C2}">
      <dgm:prSet/>
      <dgm:spPr/>
      <dgm:t>
        <a:bodyPr/>
        <a:lstStyle/>
        <a:p>
          <a:endParaRPr lang="cs-CZ"/>
        </a:p>
      </dgm:t>
    </dgm:pt>
    <dgm:pt modelId="{7615869E-8879-415A-8F73-51CB5267D4F9}" type="sibTrans" cxnId="{72B3454A-3164-44C3-8419-FA33802764C2}">
      <dgm:prSet/>
      <dgm:spPr/>
      <dgm:t>
        <a:bodyPr/>
        <a:lstStyle/>
        <a:p>
          <a:endParaRPr lang="cs-CZ"/>
        </a:p>
      </dgm:t>
    </dgm:pt>
    <dgm:pt modelId="{ED882C8E-C4F8-415D-90D7-27F298449726}">
      <dgm:prSet custT="1"/>
      <dgm:spPr/>
      <dgm:t>
        <a:bodyPr/>
        <a:lstStyle/>
        <a:p>
          <a:r>
            <a:rPr lang="cs-CZ" sz="2000" dirty="0"/>
            <a:t>podpisy dětí na výkresech, výtvarných dílech</a:t>
          </a:r>
        </a:p>
      </dgm:t>
    </dgm:pt>
    <dgm:pt modelId="{13205D5E-781C-44CB-A760-5CC4040FA45D}" type="parTrans" cxnId="{42B84797-19B8-49E2-88AF-9240C8FA6283}">
      <dgm:prSet/>
      <dgm:spPr/>
      <dgm:t>
        <a:bodyPr/>
        <a:lstStyle/>
        <a:p>
          <a:endParaRPr lang="cs-CZ"/>
        </a:p>
      </dgm:t>
    </dgm:pt>
    <dgm:pt modelId="{760A2AA4-510A-4B9C-BFD1-5B58D37F97AA}" type="sibTrans" cxnId="{42B84797-19B8-49E2-88AF-9240C8FA6283}">
      <dgm:prSet/>
      <dgm:spPr/>
      <dgm:t>
        <a:bodyPr/>
        <a:lstStyle/>
        <a:p>
          <a:endParaRPr lang="cs-CZ"/>
        </a:p>
      </dgm:t>
    </dgm:pt>
    <dgm:pt modelId="{881D3FDC-097E-4CCF-A4A8-74A7F24CF771}">
      <dgm:prSet custT="1"/>
      <dgm:spPr/>
      <dgm:t>
        <a:bodyPr/>
        <a:lstStyle/>
        <a:p>
          <a:r>
            <a:rPr lang="cs-CZ" sz="2000" dirty="0"/>
            <a:t>jmenovky</a:t>
          </a:r>
        </a:p>
        <a:p>
          <a:r>
            <a:rPr lang="cs-CZ" sz="2000" dirty="0"/>
            <a:t>podpisy na prezenčních listinách</a:t>
          </a:r>
        </a:p>
      </dgm:t>
    </dgm:pt>
    <dgm:pt modelId="{D394BB84-A0E2-4136-BD9B-B62E7A5C81A7}" type="parTrans" cxnId="{2A761094-70DE-44E9-B5F7-D8E5E1E6D6D5}">
      <dgm:prSet/>
      <dgm:spPr/>
      <dgm:t>
        <a:bodyPr/>
        <a:lstStyle/>
        <a:p>
          <a:endParaRPr lang="cs-CZ"/>
        </a:p>
      </dgm:t>
    </dgm:pt>
    <dgm:pt modelId="{A99A0497-D1D0-4632-AF75-6EFD63296C13}" type="sibTrans" cxnId="{2A761094-70DE-44E9-B5F7-D8E5E1E6D6D5}">
      <dgm:prSet/>
      <dgm:spPr/>
      <dgm:t>
        <a:bodyPr/>
        <a:lstStyle/>
        <a:p>
          <a:endParaRPr lang="cs-CZ"/>
        </a:p>
      </dgm:t>
    </dgm:pt>
    <dgm:pt modelId="{B9D1AF37-6E0F-44E4-B892-2E10B1AB32D8}">
      <dgm:prSet custT="1"/>
      <dgm:spPr/>
      <dgm:t>
        <a:bodyPr/>
        <a:lstStyle/>
        <a:p>
          <a:r>
            <a:rPr lang="cs-CZ" sz="2000" dirty="0"/>
            <a:t>neuděluje se souhlas</a:t>
          </a:r>
        </a:p>
      </dgm:t>
    </dgm:pt>
    <dgm:pt modelId="{9EC8FF02-6F1C-4446-9731-112C17CCB244}" type="parTrans" cxnId="{D89AFFCA-438C-45F1-9827-F6B82E47951F}">
      <dgm:prSet/>
      <dgm:spPr/>
      <dgm:t>
        <a:bodyPr/>
        <a:lstStyle/>
        <a:p>
          <a:endParaRPr lang="cs-CZ"/>
        </a:p>
      </dgm:t>
    </dgm:pt>
    <dgm:pt modelId="{E48F1D0C-5144-4334-8E01-C547F84396B3}" type="sibTrans" cxnId="{D89AFFCA-438C-45F1-9827-F6B82E47951F}">
      <dgm:prSet/>
      <dgm:spPr/>
      <dgm:t>
        <a:bodyPr/>
        <a:lstStyle/>
        <a:p>
          <a:endParaRPr lang="cs-CZ"/>
        </a:p>
      </dgm:t>
    </dgm:pt>
    <dgm:pt modelId="{32E02C4D-9A28-494E-A82C-360294E47C6F}">
      <dgm:prSet custT="1"/>
      <dgm:spPr/>
      <dgm:t>
        <a:bodyPr/>
        <a:lstStyle/>
        <a:p>
          <a:r>
            <a:rPr lang="cs-CZ" sz="2000" dirty="0"/>
            <a:t>veřejný zájem</a:t>
          </a:r>
        </a:p>
      </dgm:t>
    </dgm:pt>
    <dgm:pt modelId="{178A6CA3-8F00-41DB-BB13-BC03023191F4}" type="parTrans" cxnId="{B1E2ACB1-0B6D-4340-8668-749E78840FB8}">
      <dgm:prSet/>
      <dgm:spPr/>
      <dgm:t>
        <a:bodyPr/>
        <a:lstStyle/>
        <a:p>
          <a:endParaRPr lang="cs-CZ"/>
        </a:p>
      </dgm:t>
    </dgm:pt>
    <dgm:pt modelId="{F26B6B16-DA77-4541-8250-22BB3482112A}" type="sibTrans" cxnId="{B1E2ACB1-0B6D-4340-8668-749E78840FB8}">
      <dgm:prSet/>
      <dgm:spPr/>
      <dgm:t>
        <a:bodyPr/>
        <a:lstStyle/>
        <a:p>
          <a:endParaRPr lang="cs-CZ"/>
        </a:p>
      </dgm:t>
    </dgm:pt>
    <dgm:pt modelId="{8357C097-E045-4597-9C3A-F05D45A6F20A}">
      <dgm:prSet custT="1"/>
      <dgm:spPr/>
      <dgm:t>
        <a:bodyPr/>
        <a:lstStyle/>
        <a:p>
          <a:r>
            <a:rPr lang="cs-CZ" sz="2000" dirty="0"/>
            <a:t>informační systém zřizovatele k přijímání</a:t>
          </a:r>
        </a:p>
      </dgm:t>
    </dgm:pt>
    <dgm:pt modelId="{BB3A554D-6AA9-41D4-A322-3BDDC58DEFA6}" type="parTrans" cxnId="{C8F2D75D-742F-438E-ABC8-29ABC0BAFF30}">
      <dgm:prSet/>
      <dgm:spPr/>
      <dgm:t>
        <a:bodyPr/>
        <a:lstStyle/>
        <a:p>
          <a:endParaRPr lang="cs-CZ"/>
        </a:p>
      </dgm:t>
    </dgm:pt>
    <dgm:pt modelId="{658280A5-D986-4019-BF7A-82166A75BA92}" type="sibTrans" cxnId="{C8F2D75D-742F-438E-ABC8-29ABC0BAFF30}">
      <dgm:prSet/>
      <dgm:spPr/>
      <dgm:t>
        <a:bodyPr/>
        <a:lstStyle/>
        <a:p>
          <a:endParaRPr lang="cs-CZ"/>
        </a:p>
      </dgm:t>
    </dgm:pt>
    <dgm:pt modelId="{2926CCBC-E63C-4062-9F5F-E898FE8194BB}">
      <dgm:prSet custT="1"/>
      <dgm:spPr/>
      <dgm:t>
        <a:bodyPr/>
        <a:lstStyle/>
        <a:p>
          <a:r>
            <a:rPr lang="cs-CZ" sz="2000" dirty="0"/>
            <a:t>veřejný zájem</a:t>
          </a:r>
        </a:p>
      </dgm:t>
    </dgm:pt>
    <dgm:pt modelId="{E8569616-FCB6-4010-BEEC-F16B39A48C47}" type="parTrans" cxnId="{998D1172-F76A-4CAF-921E-29D20C1AAC24}">
      <dgm:prSet/>
      <dgm:spPr/>
      <dgm:t>
        <a:bodyPr/>
        <a:lstStyle/>
        <a:p>
          <a:endParaRPr lang="cs-CZ"/>
        </a:p>
      </dgm:t>
    </dgm:pt>
    <dgm:pt modelId="{028F5BBB-1062-499F-91B1-9584232F71E5}" type="sibTrans" cxnId="{998D1172-F76A-4CAF-921E-29D20C1AAC24}">
      <dgm:prSet/>
      <dgm:spPr/>
      <dgm:t>
        <a:bodyPr/>
        <a:lstStyle/>
        <a:p>
          <a:endParaRPr lang="cs-CZ"/>
        </a:p>
      </dgm:t>
    </dgm:pt>
    <dgm:pt modelId="{6EF5A663-EE4E-4205-96A0-1733747C4E61}">
      <dgm:prSet custT="1"/>
      <dgm:spPr/>
      <dgm:t>
        <a:bodyPr/>
        <a:lstStyle/>
        <a:p>
          <a:r>
            <a:rPr lang="cs-CZ" sz="2000" dirty="0"/>
            <a:t>neuděluje se souhlas</a:t>
          </a:r>
        </a:p>
      </dgm:t>
    </dgm:pt>
    <dgm:pt modelId="{6BBD5AFB-471C-49FA-8E60-A01B1B3CC2A9}" type="parTrans" cxnId="{712DF810-D6C2-4B40-A20A-CD28B922AEC7}">
      <dgm:prSet/>
      <dgm:spPr/>
      <dgm:t>
        <a:bodyPr/>
        <a:lstStyle/>
        <a:p>
          <a:endParaRPr lang="cs-CZ"/>
        </a:p>
      </dgm:t>
    </dgm:pt>
    <dgm:pt modelId="{3E135871-EF6F-4AD1-801F-070E1B392B22}" type="sibTrans" cxnId="{712DF810-D6C2-4B40-A20A-CD28B922AEC7}">
      <dgm:prSet/>
      <dgm:spPr/>
      <dgm:t>
        <a:bodyPr/>
        <a:lstStyle/>
        <a:p>
          <a:endParaRPr lang="cs-CZ"/>
        </a:p>
      </dgm:t>
    </dgm:pt>
    <dgm:pt modelId="{3A0FB0A1-4BBA-4A34-85F9-1FD52232593C}">
      <dgm:prSet custT="1"/>
      <dgm:spPr/>
      <dgm:t>
        <a:bodyPr/>
        <a:lstStyle/>
        <a:p>
          <a:r>
            <a:rPr lang="cs-CZ" sz="2000" dirty="0"/>
            <a:t>neuděluje se souhlas</a:t>
          </a:r>
        </a:p>
      </dgm:t>
    </dgm:pt>
    <dgm:pt modelId="{D637FB38-3A61-49B5-A79B-142A5208799B}" type="parTrans" cxnId="{A109EF3C-400C-4627-B3DD-B9EC52D10CD2}">
      <dgm:prSet/>
      <dgm:spPr/>
      <dgm:t>
        <a:bodyPr/>
        <a:lstStyle/>
        <a:p>
          <a:endParaRPr lang="cs-CZ"/>
        </a:p>
      </dgm:t>
    </dgm:pt>
    <dgm:pt modelId="{22E9B8CD-2B23-4D4D-A032-60E1AB5E56A4}" type="sibTrans" cxnId="{A109EF3C-400C-4627-B3DD-B9EC52D10CD2}">
      <dgm:prSet/>
      <dgm:spPr/>
      <dgm:t>
        <a:bodyPr/>
        <a:lstStyle/>
        <a:p>
          <a:endParaRPr lang="cs-CZ"/>
        </a:p>
      </dgm:t>
    </dgm:pt>
    <dgm:pt modelId="{19621B09-6EA4-48B3-8916-B576F4BC4864}">
      <dgm:prSet custT="1"/>
      <dgm:spPr/>
      <dgm:t>
        <a:bodyPr/>
        <a:lstStyle/>
        <a:p>
          <a:r>
            <a:rPr lang="cs-CZ" sz="2000" dirty="0"/>
            <a:t>škola - správce</a:t>
          </a:r>
        </a:p>
      </dgm:t>
    </dgm:pt>
    <dgm:pt modelId="{34D40231-FA00-4D2F-B4BB-DABEB870444E}" type="parTrans" cxnId="{2DDEE1E9-AA39-4627-93A2-304547B752CD}">
      <dgm:prSet/>
      <dgm:spPr/>
      <dgm:t>
        <a:bodyPr/>
        <a:lstStyle/>
        <a:p>
          <a:endParaRPr lang="cs-CZ"/>
        </a:p>
      </dgm:t>
    </dgm:pt>
    <dgm:pt modelId="{87DE8165-3AAA-4728-8046-BAB21B250210}" type="sibTrans" cxnId="{2DDEE1E9-AA39-4627-93A2-304547B752CD}">
      <dgm:prSet/>
      <dgm:spPr/>
      <dgm:t>
        <a:bodyPr/>
        <a:lstStyle/>
        <a:p>
          <a:endParaRPr lang="cs-CZ"/>
        </a:p>
      </dgm:t>
    </dgm:pt>
    <dgm:pt modelId="{351DF5A7-B261-4410-895A-6B6616A06C4E}">
      <dgm:prSet/>
      <dgm:spPr/>
      <dgm:t>
        <a:bodyPr/>
        <a:lstStyle/>
        <a:p>
          <a:r>
            <a:rPr lang="cs-CZ" dirty="0"/>
            <a:t>zřizovatel – správce</a:t>
          </a:r>
        </a:p>
        <a:p>
          <a:r>
            <a:rPr lang="cs-CZ" dirty="0"/>
            <a:t>+ odpovědnost za jím vytvořený informační systém, zejména za jeho zabezpečení</a:t>
          </a:r>
        </a:p>
      </dgm:t>
    </dgm:pt>
    <dgm:pt modelId="{9307FC3C-7859-47C4-8699-17D724B32FC1}" type="parTrans" cxnId="{A3680D4A-3BE4-4258-B9B5-BB5384B7A4CA}">
      <dgm:prSet/>
      <dgm:spPr/>
      <dgm:t>
        <a:bodyPr/>
        <a:lstStyle/>
        <a:p>
          <a:endParaRPr lang="cs-CZ"/>
        </a:p>
      </dgm:t>
    </dgm:pt>
    <dgm:pt modelId="{DF8123DD-B408-4D4D-91B1-C84F8B2DDFEA}" type="sibTrans" cxnId="{A3680D4A-3BE4-4258-B9B5-BB5384B7A4CA}">
      <dgm:prSet/>
      <dgm:spPr/>
      <dgm:t>
        <a:bodyPr/>
        <a:lstStyle/>
        <a:p>
          <a:endParaRPr lang="cs-CZ"/>
        </a:p>
      </dgm:t>
    </dgm:pt>
    <dgm:pt modelId="{E453C25A-B3C7-450D-8521-B426F22A5FED}" type="pres">
      <dgm:prSet presAssocID="{D71B0A71-7646-430A-8361-01C80772D62B}" presName="hierChild1" presStyleCnt="0">
        <dgm:presLayoutVars>
          <dgm:orgChart val="1"/>
          <dgm:chPref val="1"/>
          <dgm:dir/>
          <dgm:animOne val="branch"/>
          <dgm:animLvl val="lvl"/>
          <dgm:resizeHandles/>
        </dgm:presLayoutVars>
      </dgm:prSet>
      <dgm:spPr/>
    </dgm:pt>
    <dgm:pt modelId="{ECAB02F6-FBE1-4993-803E-B69BC56042D7}" type="pres">
      <dgm:prSet presAssocID="{6207662F-07FD-4110-B6E1-B3C8239F7EFC}" presName="hierRoot1" presStyleCnt="0">
        <dgm:presLayoutVars>
          <dgm:hierBranch val="init"/>
        </dgm:presLayoutVars>
      </dgm:prSet>
      <dgm:spPr/>
    </dgm:pt>
    <dgm:pt modelId="{16903AA7-BF8E-4678-8C3B-06AA23DE7812}" type="pres">
      <dgm:prSet presAssocID="{6207662F-07FD-4110-B6E1-B3C8239F7EFC}" presName="rootComposite1" presStyleCnt="0"/>
      <dgm:spPr/>
    </dgm:pt>
    <dgm:pt modelId="{44EE2E1C-1D90-40C5-9D3A-E9264616C196}" type="pres">
      <dgm:prSet presAssocID="{6207662F-07FD-4110-B6E1-B3C8239F7EFC}" presName="rootText1" presStyleLbl="node0" presStyleIdx="0" presStyleCnt="1" custScaleY="59871">
        <dgm:presLayoutVars>
          <dgm:chPref val="3"/>
        </dgm:presLayoutVars>
      </dgm:prSet>
      <dgm:spPr/>
    </dgm:pt>
    <dgm:pt modelId="{B40C5363-CCD6-423A-B548-28405BEA6DDE}" type="pres">
      <dgm:prSet presAssocID="{6207662F-07FD-4110-B6E1-B3C8239F7EFC}" presName="rootConnector1" presStyleLbl="node1" presStyleIdx="0" presStyleCnt="0"/>
      <dgm:spPr/>
    </dgm:pt>
    <dgm:pt modelId="{A8757BD1-511F-46A9-8E2D-37FEA7047664}" type="pres">
      <dgm:prSet presAssocID="{6207662F-07FD-4110-B6E1-B3C8239F7EFC}" presName="hierChild2" presStyleCnt="0"/>
      <dgm:spPr/>
    </dgm:pt>
    <dgm:pt modelId="{2E4643CD-900D-4445-8CDF-6C3419147992}" type="pres">
      <dgm:prSet presAssocID="{840BAFFD-2E85-4E45-A770-269561E20EFC}" presName="Name37" presStyleLbl="parChTrans1D2" presStyleIdx="0" presStyleCnt="4"/>
      <dgm:spPr/>
    </dgm:pt>
    <dgm:pt modelId="{C28CB3F5-DF81-4E68-89F5-C35FAF8FA8BC}" type="pres">
      <dgm:prSet presAssocID="{08634A1B-3EA7-4EF2-98F4-819D38568356}" presName="hierRoot2" presStyleCnt="0">
        <dgm:presLayoutVars>
          <dgm:hierBranch/>
        </dgm:presLayoutVars>
      </dgm:prSet>
      <dgm:spPr/>
    </dgm:pt>
    <dgm:pt modelId="{6785B8C7-D8F8-4014-949A-37A9A2ED8A84}" type="pres">
      <dgm:prSet presAssocID="{08634A1B-3EA7-4EF2-98F4-819D38568356}" presName="rootComposite" presStyleCnt="0"/>
      <dgm:spPr/>
    </dgm:pt>
    <dgm:pt modelId="{B9055273-A91D-4C36-8A49-D3C7DDC4BC60}" type="pres">
      <dgm:prSet presAssocID="{08634A1B-3EA7-4EF2-98F4-819D38568356}" presName="rootText" presStyleLbl="node2" presStyleIdx="0" presStyleCnt="4">
        <dgm:presLayoutVars>
          <dgm:chPref val="3"/>
        </dgm:presLayoutVars>
      </dgm:prSet>
      <dgm:spPr/>
    </dgm:pt>
    <dgm:pt modelId="{DB72C316-3159-42B3-BE28-D38B888C12BF}" type="pres">
      <dgm:prSet presAssocID="{08634A1B-3EA7-4EF2-98F4-819D38568356}" presName="rootConnector" presStyleLbl="node2" presStyleIdx="0" presStyleCnt="4"/>
      <dgm:spPr/>
    </dgm:pt>
    <dgm:pt modelId="{B9A6AAA5-1E30-43CF-A8E9-1DB0FD71B71E}" type="pres">
      <dgm:prSet presAssocID="{08634A1B-3EA7-4EF2-98F4-819D38568356}" presName="hierChild4" presStyleCnt="0"/>
      <dgm:spPr/>
    </dgm:pt>
    <dgm:pt modelId="{701BB63E-7811-4ABF-9891-988F4FD6597B}" type="pres">
      <dgm:prSet presAssocID="{4CB027AB-6F54-4A90-B8E3-3274D4F88F05}" presName="Name35" presStyleLbl="parChTrans1D3" presStyleIdx="0" presStyleCnt="5"/>
      <dgm:spPr/>
    </dgm:pt>
    <dgm:pt modelId="{8FCC0378-D1A2-4DEF-B532-632272828701}" type="pres">
      <dgm:prSet presAssocID="{3B3C8908-FDFD-4D69-9648-A1F09ECCD54C}" presName="hierRoot2" presStyleCnt="0">
        <dgm:presLayoutVars>
          <dgm:hierBranch/>
        </dgm:presLayoutVars>
      </dgm:prSet>
      <dgm:spPr/>
    </dgm:pt>
    <dgm:pt modelId="{6A7DAAD8-BEBE-4452-8DF6-93D680B7374A}" type="pres">
      <dgm:prSet presAssocID="{3B3C8908-FDFD-4D69-9648-A1F09ECCD54C}" presName="rootComposite" presStyleCnt="0"/>
      <dgm:spPr/>
    </dgm:pt>
    <dgm:pt modelId="{B990835E-28E3-4F5C-8B64-663082BC99DB}" type="pres">
      <dgm:prSet presAssocID="{3B3C8908-FDFD-4D69-9648-A1F09ECCD54C}" presName="rootText" presStyleLbl="node3" presStyleIdx="0" presStyleCnt="5" custScaleX="112281" custScaleY="138739">
        <dgm:presLayoutVars>
          <dgm:chPref val="3"/>
        </dgm:presLayoutVars>
      </dgm:prSet>
      <dgm:spPr/>
    </dgm:pt>
    <dgm:pt modelId="{C4C43D43-6CA9-4A39-A432-3F1C445A2DB0}" type="pres">
      <dgm:prSet presAssocID="{3B3C8908-FDFD-4D69-9648-A1F09ECCD54C}" presName="rootConnector" presStyleLbl="node3" presStyleIdx="0" presStyleCnt="5"/>
      <dgm:spPr/>
    </dgm:pt>
    <dgm:pt modelId="{4B227949-795C-4B37-992C-66B0BE974944}" type="pres">
      <dgm:prSet presAssocID="{3B3C8908-FDFD-4D69-9648-A1F09ECCD54C}" presName="hierChild4" presStyleCnt="0"/>
      <dgm:spPr/>
    </dgm:pt>
    <dgm:pt modelId="{DC9D2E53-2024-4E2D-9A34-D162EA7DC849}" type="pres">
      <dgm:prSet presAssocID="{9EC8FF02-6F1C-4446-9731-112C17CCB244}" presName="Name35" presStyleLbl="parChTrans1D4" presStyleIdx="0" presStyleCnt="3"/>
      <dgm:spPr/>
    </dgm:pt>
    <dgm:pt modelId="{1F706DFE-C4DA-43FD-8569-BE0DD6131124}" type="pres">
      <dgm:prSet presAssocID="{B9D1AF37-6E0F-44E4-B892-2E10B1AB32D8}" presName="hierRoot2" presStyleCnt="0">
        <dgm:presLayoutVars>
          <dgm:hierBranch val="init"/>
        </dgm:presLayoutVars>
      </dgm:prSet>
      <dgm:spPr/>
    </dgm:pt>
    <dgm:pt modelId="{A4DFABB2-0798-4A18-BD1E-59D5BC2D1714}" type="pres">
      <dgm:prSet presAssocID="{B9D1AF37-6E0F-44E4-B892-2E10B1AB32D8}" presName="rootComposite" presStyleCnt="0"/>
      <dgm:spPr/>
    </dgm:pt>
    <dgm:pt modelId="{17168B43-247E-4C3B-ACC8-13927A545E81}" type="pres">
      <dgm:prSet presAssocID="{B9D1AF37-6E0F-44E4-B892-2E10B1AB32D8}" presName="rootText" presStyleLbl="node4" presStyleIdx="0" presStyleCnt="3">
        <dgm:presLayoutVars>
          <dgm:chPref val="3"/>
        </dgm:presLayoutVars>
      </dgm:prSet>
      <dgm:spPr/>
    </dgm:pt>
    <dgm:pt modelId="{91721944-8FF1-4F16-BF09-C0BFE69AEFA4}" type="pres">
      <dgm:prSet presAssocID="{B9D1AF37-6E0F-44E4-B892-2E10B1AB32D8}" presName="rootConnector" presStyleLbl="node4" presStyleIdx="0" presStyleCnt="3"/>
      <dgm:spPr/>
    </dgm:pt>
    <dgm:pt modelId="{0DC9101E-48B8-4945-83B9-F6F7BD045963}" type="pres">
      <dgm:prSet presAssocID="{B9D1AF37-6E0F-44E4-B892-2E10B1AB32D8}" presName="hierChild4" presStyleCnt="0"/>
      <dgm:spPr/>
    </dgm:pt>
    <dgm:pt modelId="{0CDCE997-4243-409D-B66E-BA594E471C7C}" type="pres">
      <dgm:prSet presAssocID="{B9D1AF37-6E0F-44E4-B892-2E10B1AB32D8}" presName="hierChild5" presStyleCnt="0"/>
      <dgm:spPr/>
    </dgm:pt>
    <dgm:pt modelId="{CF1F5BB3-A15B-420C-B02D-7031F668CEE9}" type="pres">
      <dgm:prSet presAssocID="{3B3C8908-FDFD-4D69-9648-A1F09ECCD54C}" presName="hierChild5" presStyleCnt="0"/>
      <dgm:spPr/>
    </dgm:pt>
    <dgm:pt modelId="{CECAAD97-C9F8-4FBF-B1DA-56335F90CBE3}" type="pres">
      <dgm:prSet presAssocID="{08634A1B-3EA7-4EF2-98F4-819D38568356}" presName="hierChild5" presStyleCnt="0"/>
      <dgm:spPr/>
    </dgm:pt>
    <dgm:pt modelId="{3343D313-1DE5-4AD8-BEA4-6A201DC9AC0D}" type="pres">
      <dgm:prSet presAssocID="{13205D5E-781C-44CB-A760-5CC4040FA45D}" presName="Name37" presStyleLbl="parChTrans1D2" presStyleIdx="1" presStyleCnt="4"/>
      <dgm:spPr/>
    </dgm:pt>
    <dgm:pt modelId="{10788795-435A-4562-B957-06D260A59B20}" type="pres">
      <dgm:prSet presAssocID="{ED882C8E-C4F8-415D-90D7-27F298449726}" presName="hierRoot2" presStyleCnt="0">
        <dgm:presLayoutVars>
          <dgm:hierBranch/>
        </dgm:presLayoutVars>
      </dgm:prSet>
      <dgm:spPr/>
    </dgm:pt>
    <dgm:pt modelId="{74117216-6F38-4F23-B783-11884DD8F082}" type="pres">
      <dgm:prSet presAssocID="{ED882C8E-C4F8-415D-90D7-27F298449726}" presName="rootComposite" presStyleCnt="0"/>
      <dgm:spPr/>
    </dgm:pt>
    <dgm:pt modelId="{D57F3998-3B3F-4248-B424-893AB2A29BFD}" type="pres">
      <dgm:prSet presAssocID="{ED882C8E-C4F8-415D-90D7-27F298449726}" presName="rootText" presStyleLbl="node2" presStyleIdx="1" presStyleCnt="4" custScaleY="137129">
        <dgm:presLayoutVars>
          <dgm:chPref val="3"/>
        </dgm:presLayoutVars>
      </dgm:prSet>
      <dgm:spPr/>
    </dgm:pt>
    <dgm:pt modelId="{AEB460E0-3396-4916-B7E0-56482FD5A5E7}" type="pres">
      <dgm:prSet presAssocID="{ED882C8E-C4F8-415D-90D7-27F298449726}" presName="rootConnector" presStyleLbl="node2" presStyleIdx="1" presStyleCnt="4"/>
      <dgm:spPr/>
    </dgm:pt>
    <dgm:pt modelId="{2BCD9B67-FFE8-4642-B4CB-38959668CF2D}" type="pres">
      <dgm:prSet presAssocID="{ED882C8E-C4F8-415D-90D7-27F298449726}" presName="hierChild4" presStyleCnt="0"/>
      <dgm:spPr/>
    </dgm:pt>
    <dgm:pt modelId="{48127DB1-4ADD-4DE4-B9BC-0EA8E74E405E}" type="pres">
      <dgm:prSet presAssocID="{178A6CA3-8F00-41DB-BB13-BC03023191F4}" presName="Name35" presStyleLbl="parChTrans1D3" presStyleIdx="1" presStyleCnt="5"/>
      <dgm:spPr/>
    </dgm:pt>
    <dgm:pt modelId="{586DF3C1-9788-4E0E-93A6-AC39ACC631BF}" type="pres">
      <dgm:prSet presAssocID="{32E02C4D-9A28-494E-A82C-360294E47C6F}" presName="hierRoot2" presStyleCnt="0">
        <dgm:presLayoutVars>
          <dgm:hierBranch/>
        </dgm:presLayoutVars>
      </dgm:prSet>
      <dgm:spPr/>
    </dgm:pt>
    <dgm:pt modelId="{BFD01EE9-4BDA-473A-96E9-7665C76088F9}" type="pres">
      <dgm:prSet presAssocID="{32E02C4D-9A28-494E-A82C-360294E47C6F}" presName="rootComposite" presStyleCnt="0"/>
      <dgm:spPr/>
    </dgm:pt>
    <dgm:pt modelId="{DB2BDA24-4F1C-4F68-A979-A3FB3FC47FDB}" type="pres">
      <dgm:prSet presAssocID="{32E02C4D-9A28-494E-A82C-360294E47C6F}" presName="rootText" presStyleLbl="node3" presStyleIdx="1" presStyleCnt="5">
        <dgm:presLayoutVars>
          <dgm:chPref val="3"/>
        </dgm:presLayoutVars>
      </dgm:prSet>
      <dgm:spPr/>
    </dgm:pt>
    <dgm:pt modelId="{6207A218-F886-473F-9C55-DA7787F30576}" type="pres">
      <dgm:prSet presAssocID="{32E02C4D-9A28-494E-A82C-360294E47C6F}" presName="rootConnector" presStyleLbl="node3" presStyleIdx="1" presStyleCnt="5"/>
      <dgm:spPr/>
    </dgm:pt>
    <dgm:pt modelId="{F4BA6F29-EF21-4003-8057-387ADB8D6B2B}" type="pres">
      <dgm:prSet presAssocID="{32E02C4D-9A28-494E-A82C-360294E47C6F}" presName="hierChild4" presStyleCnt="0"/>
      <dgm:spPr/>
    </dgm:pt>
    <dgm:pt modelId="{E8963AC1-813A-4CDB-8415-27A5AD8A9B3A}" type="pres">
      <dgm:prSet presAssocID="{6BBD5AFB-471C-49FA-8E60-A01B1B3CC2A9}" presName="Name35" presStyleLbl="parChTrans1D4" presStyleIdx="1" presStyleCnt="3"/>
      <dgm:spPr/>
    </dgm:pt>
    <dgm:pt modelId="{0FB39312-0424-4116-9CCA-64A7F090D3BD}" type="pres">
      <dgm:prSet presAssocID="{6EF5A663-EE4E-4205-96A0-1733747C4E61}" presName="hierRoot2" presStyleCnt="0">
        <dgm:presLayoutVars>
          <dgm:hierBranch val="init"/>
        </dgm:presLayoutVars>
      </dgm:prSet>
      <dgm:spPr/>
    </dgm:pt>
    <dgm:pt modelId="{1C705B6D-4262-4FC7-BB85-8D997C919ECD}" type="pres">
      <dgm:prSet presAssocID="{6EF5A663-EE4E-4205-96A0-1733747C4E61}" presName="rootComposite" presStyleCnt="0"/>
      <dgm:spPr/>
    </dgm:pt>
    <dgm:pt modelId="{A8FF1484-6449-4A1D-8F34-271A32A86E13}" type="pres">
      <dgm:prSet presAssocID="{6EF5A663-EE4E-4205-96A0-1733747C4E61}" presName="rootText" presStyleLbl="node4" presStyleIdx="1" presStyleCnt="3">
        <dgm:presLayoutVars>
          <dgm:chPref val="3"/>
        </dgm:presLayoutVars>
      </dgm:prSet>
      <dgm:spPr/>
    </dgm:pt>
    <dgm:pt modelId="{F7CA0090-A1C9-4C3C-911D-31060FFE41F5}" type="pres">
      <dgm:prSet presAssocID="{6EF5A663-EE4E-4205-96A0-1733747C4E61}" presName="rootConnector" presStyleLbl="node4" presStyleIdx="1" presStyleCnt="3"/>
      <dgm:spPr/>
    </dgm:pt>
    <dgm:pt modelId="{8D66DEFA-5228-4397-ACAE-80904258CF89}" type="pres">
      <dgm:prSet presAssocID="{6EF5A663-EE4E-4205-96A0-1733747C4E61}" presName="hierChild4" presStyleCnt="0"/>
      <dgm:spPr/>
    </dgm:pt>
    <dgm:pt modelId="{00F66057-1AB1-4D8E-8DA9-CEA6ECECCCD8}" type="pres">
      <dgm:prSet presAssocID="{6EF5A663-EE4E-4205-96A0-1733747C4E61}" presName="hierChild5" presStyleCnt="0"/>
      <dgm:spPr/>
    </dgm:pt>
    <dgm:pt modelId="{9FB6AD9D-D52F-4EAE-A163-4D03FA0B37EE}" type="pres">
      <dgm:prSet presAssocID="{32E02C4D-9A28-494E-A82C-360294E47C6F}" presName="hierChild5" presStyleCnt="0"/>
      <dgm:spPr/>
    </dgm:pt>
    <dgm:pt modelId="{104E53A3-5C28-4E06-85E9-14CE3D2E0930}" type="pres">
      <dgm:prSet presAssocID="{ED882C8E-C4F8-415D-90D7-27F298449726}" presName="hierChild5" presStyleCnt="0"/>
      <dgm:spPr/>
    </dgm:pt>
    <dgm:pt modelId="{A4C3FD09-7CBF-44FF-9C73-0AF574CC5A4D}" type="pres">
      <dgm:prSet presAssocID="{D394BB84-A0E2-4136-BD9B-B62E7A5C81A7}" presName="Name37" presStyleLbl="parChTrans1D2" presStyleIdx="2" presStyleCnt="4"/>
      <dgm:spPr/>
    </dgm:pt>
    <dgm:pt modelId="{D085D30D-7284-4AA1-AAB7-2FA66A0ED200}" type="pres">
      <dgm:prSet presAssocID="{881D3FDC-097E-4CCF-A4A8-74A7F24CF771}" presName="hierRoot2" presStyleCnt="0">
        <dgm:presLayoutVars>
          <dgm:hierBranch/>
        </dgm:presLayoutVars>
      </dgm:prSet>
      <dgm:spPr/>
    </dgm:pt>
    <dgm:pt modelId="{C30439E7-D936-4B29-8A79-5F9A4565ACC6}" type="pres">
      <dgm:prSet presAssocID="{881D3FDC-097E-4CCF-A4A8-74A7F24CF771}" presName="rootComposite" presStyleCnt="0"/>
      <dgm:spPr/>
    </dgm:pt>
    <dgm:pt modelId="{8D5828BF-5A5C-47FF-8872-C4CAA9440284}" type="pres">
      <dgm:prSet presAssocID="{881D3FDC-097E-4CCF-A4A8-74A7F24CF771}" presName="rootText" presStyleLbl="node2" presStyleIdx="2" presStyleCnt="4" custScaleX="201087">
        <dgm:presLayoutVars>
          <dgm:chPref val="3"/>
        </dgm:presLayoutVars>
      </dgm:prSet>
      <dgm:spPr/>
    </dgm:pt>
    <dgm:pt modelId="{1CC35C9B-52FC-46E7-A996-24E064750028}" type="pres">
      <dgm:prSet presAssocID="{881D3FDC-097E-4CCF-A4A8-74A7F24CF771}" presName="rootConnector" presStyleLbl="node2" presStyleIdx="2" presStyleCnt="4"/>
      <dgm:spPr/>
    </dgm:pt>
    <dgm:pt modelId="{99129196-3D9D-48B7-8703-E8AE21822CD5}" type="pres">
      <dgm:prSet presAssocID="{881D3FDC-097E-4CCF-A4A8-74A7F24CF771}" presName="hierChild4" presStyleCnt="0"/>
      <dgm:spPr/>
    </dgm:pt>
    <dgm:pt modelId="{7397E3C2-8628-4722-881C-00E67D03C5EF}" type="pres">
      <dgm:prSet presAssocID="{E8569616-FCB6-4010-BEEC-F16B39A48C47}" presName="Name35" presStyleLbl="parChTrans1D3" presStyleIdx="2" presStyleCnt="5"/>
      <dgm:spPr/>
    </dgm:pt>
    <dgm:pt modelId="{BABC971A-BD7A-443C-B666-99B575C646C8}" type="pres">
      <dgm:prSet presAssocID="{2926CCBC-E63C-4062-9F5F-E898FE8194BB}" presName="hierRoot2" presStyleCnt="0">
        <dgm:presLayoutVars>
          <dgm:hierBranch/>
        </dgm:presLayoutVars>
      </dgm:prSet>
      <dgm:spPr/>
    </dgm:pt>
    <dgm:pt modelId="{D235585B-F175-4A1A-972A-78C399F94913}" type="pres">
      <dgm:prSet presAssocID="{2926CCBC-E63C-4062-9F5F-E898FE8194BB}" presName="rootComposite" presStyleCnt="0"/>
      <dgm:spPr/>
    </dgm:pt>
    <dgm:pt modelId="{4A865A56-7E12-4FE0-ACB8-8EA42F6D98EC}" type="pres">
      <dgm:prSet presAssocID="{2926CCBC-E63C-4062-9F5F-E898FE8194BB}" presName="rootText" presStyleLbl="node3" presStyleIdx="2" presStyleCnt="5">
        <dgm:presLayoutVars>
          <dgm:chPref val="3"/>
        </dgm:presLayoutVars>
      </dgm:prSet>
      <dgm:spPr/>
    </dgm:pt>
    <dgm:pt modelId="{E871FF8C-84A6-4F51-8AD6-4CC437A8C078}" type="pres">
      <dgm:prSet presAssocID="{2926CCBC-E63C-4062-9F5F-E898FE8194BB}" presName="rootConnector" presStyleLbl="node3" presStyleIdx="2" presStyleCnt="5"/>
      <dgm:spPr/>
    </dgm:pt>
    <dgm:pt modelId="{E83B0FBC-F20C-4404-9EA9-FB4B7DEF01A0}" type="pres">
      <dgm:prSet presAssocID="{2926CCBC-E63C-4062-9F5F-E898FE8194BB}" presName="hierChild4" presStyleCnt="0"/>
      <dgm:spPr/>
    </dgm:pt>
    <dgm:pt modelId="{70C14232-0E93-43E5-A9A9-775AE9EB6620}" type="pres">
      <dgm:prSet presAssocID="{D637FB38-3A61-49B5-A79B-142A5208799B}" presName="Name35" presStyleLbl="parChTrans1D4" presStyleIdx="2" presStyleCnt="3"/>
      <dgm:spPr/>
    </dgm:pt>
    <dgm:pt modelId="{1DF591A0-3E0F-494E-A155-187EFA584B11}" type="pres">
      <dgm:prSet presAssocID="{3A0FB0A1-4BBA-4A34-85F9-1FD52232593C}" presName="hierRoot2" presStyleCnt="0">
        <dgm:presLayoutVars>
          <dgm:hierBranch val="init"/>
        </dgm:presLayoutVars>
      </dgm:prSet>
      <dgm:spPr/>
    </dgm:pt>
    <dgm:pt modelId="{09F64981-7388-4D92-BEF6-E5A16E0077CC}" type="pres">
      <dgm:prSet presAssocID="{3A0FB0A1-4BBA-4A34-85F9-1FD52232593C}" presName="rootComposite" presStyleCnt="0"/>
      <dgm:spPr/>
    </dgm:pt>
    <dgm:pt modelId="{4DF99A8B-1DCF-47F5-A4D6-77FDC371BCF4}" type="pres">
      <dgm:prSet presAssocID="{3A0FB0A1-4BBA-4A34-85F9-1FD52232593C}" presName="rootText" presStyleLbl="node4" presStyleIdx="2" presStyleCnt="3">
        <dgm:presLayoutVars>
          <dgm:chPref val="3"/>
        </dgm:presLayoutVars>
      </dgm:prSet>
      <dgm:spPr/>
    </dgm:pt>
    <dgm:pt modelId="{9BC1E2CF-B4FE-4666-BC73-D0EF8FA1B500}" type="pres">
      <dgm:prSet presAssocID="{3A0FB0A1-4BBA-4A34-85F9-1FD52232593C}" presName="rootConnector" presStyleLbl="node4" presStyleIdx="2" presStyleCnt="3"/>
      <dgm:spPr/>
    </dgm:pt>
    <dgm:pt modelId="{1130E998-ECFE-4E32-AC91-82192E942A3E}" type="pres">
      <dgm:prSet presAssocID="{3A0FB0A1-4BBA-4A34-85F9-1FD52232593C}" presName="hierChild4" presStyleCnt="0"/>
      <dgm:spPr/>
    </dgm:pt>
    <dgm:pt modelId="{14154BA6-0040-4DC6-8DB8-090099684BEF}" type="pres">
      <dgm:prSet presAssocID="{3A0FB0A1-4BBA-4A34-85F9-1FD52232593C}" presName="hierChild5" presStyleCnt="0"/>
      <dgm:spPr/>
    </dgm:pt>
    <dgm:pt modelId="{ACBA5BD4-59FC-49ED-ADF1-DEEF62B6E1CE}" type="pres">
      <dgm:prSet presAssocID="{2926CCBC-E63C-4062-9F5F-E898FE8194BB}" presName="hierChild5" presStyleCnt="0"/>
      <dgm:spPr/>
    </dgm:pt>
    <dgm:pt modelId="{E3A7BE08-86A1-44B7-B1F2-B5512BC541D3}" type="pres">
      <dgm:prSet presAssocID="{881D3FDC-097E-4CCF-A4A8-74A7F24CF771}" presName="hierChild5" presStyleCnt="0"/>
      <dgm:spPr/>
    </dgm:pt>
    <dgm:pt modelId="{E75E7EB8-9D83-4E46-86B7-07728A2D0861}" type="pres">
      <dgm:prSet presAssocID="{BB3A554D-6AA9-41D4-A322-3BDDC58DEFA6}" presName="Name37" presStyleLbl="parChTrans1D2" presStyleIdx="3" presStyleCnt="4"/>
      <dgm:spPr/>
    </dgm:pt>
    <dgm:pt modelId="{1124831F-417A-4C76-B053-26C73C6D1E38}" type="pres">
      <dgm:prSet presAssocID="{8357C097-E045-4597-9C3A-F05D45A6F20A}" presName="hierRoot2" presStyleCnt="0">
        <dgm:presLayoutVars>
          <dgm:hierBranch val="init"/>
        </dgm:presLayoutVars>
      </dgm:prSet>
      <dgm:spPr/>
    </dgm:pt>
    <dgm:pt modelId="{1895DC17-D1C2-4825-9714-9040CC3BA23A}" type="pres">
      <dgm:prSet presAssocID="{8357C097-E045-4597-9C3A-F05D45A6F20A}" presName="rootComposite" presStyleCnt="0"/>
      <dgm:spPr/>
    </dgm:pt>
    <dgm:pt modelId="{8AD92B35-8713-4FFB-ACD1-9B0CAE843832}" type="pres">
      <dgm:prSet presAssocID="{8357C097-E045-4597-9C3A-F05D45A6F20A}" presName="rootText" presStyleLbl="node2" presStyleIdx="3" presStyleCnt="4" custScaleX="116410">
        <dgm:presLayoutVars>
          <dgm:chPref val="3"/>
        </dgm:presLayoutVars>
      </dgm:prSet>
      <dgm:spPr/>
    </dgm:pt>
    <dgm:pt modelId="{C5961DCF-A1A0-4F66-9FF6-CDF1F12597EA}" type="pres">
      <dgm:prSet presAssocID="{8357C097-E045-4597-9C3A-F05D45A6F20A}" presName="rootConnector" presStyleLbl="node2" presStyleIdx="3" presStyleCnt="4"/>
      <dgm:spPr/>
    </dgm:pt>
    <dgm:pt modelId="{71ADC482-E419-4B50-9C43-4017B7E248AA}" type="pres">
      <dgm:prSet presAssocID="{8357C097-E045-4597-9C3A-F05D45A6F20A}" presName="hierChild4" presStyleCnt="0"/>
      <dgm:spPr/>
    </dgm:pt>
    <dgm:pt modelId="{8A2A871B-2EDD-4BEA-9E5D-F6B83FD8ED95}" type="pres">
      <dgm:prSet presAssocID="{34D40231-FA00-4D2F-B4BB-DABEB870444E}" presName="Name37" presStyleLbl="parChTrans1D3" presStyleIdx="3" presStyleCnt="5"/>
      <dgm:spPr/>
    </dgm:pt>
    <dgm:pt modelId="{A563AE9C-1A25-4C1C-8877-56F6CB5F5A29}" type="pres">
      <dgm:prSet presAssocID="{19621B09-6EA4-48B3-8916-B576F4BC4864}" presName="hierRoot2" presStyleCnt="0">
        <dgm:presLayoutVars>
          <dgm:hierBranch val="init"/>
        </dgm:presLayoutVars>
      </dgm:prSet>
      <dgm:spPr/>
    </dgm:pt>
    <dgm:pt modelId="{E12F9FE6-FC49-4ADC-A73B-8667EDE7333C}" type="pres">
      <dgm:prSet presAssocID="{19621B09-6EA4-48B3-8916-B576F4BC4864}" presName="rootComposite" presStyleCnt="0"/>
      <dgm:spPr/>
    </dgm:pt>
    <dgm:pt modelId="{A8900CB0-557B-42E2-8F8D-E15FDFA6677A}" type="pres">
      <dgm:prSet presAssocID="{19621B09-6EA4-48B3-8916-B576F4BC4864}" presName="rootText" presStyleLbl="node3" presStyleIdx="3" presStyleCnt="5">
        <dgm:presLayoutVars>
          <dgm:chPref val="3"/>
        </dgm:presLayoutVars>
      </dgm:prSet>
      <dgm:spPr/>
    </dgm:pt>
    <dgm:pt modelId="{A740B0DA-66A3-4037-94B5-790116827E5B}" type="pres">
      <dgm:prSet presAssocID="{19621B09-6EA4-48B3-8916-B576F4BC4864}" presName="rootConnector" presStyleLbl="node3" presStyleIdx="3" presStyleCnt="5"/>
      <dgm:spPr/>
    </dgm:pt>
    <dgm:pt modelId="{5F7D61D0-5764-4E30-B910-AB47736B6E59}" type="pres">
      <dgm:prSet presAssocID="{19621B09-6EA4-48B3-8916-B576F4BC4864}" presName="hierChild4" presStyleCnt="0"/>
      <dgm:spPr/>
    </dgm:pt>
    <dgm:pt modelId="{5A60EF68-BE29-40A8-B2A1-9AD5DE8F65AE}" type="pres">
      <dgm:prSet presAssocID="{19621B09-6EA4-48B3-8916-B576F4BC4864}" presName="hierChild5" presStyleCnt="0"/>
      <dgm:spPr/>
    </dgm:pt>
    <dgm:pt modelId="{7823C66C-7181-491C-B07A-6ED5E3A61965}" type="pres">
      <dgm:prSet presAssocID="{9307FC3C-7859-47C4-8699-17D724B32FC1}" presName="Name37" presStyleLbl="parChTrans1D3" presStyleIdx="4" presStyleCnt="5"/>
      <dgm:spPr/>
    </dgm:pt>
    <dgm:pt modelId="{EF63D5F4-F7AD-4D2B-BC4A-51CF4BF0087D}" type="pres">
      <dgm:prSet presAssocID="{351DF5A7-B261-4410-895A-6B6616A06C4E}" presName="hierRoot2" presStyleCnt="0">
        <dgm:presLayoutVars>
          <dgm:hierBranch val="init"/>
        </dgm:presLayoutVars>
      </dgm:prSet>
      <dgm:spPr/>
    </dgm:pt>
    <dgm:pt modelId="{F443C913-4A41-4F62-A4ED-713C67052CD5}" type="pres">
      <dgm:prSet presAssocID="{351DF5A7-B261-4410-895A-6B6616A06C4E}" presName="rootComposite" presStyleCnt="0"/>
      <dgm:spPr/>
    </dgm:pt>
    <dgm:pt modelId="{95F8D179-31B2-419D-8B2F-6014A32B5F29}" type="pres">
      <dgm:prSet presAssocID="{351DF5A7-B261-4410-895A-6B6616A06C4E}" presName="rootText" presStyleLbl="node3" presStyleIdx="4" presStyleCnt="5" custScaleX="155812" custScaleY="183484">
        <dgm:presLayoutVars>
          <dgm:chPref val="3"/>
        </dgm:presLayoutVars>
      </dgm:prSet>
      <dgm:spPr/>
    </dgm:pt>
    <dgm:pt modelId="{29C5AC8D-3C70-412B-B307-75EC937D9D30}" type="pres">
      <dgm:prSet presAssocID="{351DF5A7-B261-4410-895A-6B6616A06C4E}" presName="rootConnector" presStyleLbl="node3" presStyleIdx="4" presStyleCnt="5"/>
      <dgm:spPr/>
    </dgm:pt>
    <dgm:pt modelId="{A533ADDB-FBAC-4DFF-977A-F00DF78CE5AD}" type="pres">
      <dgm:prSet presAssocID="{351DF5A7-B261-4410-895A-6B6616A06C4E}" presName="hierChild4" presStyleCnt="0"/>
      <dgm:spPr/>
    </dgm:pt>
    <dgm:pt modelId="{95129D7A-9261-4F35-84BF-5CE9F38DF0B0}" type="pres">
      <dgm:prSet presAssocID="{351DF5A7-B261-4410-895A-6B6616A06C4E}" presName="hierChild5" presStyleCnt="0"/>
      <dgm:spPr/>
    </dgm:pt>
    <dgm:pt modelId="{58CC5875-8A1C-4F6C-AEDA-4CB0DB52850A}" type="pres">
      <dgm:prSet presAssocID="{8357C097-E045-4597-9C3A-F05D45A6F20A}" presName="hierChild5" presStyleCnt="0"/>
      <dgm:spPr/>
    </dgm:pt>
    <dgm:pt modelId="{607EB301-4B5E-4A39-B2CF-4504AC4E002B}" type="pres">
      <dgm:prSet presAssocID="{6207662F-07FD-4110-B6E1-B3C8239F7EFC}" presName="hierChild3" presStyleCnt="0"/>
      <dgm:spPr/>
    </dgm:pt>
  </dgm:ptLst>
  <dgm:cxnLst>
    <dgm:cxn modelId="{98C1AF06-C04F-4877-A6B6-E2E96BE23845}" type="presOf" srcId="{3B3C8908-FDFD-4D69-9648-A1F09ECCD54C}" destId="{B990835E-28E3-4F5C-8B64-663082BC99DB}" srcOrd="0" destOrd="0" presId="urn:microsoft.com/office/officeart/2005/8/layout/orgChart1"/>
    <dgm:cxn modelId="{8C6ACF09-8754-4D2D-8942-2904250B7C0E}" type="presOf" srcId="{D394BB84-A0E2-4136-BD9B-B62E7A5C81A7}" destId="{A4C3FD09-7CBF-44FF-9C73-0AF574CC5A4D}" srcOrd="0" destOrd="0" presId="urn:microsoft.com/office/officeart/2005/8/layout/orgChart1"/>
    <dgm:cxn modelId="{712DF810-D6C2-4B40-A20A-CD28B922AEC7}" srcId="{32E02C4D-9A28-494E-A82C-360294E47C6F}" destId="{6EF5A663-EE4E-4205-96A0-1733747C4E61}" srcOrd="0" destOrd="0" parTransId="{6BBD5AFB-471C-49FA-8E60-A01B1B3CC2A9}" sibTransId="{3E135871-EF6F-4AD1-801F-070E1B392B22}"/>
    <dgm:cxn modelId="{E386E011-89B6-4DBA-90B7-D70A711AF5F7}" type="presOf" srcId="{6207662F-07FD-4110-B6E1-B3C8239F7EFC}" destId="{B40C5363-CCD6-423A-B548-28405BEA6DDE}" srcOrd="1" destOrd="0" presId="urn:microsoft.com/office/officeart/2005/8/layout/orgChart1"/>
    <dgm:cxn modelId="{3E711A16-AA1B-468A-AD83-F47FF8594F0C}" type="presOf" srcId="{840BAFFD-2E85-4E45-A770-269561E20EFC}" destId="{2E4643CD-900D-4445-8CDF-6C3419147992}" srcOrd="0" destOrd="0" presId="urn:microsoft.com/office/officeart/2005/8/layout/orgChart1"/>
    <dgm:cxn modelId="{8573291B-DD7A-4BDE-9797-ACB29F39A3CC}" type="presOf" srcId="{351DF5A7-B261-4410-895A-6B6616A06C4E}" destId="{29C5AC8D-3C70-412B-B307-75EC937D9D30}" srcOrd="1" destOrd="0" presId="urn:microsoft.com/office/officeart/2005/8/layout/orgChart1"/>
    <dgm:cxn modelId="{1015641C-662D-4AFF-A7B6-7FA869DDA9DC}" type="presOf" srcId="{13205D5E-781C-44CB-A760-5CC4040FA45D}" destId="{3343D313-1DE5-4AD8-BEA4-6A201DC9AC0D}" srcOrd="0" destOrd="0" presId="urn:microsoft.com/office/officeart/2005/8/layout/orgChart1"/>
    <dgm:cxn modelId="{A3B1F823-E7D7-432B-BC2E-5E31DAE86C52}" type="presOf" srcId="{8357C097-E045-4597-9C3A-F05D45A6F20A}" destId="{8AD92B35-8713-4FFB-ACD1-9B0CAE843832}" srcOrd="0" destOrd="0" presId="urn:microsoft.com/office/officeart/2005/8/layout/orgChart1"/>
    <dgm:cxn modelId="{79BA0125-4DEC-4552-A304-853D85A99EDD}" type="presOf" srcId="{08634A1B-3EA7-4EF2-98F4-819D38568356}" destId="{B9055273-A91D-4C36-8A49-D3C7DDC4BC60}" srcOrd="0" destOrd="0" presId="urn:microsoft.com/office/officeart/2005/8/layout/orgChart1"/>
    <dgm:cxn modelId="{B6766534-E463-48E9-AECB-FD1FCF5755E4}" type="presOf" srcId="{6BBD5AFB-471C-49FA-8E60-A01B1B3CC2A9}" destId="{E8963AC1-813A-4CDB-8415-27A5AD8A9B3A}" srcOrd="0" destOrd="0" presId="urn:microsoft.com/office/officeart/2005/8/layout/orgChart1"/>
    <dgm:cxn modelId="{BA9DCF36-C0DA-42CE-BCFB-3C3A4F7DFE53}" type="presOf" srcId="{2926CCBC-E63C-4062-9F5F-E898FE8194BB}" destId="{E871FF8C-84A6-4F51-8AD6-4CC437A8C078}" srcOrd="1" destOrd="0" presId="urn:microsoft.com/office/officeart/2005/8/layout/orgChart1"/>
    <dgm:cxn modelId="{7A3AC237-3A98-4323-9249-A408CA672DDC}" type="presOf" srcId="{19621B09-6EA4-48B3-8916-B576F4BC4864}" destId="{A8900CB0-557B-42E2-8F8D-E15FDFA6677A}" srcOrd="0" destOrd="0" presId="urn:microsoft.com/office/officeart/2005/8/layout/orgChart1"/>
    <dgm:cxn modelId="{C4454F3B-0509-4B59-9CA7-6A513C4810B2}" type="presOf" srcId="{B9D1AF37-6E0F-44E4-B892-2E10B1AB32D8}" destId="{17168B43-247E-4C3B-ACC8-13927A545E81}" srcOrd="0" destOrd="0" presId="urn:microsoft.com/office/officeart/2005/8/layout/orgChart1"/>
    <dgm:cxn modelId="{EBE7673C-6EBC-4533-BE8C-106FA645EC04}" type="presOf" srcId="{32E02C4D-9A28-494E-A82C-360294E47C6F}" destId="{DB2BDA24-4F1C-4F68-A979-A3FB3FC47FDB}" srcOrd="0" destOrd="0" presId="urn:microsoft.com/office/officeart/2005/8/layout/orgChart1"/>
    <dgm:cxn modelId="{A109EF3C-400C-4627-B3DD-B9EC52D10CD2}" srcId="{2926CCBC-E63C-4062-9F5F-E898FE8194BB}" destId="{3A0FB0A1-4BBA-4A34-85F9-1FD52232593C}" srcOrd="0" destOrd="0" parTransId="{D637FB38-3A61-49B5-A79B-142A5208799B}" sibTransId="{22E9B8CD-2B23-4D4D-A032-60E1AB5E56A4}"/>
    <dgm:cxn modelId="{3BE8975C-54E5-49E1-B330-187C1CA3E632}" type="presOf" srcId="{3B3C8908-FDFD-4D69-9648-A1F09ECCD54C}" destId="{C4C43D43-6CA9-4A39-A432-3F1C445A2DB0}" srcOrd="1" destOrd="0" presId="urn:microsoft.com/office/officeart/2005/8/layout/orgChart1"/>
    <dgm:cxn modelId="{C8F2D75D-742F-438E-ABC8-29ABC0BAFF30}" srcId="{6207662F-07FD-4110-B6E1-B3C8239F7EFC}" destId="{8357C097-E045-4597-9C3A-F05D45A6F20A}" srcOrd="3" destOrd="0" parTransId="{BB3A554D-6AA9-41D4-A322-3BDDC58DEFA6}" sibTransId="{658280A5-D986-4019-BF7A-82166A75BA92}"/>
    <dgm:cxn modelId="{3C322F41-AD80-4A44-A401-969C9134A318}" type="presOf" srcId="{D71B0A71-7646-430A-8361-01C80772D62B}" destId="{E453C25A-B3C7-450D-8521-B426F22A5FED}" srcOrd="0" destOrd="0" presId="urn:microsoft.com/office/officeart/2005/8/layout/orgChart1"/>
    <dgm:cxn modelId="{6B0DBF62-C338-4B0F-933C-404EEDA04B11}" type="presOf" srcId="{B9D1AF37-6E0F-44E4-B892-2E10B1AB32D8}" destId="{91721944-8FF1-4F16-BF09-C0BFE69AEFA4}" srcOrd="1" destOrd="0" presId="urn:microsoft.com/office/officeart/2005/8/layout/orgChart1"/>
    <dgm:cxn modelId="{3653DE66-911B-443B-BB56-B758EE673879}" type="presOf" srcId="{6207662F-07FD-4110-B6E1-B3C8239F7EFC}" destId="{44EE2E1C-1D90-40C5-9D3A-E9264616C196}" srcOrd="0" destOrd="0" presId="urn:microsoft.com/office/officeart/2005/8/layout/orgChart1"/>
    <dgm:cxn modelId="{48F95567-0C9D-460A-8503-A18B5446B0F5}" type="presOf" srcId="{2926CCBC-E63C-4062-9F5F-E898FE8194BB}" destId="{4A865A56-7E12-4FE0-ACB8-8EA42F6D98EC}" srcOrd="0" destOrd="0" presId="urn:microsoft.com/office/officeart/2005/8/layout/orgChart1"/>
    <dgm:cxn modelId="{2CD5E967-6228-4B59-ADD3-3A58E85E102E}" type="presOf" srcId="{9EC8FF02-6F1C-4446-9731-112C17CCB244}" destId="{DC9D2E53-2024-4E2D-9A34-D162EA7DC849}" srcOrd="0" destOrd="0" presId="urn:microsoft.com/office/officeart/2005/8/layout/orgChart1"/>
    <dgm:cxn modelId="{56EABC68-52EE-4B56-8BD5-E6AA3FEB12AD}" type="presOf" srcId="{BB3A554D-6AA9-41D4-A322-3BDDC58DEFA6}" destId="{E75E7EB8-9D83-4E46-86B7-07728A2D0861}" srcOrd="0" destOrd="0" presId="urn:microsoft.com/office/officeart/2005/8/layout/orgChart1"/>
    <dgm:cxn modelId="{A3680D4A-3BE4-4258-B9B5-BB5384B7A4CA}" srcId="{8357C097-E045-4597-9C3A-F05D45A6F20A}" destId="{351DF5A7-B261-4410-895A-6B6616A06C4E}" srcOrd="1" destOrd="0" parTransId="{9307FC3C-7859-47C4-8699-17D724B32FC1}" sibTransId="{DF8123DD-B408-4D4D-91B1-C84F8B2DDFEA}"/>
    <dgm:cxn modelId="{72B3454A-3164-44C3-8419-FA33802764C2}" srcId="{08634A1B-3EA7-4EF2-98F4-819D38568356}" destId="{3B3C8908-FDFD-4D69-9648-A1F09ECCD54C}" srcOrd="0" destOrd="0" parTransId="{4CB027AB-6F54-4A90-B8E3-3274D4F88F05}" sibTransId="{7615869E-8879-415A-8F73-51CB5267D4F9}"/>
    <dgm:cxn modelId="{AA0C816C-F5C2-4E6C-9D1A-7223F20AECA7}" type="presOf" srcId="{3A0FB0A1-4BBA-4A34-85F9-1FD52232593C}" destId="{4DF99A8B-1DCF-47F5-A4D6-77FDC371BCF4}" srcOrd="0" destOrd="0" presId="urn:microsoft.com/office/officeart/2005/8/layout/orgChart1"/>
    <dgm:cxn modelId="{D746876F-F626-4D71-B4A3-901F9A8CA167}" type="presOf" srcId="{881D3FDC-097E-4CCF-A4A8-74A7F24CF771}" destId="{1CC35C9B-52FC-46E7-A996-24E064750028}" srcOrd="1" destOrd="0" presId="urn:microsoft.com/office/officeart/2005/8/layout/orgChart1"/>
    <dgm:cxn modelId="{8DD16970-AFCB-460A-A9C7-78C08973E81B}" type="presOf" srcId="{ED882C8E-C4F8-415D-90D7-27F298449726}" destId="{AEB460E0-3396-4916-B7E0-56482FD5A5E7}" srcOrd="1" destOrd="0" presId="urn:microsoft.com/office/officeart/2005/8/layout/orgChart1"/>
    <dgm:cxn modelId="{998D1172-F76A-4CAF-921E-29D20C1AAC24}" srcId="{881D3FDC-097E-4CCF-A4A8-74A7F24CF771}" destId="{2926CCBC-E63C-4062-9F5F-E898FE8194BB}" srcOrd="0" destOrd="0" parTransId="{E8569616-FCB6-4010-BEEC-F16B39A48C47}" sibTransId="{028F5BBB-1062-499F-91B1-9584232F71E5}"/>
    <dgm:cxn modelId="{DA9AD772-60B2-423D-AC6E-AD9A76C9382D}" type="presOf" srcId="{E8569616-FCB6-4010-BEEC-F16B39A48C47}" destId="{7397E3C2-8628-4722-881C-00E67D03C5EF}" srcOrd="0" destOrd="0" presId="urn:microsoft.com/office/officeart/2005/8/layout/orgChart1"/>
    <dgm:cxn modelId="{03B96B76-E825-4DD7-A051-DD0C1D7EA3E2}" type="presOf" srcId="{08634A1B-3EA7-4EF2-98F4-819D38568356}" destId="{DB72C316-3159-42B3-BE28-D38B888C12BF}" srcOrd="1" destOrd="0" presId="urn:microsoft.com/office/officeart/2005/8/layout/orgChart1"/>
    <dgm:cxn modelId="{D204A678-7D66-407B-BA2A-850F535662C5}" type="presOf" srcId="{8357C097-E045-4597-9C3A-F05D45A6F20A}" destId="{C5961DCF-A1A0-4F66-9FF6-CDF1F12597EA}" srcOrd="1" destOrd="0" presId="urn:microsoft.com/office/officeart/2005/8/layout/orgChart1"/>
    <dgm:cxn modelId="{5F8C7F7E-93A7-4AE5-890B-34F8678A8E9B}" type="presOf" srcId="{6EF5A663-EE4E-4205-96A0-1733747C4E61}" destId="{A8FF1484-6449-4A1D-8F34-271A32A86E13}" srcOrd="0" destOrd="0" presId="urn:microsoft.com/office/officeart/2005/8/layout/orgChart1"/>
    <dgm:cxn modelId="{2A761094-70DE-44E9-B5F7-D8E5E1E6D6D5}" srcId="{6207662F-07FD-4110-B6E1-B3C8239F7EFC}" destId="{881D3FDC-097E-4CCF-A4A8-74A7F24CF771}" srcOrd="2" destOrd="0" parTransId="{D394BB84-A0E2-4136-BD9B-B62E7A5C81A7}" sibTransId="{A99A0497-D1D0-4632-AF75-6EFD63296C13}"/>
    <dgm:cxn modelId="{E79F3796-1E47-4DEC-953D-B068238D915A}" type="presOf" srcId="{351DF5A7-B261-4410-895A-6B6616A06C4E}" destId="{95F8D179-31B2-419D-8B2F-6014A32B5F29}" srcOrd="0" destOrd="0" presId="urn:microsoft.com/office/officeart/2005/8/layout/orgChart1"/>
    <dgm:cxn modelId="{42B84797-19B8-49E2-88AF-9240C8FA6283}" srcId="{6207662F-07FD-4110-B6E1-B3C8239F7EFC}" destId="{ED882C8E-C4F8-415D-90D7-27F298449726}" srcOrd="1" destOrd="0" parTransId="{13205D5E-781C-44CB-A760-5CC4040FA45D}" sibTransId="{760A2AA4-510A-4B9C-BFD1-5B58D37F97AA}"/>
    <dgm:cxn modelId="{7F81E99C-394A-4E48-B931-1D7C6FF72425}" type="presOf" srcId="{4CB027AB-6F54-4A90-B8E3-3274D4F88F05}" destId="{701BB63E-7811-4ABF-9891-988F4FD6597B}" srcOrd="0" destOrd="0" presId="urn:microsoft.com/office/officeart/2005/8/layout/orgChart1"/>
    <dgm:cxn modelId="{E775A6A7-2C31-48CE-A70F-D635529F16DD}" type="presOf" srcId="{881D3FDC-097E-4CCF-A4A8-74A7F24CF771}" destId="{8D5828BF-5A5C-47FF-8872-C4CAA9440284}" srcOrd="0" destOrd="0" presId="urn:microsoft.com/office/officeart/2005/8/layout/orgChart1"/>
    <dgm:cxn modelId="{642710AA-B0B0-4B63-90D2-71397B8D1170}" srcId="{6207662F-07FD-4110-B6E1-B3C8239F7EFC}" destId="{08634A1B-3EA7-4EF2-98F4-819D38568356}" srcOrd="0" destOrd="0" parTransId="{840BAFFD-2E85-4E45-A770-269561E20EFC}" sibTransId="{35CDFBC9-5656-4E23-9679-FCADCFCE71FD}"/>
    <dgm:cxn modelId="{B1E2ACB1-0B6D-4340-8668-749E78840FB8}" srcId="{ED882C8E-C4F8-415D-90D7-27F298449726}" destId="{32E02C4D-9A28-494E-A82C-360294E47C6F}" srcOrd="0" destOrd="0" parTransId="{178A6CA3-8F00-41DB-BB13-BC03023191F4}" sibTransId="{F26B6B16-DA77-4541-8250-22BB3482112A}"/>
    <dgm:cxn modelId="{D89AFFCA-438C-45F1-9827-F6B82E47951F}" srcId="{3B3C8908-FDFD-4D69-9648-A1F09ECCD54C}" destId="{B9D1AF37-6E0F-44E4-B892-2E10B1AB32D8}" srcOrd="0" destOrd="0" parTransId="{9EC8FF02-6F1C-4446-9731-112C17CCB244}" sibTransId="{E48F1D0C-5144-4334-8E01-C547F84396B3}"/>
    <dgm:cxn modelId="{64E1BBCF-2520-4BB8-946A-CC51715A434F}" type="presOf" srcId="{6EF5A663-EE4E-4205-96A0-1733747C4E61}" destId="{F7CA0090-A1C9-4C3C-911D-31060FFE41F5}" srcOrd="1" destOrd="0" presId="urn:microsoft.com/office/officeart/2005/8/layout/orgChart1"/>
    <dgm:cxn modelId="{AD940BDB-6362-4D91-AF43-27D77B750FB6}" type="presOf" srcId="{19621B09-6EA4-48B3-8916-B576F4BC4864}" destId="{A740B0DA-66A3-4037-94B5-790116827E5B}" srcOrd="1" destOrd="0" presId="urn:microsoft.com/office/officeart/2005/8/layout/orgChart1"/>
    <dgm:cxn modelId="{929311DB-99B6-4FEC-8597-5989A30651A9}" type="presOf" srcId="{32E02C4D-9A28-494E-A82C-360294E47C6F}" destId="{6207A218-F886-473F-9C55-DA7787F30576}" srcOrd="1" destOrd="0" presId="urn:microsoft.com/office/officeart/2005/8/layout/orgChart1"/>
    <dgm:cxn modelId="{E6E6A0E1-6AEB-48C5-8749-A503E20521B7}" type="presOf" srcId="{D637FB38-3A61-49B5-A79B-142A5208799B}" destId="{70C14232-0E93-43E5-A9A9-775AE9EB6620}" srcOrd="0" destOrd="0" presId="urn:microsoft.com/office/officeart/2005/8/layout/orgChart1"/>
    <dgm:cxn modelId="{F08715E2-6904-4071-913D-D4854BF06993}" type="presOf" srcId="{34D40231-FA00-4D2F-B4BB-DABEB870444E}" destId="{8A2A871B-2EDD-4BEA-9E5D-F6B83FD8ED95}" srcOrd="0" destOrd="0" presId="urn:microsoft.com/office/officeart/2005/8/layout/orgChart1"/>
    <dgm:cxn modelId="{5DD681E8-1F96-4406-A9F2-55E097047F97}" type="presOf" srcId="{3A0FB0A1-4BBA-4A34-85F9-1FD52232593C}" destId="{9BC1E2CF-B4FE-4666-BC73-D0EF8FA1B500}" srcOrd="1" destOrd="0" presId="urn:microsoft.com/office/officeart/2005/8/layout/orgChart1"/>
    <dgm:cxn modelId="{415EDBE8-479A-4128-A099-629602F4A6DE}" type="presOf" srcId="{178A6CA3-8F00-41DB-BB13-BC03023191F4}" destId="{48127DB1-4ADD-4DE4-B9BC-0EA8E74E405E}" srcOrd="0" destOrd="0" presId="urn:microsoft.com/office/officeart/2005/8/layout/orgChart1"/>
    <dgm:cxn modelId="{2DDEE1E9-AA39-4627-93A2-304547B752CD}" srcId="{8357C097-E045-4597-9C3A-F05D45A6F20A}" destId="{19621B09-6EA4-48B3-8916-B576F4BC4864}" srcOrd="0" destOrd="0" parTransId="{34D40231-FA00-4D2F-B4BB-DABEB870444E}" sibTransId="{87DE8165-3AAA-4728-8046-BAB21B250210}"/>
    <dgm:cxn modelId="{317153F1-CBDD-4B99-85C2-E4A0E1F3E658}" srcId="{D71B0A71-7646-430A-8361-01C80772D62B}" destId="{6207662F-07FD-4110-B6E1-B3C8239F7EFC}" srcOrd="0" destOrd="0" parTransId="{03A18C4F-4165-44B9-946B-E9FFE5F53734}" sibTransId="{B46BA3FA-C842-41CD-B8F2-C676366BC932}"/>
    <dgm:cxn modelId="{CC96E5F9-FF0E-4CE5-870A-6167C95E9898}" type="presOf" srcId="{9307FC3C-7859-47C4-8699-17D724B32FC1}" destId="{7823C66C-7181-491C-B07A-6ED5E3A61965}" srcOrd="0" destOrd="0" presId="urn:microsoft.com/office/officeart/2005/8/layout/orgChart1"/>
    <dgm:cxn modelId="{25C365FA-8D61-49DA-B9B2-C84549EA0391}" type="presOf" srcId="{ED882C8E-C4F8-415D-90D7-27F298449726}" destId="{D57F3998-3B3F-4248-B424-893AB2A29BFD}" srcOrd="0" destOrd="0" presId="urn:microsoft.com/office/officeart/2005/8/layout/orgChart1"/>
    <dgm:cxn modelId="{980A77F5-683A-4FBE-88C7-F4B78579A656}" type="presParOf" srcId="{E453C25A-B3C7-450D-8521-B426F22A5FED}" destId="{ECAB02F6-FBE1-4993-803E-B69BC56042D7}" srcOrd="0" destOrd="0" presId="urn:microsoft.com/office/officeart/2005/8/layout/orgChart1"/>
    <dgm:cxn modelId="{51A2A94F-BBAE-4DC2-ADAA-6B0CA61FC457}" type="presParOf" srcId="{ECAB02F6-FBE1-4993-803E-B69BC56042D7}" destId="{16903AA7-BF8E-4678-8C3B-06AA23DE7812}" srcOrd="0" destOrd="0" presId="urn:microsoft.com/office/officeart/2005/8/layout/orgChart1"/>
    <dgm:cxn modelId="{2A786F25-ACB5-4CCA-92F3-1F769943EC1B}" type="presParOf" srcId="{16903AA7-BF8E-4678-8C3B-06AA23DE7812}" destId="{44EE2E1C-1D90-40C5-9D3A-E9264616C196}" srcOrd="0" destOrd="0" presId="urn:microsoft.com/office/officeart/2005/8/layout/orgChart1"/>
    <dgm:cxn modelId="{995E8169-BA88-4210-8054-80FE4D840189}" type="presParOf" srcId="{16903AA7-BF8E-4678-8C3B-06AA23DE7812}" destId="{B40C5363-CCD6-423A-B548-28405BEA6DDE}" srcOrd="1" destOrd="0" presId="urn:microsoft.com/office/officeart/2005/8/layout/orgChart1"/>
    <dgm:cxn modelId="{51592846-3F3C-4665-8ED9-C12DC21D87FA}" type="presParOf" srcId="{ECAB02F6-FBE1-4993-803E-B69BC56042D7}" destId="{A8757BD1-511F-46A9-8E2D-37FEA7047664}" srcOrd="1" destOrd="0" presId="urn:microsoft.com/office/officeart/2005/8/layout/orgChart1"/>
    <dgm:cxn modelId="{2211342B-04A5-4CB6-AD4F-1974AB5D7176}" type="presParOf" srcId="{A8757BD1-511F-46A9-8E2D-37FEA7047664}" destId="{2E4643CD-900D-4445-8CDF-6C3419147992}" srcOrd="0" destOrd="0" presId="urn:microsoft.com/office/officeart/2005/8/layout/orgChart1"/>
    <dgm:cxn modelId="{6CD3A8BA-957E-4461-9377-A70832FFD71A}" type="presParOf" srcId="{A8757BD1-511F-46A9-8E2D-37FEA7047664}" destId="{C28CB3F5-DF81-4E68-89F5-C35FAF8FA8BC}" srcOrd="1" destOrd="0" presId="urn:microsoft.com/office/officeart/2005/8/layout/orgChart1"/>
    <dgm:cxn modelId="{D277659D-308C-4400-9519-D9EE813F677C}" type="presParOf" srcId="{C28CB3F5-DF81-4E68-89F5-C35FAF8FA8BC}" destId="{6785B8C7-D8F8-4014-949A-37A9A2ED8A84}" srcOrd="0" destOrd="0" presId="urn:microsoft.com/office/officeart/2005/8/layout/orgChart1"/>
    <dgm:cxn modelId="{2EF0A46D-8140-4FDD-8D54-38B320A9F7B9}" type="presParOf" srcId="{6785B8C7-D8F8-4014-949A-37A9A2ED8A84}" destId="{B9055273-A91D-4C36-8A49-D3C7DDC4BC60}" srcOrd="0" destOrd="0" presId="urn:microsoft.com/office/officeart/2005/8/layout/orgChart1"/>
    <dgm:cxn modelId="{BF243041-E961-4ABE-99A4-3185E5182308}" type="presParOf" srcId="{6785B8C7-D8F8-4014-949A-37A9A2ED8A84}" destId="{DB72C316-3159-42B3-BE28-D38B888C12BF}" srcOrd="1" destOrd="0" presId="urn:microsoft.com/office/officeart/2005/8/layout/orgChart1"/>
    <dgm:cxn modelId="{A9A9393B-E81C-47DF-9D90-7C203C6E6887}" type="presParOf" srcId="{C28CB3F5-DF81-4E68-89F5-C35FAF8FA8BC}" destId="{B9A6AAA5-1E30-43CF-A8E9-1DB0FD71B71E}" srcOrd="1" destOrd="0" presId="urn:microsoft.com/office/officeart/2005/8/layout/orgChart1"/>
    <dgm:cxn modelId="{41BE1772-9CB3-4E53-B124-5464BE36643D}" type="presParOf" srcId="{B9A6AAA5-1E30-43CF-A8E9-1DB0FD71B71E}" destId="{701BB63E-7811-4ABF-9891-988F4FD6597B}" srcOrd="0" destOrd="0" presId="urn:microsoft.com/office/officeart/2005/8/layout/orgChart1"/>
    <dgm:cxn modelId="{66874D4D-8FD4-4DD4-8E17-1A230054B5BF}" type="presParOf" srcId="{B9A6AAA5-1E30-43CF-A8E9-1DB0FD71B71E}" destId="{8FCC0378-D1A2-4DEF-B532-632272828701}" srcOrd="1" destOrd="0" presId="urn:microsoft.com/office/officeart/2005/8/layout/orgChart1"/>
    <dgm:cxn modelId="{C988CEE4-BF5A-49E2-ACF2-FA01AFBA8762}" type="presParOf" srcId="{8FCC0378-D1A2-4DEF-B532-632272828701}" destId="{6A7DAAD8-BEBE-4452-8DF6-93D680B7374A}" srcOrd="0" destOrd="0" presId="urn:microsoft.com/office/officeart/2005/8/layout/orgChart1"/>
    <dgm:cxn modelId="{401D07FD-2985-4824-9BC8-D17C497210CD}" type="presParOf" srcId="{6A7DAAD8-BEBE-4452-8DF6-93D680B7374A}" destId="{B990835E-28E3-4F5C-8B64-663082BC99DB}" srcOrd="0" destOrd="0" presId="urn:microsoft.com/office/officeart/2005/8/layout/orgChart1"/>
    <dgm:cxn modelId="{54AD139F-923B-4493-97D8-C31B69D06EE5}" type="presParOf" srcId="{6A7DAAD8-BEBE-4452-8DF6-93D680B7374A}" destId="{C4C43D43-6CA9-4A39-A432-3F1C445A2DB0}" srcOrd="1" destOrd="0" presId="urn:microsoft.com/office/officeart/2005/8/layout/orgChart1"/>
    <dgm:cxn modelId="{3F0575B5-0388-451F-8F2D-E98A54BD6BDE}" type="presParOf" srcId="{8FCC0378-D1A2-4DEF-B532-632272828701}" destId="{4B227949-795C-4B37-992C-66B0BE974944}" srcOrd="1" destOrd="0" presId="urn:microsoft.com/office/officeart/2005/8/layout/orgChart1"/>
    <dgm:cxn modelId="{54C61C6F-EF3E-4F80-866B-53A43A6C3C8A}" type="presParOf" srcId="{4B227949-795C-4B37-992C-66B0BE974944}" destId="{DC9D2E53-2024-4E2D-9A34-D162EA7DC849}" srcOrd="0" destOrd="0" presId="urn:microsoft.com/office/officeart/2005/8/layout/orgChart1"/>
    <dgm:cxn modelId="{97833C57-76DA-41EC-BD7D-DF8FE77A6EF0}" type="presParOf" srcId="{4B227949-795C-4B37-992C-66B0BE974944}" destId="{1F706DFE-C4DA-43FD-8569-BE0DD6131124}" srcOrd="1" destOrd="0" presId="urn:microsoft.com/office/officeart/2005/8/layout/orgChart1"/>
    <dgm:cxn modelId="{D9129C01-8F3F-42DE-A975-B64169E27C1A}" type="presParOf" srcId="{1F706DFE-C4DA-43FD-8569-BE0DD6131124}" destId="{A4DFABB2-0798-4A18-BD1E-59D5BC2D1714}" srcOrd="0" destOrd="0" presId="urn:microsoft.com/office/officeart/2005/8/layout/orgChart1"/>
    <dgm:cxn modelId="{5507C249-C420-461E-8D27-67A1B1CFDDB7}" type="presParOf" srcId="{A4DFABB2-0798-4A18-BD1E-59D5BC2D1714}" destId="{17168B43-247E-4C3B-ACC8-13927A545E81}" srcOrd="0" destOrd="0" presId="urn:microsoft.com/office/officeart/2005/8/layout/orgChart1"/>
    <dgm:cxn modelId="{EAC16726-1FA0-440C-9E36-E8295ED004B9}" type="presParOf" srcId="{A4DFABB2-0798-4A18-BD1E-59D5BC2D1714}" destId="{91721944-8FF1-4F16-BF09-C0BFE69AEFA4}" srcOrd="1" destOrd="0" presId="urn:microsoft.com/office/officeart/2005/8/layout/orgChart1"/>
    <dgm:cxn modelId="{7CCF6FAB-3EB9-46EF-A9E8-910AD41C1CDC}" type="presParOf" srcId="{1F706DFE-C4DA-43FD-8569-BE0DD6131124}" destId="{0DC9101E-48B8-4945-83B9-F6F7BD045963}" srcOrd="1" destOrd="0" presId="urn:microsoft.com/office/officeart/2005/8/layout/orgChart1"/>
    <dgm:cxn modelId="{AD6716EC-D0B2-4163-9570-509F1DCA5587}" type="presParOf" srcId="{1F706DFE-C4DA-43FD-8569-BE0DD6131124}" destId="{0CDCE997-4243-409D-B66E-BA594E471C7C}" srcOrd="2" destOrd="0" presId="urn:microsoft.com/office/officeart/2005/8/layout/orgChart1"/>
    <dgm:cxn modelId="{0D6A554B-3244-4995-B5B9-2679E6BA39A1}" type="presParOf" srcId="{8FCC0378-D1A2-4DEF-B532-632272828701}" destId="{CF1F5BB3-A15B-420C-B02D-7031F668CEE9}" srcOrd="2" destOrd="0" presId="urn:microsoft.com/office/officeart/2005/8/layout/orgChart1"/>
    <dgm:cxn modelId="{6F686789-B34C-4717-B709-1B37526E1EC4}" type="presParOf" srcId="{C28CB3F5-DF81-4E68-89F5-C35FAF8FA8BC}" destId="{CECAAD97-C9F8-4FBF-B1DA-56335F90CBE3}" srcOrd="2" destOrd="0" presId="urn:microsoft.com/office/officeart/2005/8/layout/orgChart1"/>
    <dgm:cxn modelId="{4D5B504F-3305-4A61-B34D-FA4A22B1E60F}" type="presParOf" srcId="{A8757BD1-511F-46A9-8E2D-37FEA7047664}" destId="{3343D313-1DE5-4AD8-BEA4-6A201DC9AC0D}" srcOrd="2" destOrd="0" presId="urn:microsoft.com/office/officeart/2005/8/layout/orgChart1"/>
    <dgm:cxn modelId="{8016544D-783C-4297-B011-0C75C3C2B1FA}" type="presParOf" srcId="{A8757BD1-511F-46A9-8E2D-37FEA7047664}" destId="{10788795-435A-4562-B957-06D260A59B20}" srcOrd="3" destOrd="0" presId="urn:microsoft.com/office/officeart/2005/8/layout/orgChart1"/>
    <dgm:cxn modelId="{B692E5CC-CEA4-4367-B5E6-40DDF11AA218}" type="presParOf" srcId="{10788795-435A-4562-B957-06D260A59B20}" destId="{74117216-6F38-4F23-B783-11884DD8F082}" srcOrd="0" destOrd="0" presId="urn:microsoft.com/office/officeart/2005/8/layout/orgChart1"/>
    <dgm:cxn modelId="{2DBA64F0-559E-48AA-ACDD-538BE2C934F3}" type="presParOf" srcId="{74117216-6F38-4F23-B783-11884DD8F082}" destId="{D57F3998-3B3F-4248-B424-893AB2A29BFD}" srcOrd="0" destOrd="0" presId="urn:microsoft.com/office/officeart/2005/8/layout/orgChart1"/>
    <dgm:cxn modelId="{FB72B5A1-BE7F-4A36-8143-2F8CD3CA5ACA}" type="presParOf" srcId="{74117216-6F38-4F23-B783-11884DD8F082}" destId="{AEB460E0-3396-4916-B7E0-56482FD5A5E7}" srcOrd="1" destOrd="0" presId="urn:microsoft.com/office/officeart/2005/8/layout/orgChart1"/>
    <dgm:cxn modelId="{5184D4AD-7392-4F7D-BD59-2BCA7B99CD41}" type="presParOf" srcId="{10788795-435A-4562-B957-06D260A59B20}" destId="{2BCD9B67-FFE8-4642-B4CB-38959668CF2D}" srcOrd="1" destOrd="0" presId="urn:microsoft.com/office/officeart/2005/8/layout/orgChart1"/>
    <dgm:cxn modelId="{8065582C-6058-4AB8-9CB4-9D53F5F90605}" type="presParOf" srcId="{2BCD9B67-FFE8-4642-B4CB-38959668CF2D}" destId="{48127DB1-4ADD-4DE4-B9BC-0EA8E74E405E}" srcOrd="0" destOrd="0" presId="urn:microsoft.com/office/officeart/2005/8/layout/orgChart1"/>
    <dgm:cxn modelId="{1D21B847-4CC8-4C3A-B131-8C19A8A89DA3}" type="presParOf" srcId="{2BCD9B67-FFE8-4642-B4CB-38959668CF2D}" destId="{586DF3C1-9788-4E0E-93A6-AC39ACC631BF}" srcOrd="1" destOrd="0" presId="urn:microsoft.com/office/officeart/2005/8/layout/orgChart1"/>
    <dgm:cxn modelId="{B45D11E6-0AA7-4E4D-A314-8A5ECF285526}" type="presParOf" srcId="{586DF3C1-9788-4E0E-93A6-AC39ACC631BF}" destId="{BFD01EE9-4BDA-473A-96E9-7665C76088F9}" srcOrd="0" destOrd="0" presId="urn:microsoft.com/office/officeart/2005/8/layout/orgChart1"/>
    <dgm:cxn modelId="{CF2FD28D-7D1B-40FC-94E5-AD6005FFD37E}" type="presParOf" srcId="{BFD01EE9-4BDA-473A-96E9-7665C76088F9}" destId="{DB2BDA24-4F1C-4F68-A979-A3FB3FC47FDB}" srcOrd="0" destOrd="0" presId="urn:microsoft.com/office/officeart/2005/8/layout/orgChart1"/>
    <dgm:cxn modelId="{2920F32B-AE94-43D0-8183-C09DED65D415}" type="presParOf" srcId="{BFD01EE9-4BDA-473A-96E9-7665C76088F9}" destId="{6207A218-F886-473F-9C55-DA7787F30576}" srcOrd="1" destOrd="0" presId="urn:microsoft.com/office/officeart/2005/8/layout/orgChart1"/>
    <dgm:cxn modelId="{B38B85D4-F63D-44AA-A084-8BB8E1FB9B98}" type="presParOf" srcId="{586DF3C1-9788-4E0E-93A6-AC39ACC631BF}" destId="{F4BA6F29-EF21-4003-8057-387ADB8D6B2B}" srcOrd="1" destOrd="0" presId="urn:microsoft.com/office/officeart/2005/8/layout/orgChart1"/>
    <dgm:cxn modelId="{F65C8603-A080-430E-817C-801DDD745408}" type="presParOf" srcId="{F4BA6F29-EF21-4003-8057-387ADB8D6B2B}" destId="{E8963AC1-813A-4CDB-8415-27A5AD8A9B3A}" srcOrd="0" destOrd="0" presId="urn:microsoft.com/office/officeart/2005/8/layout/orgChart1"/>
    <dgm:cxn modelId="{706620BF-A503-4FC4-AD05-A06F4D03B242}" type="presParOf" srcId="{F4BA6F29-EF21-4003-8057-387ADB8D6B2B}" destId="{0FB39312-0424-4116-9CCA-64A7F090D3BD}" srcOrd="1" destOrd="0" presId="urn:microsoft.com/office/officeart/2005/8/layout/orgChart1"/>
    <dgm:cxn modelId="{ECAE985F-1E15-4385-A867-F0C8194E7941}" type="presParOf" srcId="{0FB39312-0424-4116-9CCA-64A7F090D3BD}" destId="{1C705B6D-4262-4FC7-BB85-8D997C919ECD}" srcOrd="0" destOrd="0" presId="urn:microsoft.com/office/officeart/2005/8/layout/orgChart1"/>
    <dgm:cxn modelId="{1CA356E8-D5C9-436B-BC7B-500954A2B693}" type="presParOf" srcId="{1C705B6D-4262-4FC7-BB85-8D997C919ECD}" destId="{A8FF1484-6449-4A1D-8F34-271A32A86E13}" srcOrd="0" destOrd="0" presId="urn:microsoft.com/office/officeart/2005/8/layout/orgChart1"/>
    <dgm:cxn modelId="{76CDE0CB-4E5A-4FDC-B4F8-62BB6958D7CF}" type="presParOf" srcId="{1C705B6D-4262-4FC7-BB85-8D997C919ECD}" destId="{F7CA0090-A1C9-4C3C-911D-31060FFE41F5}" srcOrd="1" destOrd="0" presId="urn:microsoft.com/office/officeart/2005/8/layout/orgChart1"/>
    <dgm:cxn modelId="{1AD124A5-EDD0-4D8B-9965-AFABA185953A}" type="presParOf" srcId="{0FB39312-0424-4116-9CCA-64A7F090D3BD}" destId="{8D66DEFA-5228-4397-ACAE-80904258CF89}" srcOrd="1" destOrd="0" presId="urn:microsoft.com/office/officeart/2005/8/layout/orgChart1"/>
    <dgm:cxn modelId="{78086EBD-FA6A-4824-9B0D-D0B75FA5ECA9}" type="presParOf" srcId="{0FB39312-0424-4116-9CCA-64A7F090D3BD}" destId="{00F66057-1AB1-4D8E-8DA9-CEA6ECECCCD8}" srcOrd="2" destOrd="0" presId="urn:microsoft.com/office/officeart/2005/8/layout/orgChart1"/>
    <dgm:cxn modelId="{0F9A3046-9AD8-4AEF-BCA0-C3AD526BF0DC}" type="presParOf" srcId="{586DF3C1-9788-4E0E-93A6-AC39ACC631BF}" destId="{9FB6AD9D-D52F-4EAE-A163-4D03FA0B37EE}" srcOrd="2" destOrd="0" presId="urn:microsoft.com/office/officeart/2005/8/layout/orgChart1"/>
    <dgm:cxn modelId="{A30AA881-7269-43E9-BA13-93DA21C54128}" type="presParOf" srcId="{10788795-435A-4562-B957-06D260A59B20}" destId="{104E53A3-5C28-4E06-85E9-14CE3D2E0930}" srcOrd="2" destOrd="0" presId="urn:microsoft.com/office/officeart/2005/8/layout/orgChart1"/>
    <dgm:cxn modelId="{5CE83E9A-ECB5-4376-AD58-B212F4FE2A06}" type="presParOf" srcId="{A8757BD1-511F-46A9-8E2D-37FEA7047664}" destId="{A4C3FD09-7CBF-44FF-9C73-0AF574CC5A4D}" srcOrd="4" destOrd="0" presId="urn:microsoft.com/office/officeart/2005/8/layout/orgChart1"/>
    <dgm:cxn modelId="{30D11A94-95AD-4570-BAB5-D846C48084D8}" type="presParOf" srcId="{A8757BD1-511F-46A9-8E2D-37FEA7047664}" destId="{D085D30D-7284-4AA1-AAB7-2FA66A0ED200}" srcOrd="5" destOrd="0" presId="urn:microsoft.com/office/officeart/2005/8/layout/orgChart1"/>
    <dgm:cxn modelId="{9277C5AF-1E58-40FA-AD80-D04C04363907}" type="presParOf" srcId="{D085D30D-7284-4AA1-AAB7-2FA66A0ED200}" destId="{C30439E7-D936-4B29-8A79-5F9A4565ACC6}" srcOrd="0" destOrd="0" presId="urn:microsoft.com/office/officeart/2005/8/layout/orgChart1"/>
    <dgm:cxn modelId="{622023D2-8AA3-4033-B542-A62525C481D6}" type="presParOf" srcId="{C30439E7-D936-4B29-8A79-5F9A4565ACC6}" destId="{8D5828BF-5A5C-47FF-8872-C4CAA9440284}" srcOrd="0" destOrd="0" presId="urn:microsoft.com/office/officeart/2005/8/layout/orgChart1"/>
    <dgm:cxn modelId="{077D73A9-A2EC-484A-81A4-06480D49EEA6}" type="presParOf" srcId="{C30439E7-D936-4B29-8A79-5F9A4565ACC6}" destId="{1CC35C9B-52FC-46E7-A996-24E064750028}" srcOrd="1" destOrd="0" presId="urn:microsoft.com/office/officeart/2005/8/layout/orgChart1"/>
    <dgm:cxn modelId="{545291F6-A5FE-408F-9EC2-04B2A6F19BFB}" type="presParOf" srcId="{D085D30D-7284-4AA1-AAB7-2FA66A0ED200}" destId="{99129196-3D9D-48B7-8703-E8AE21822CD5}" srcOrd="1" destOrd="0" presId="urn:microsoft.com/office/officeart/2005/8/layout/orgChart1"/>
    <dgm:cxn modelId="{8F19380F-82B1-416B-97F3-605D16DA1F5D}" type="presParOf" srcId="{99129196-3D9D-48B7-8703-E8AE21822CD5}" destId="{7397E3C2-8628-4722-881C-00E67D03C5EF}" srcOrd="0" destOrd="0" presId="urn:microsoft.com/office/officeart/2005/8/layout/orgChart1"/>
    <dgm:cxn modelId="{A3341537-6D33-4C07-AE95-9601C2948A57}" type="presParOf" srcId="{99129196-3D9D-48B7-8703-E8AE21822CD5}" destId="{BABC971A-BD7A-443C-B666-99B575C646C8}" srcOrd="1" destOrd="0" presId="urn:microsoft.com/office/officeart/2005/8/layout/orgChart1"/>
    <dgm:cxn modelId="{8DAAA022-F4D0-4AE0-8D79-EAFE51D01F98}" type="presParOf" srcId="{BABC971A-BD7A-443C-B666-99B575C646C8}" destId="{D235585B-F175-4A1A-972A-78C399F94913}" srcOrd="0" destOrd="0" presId="urn:microsoft.com/office/officeart/2005/8/layout/orgChart1"/>
    <dgm:cxn modelId="{210E8400-8C06-4F70-9A36-D6FEB00E3F8F}" type="presParOf" srcId="{D235585B-F175-4A1A-972A-78C399F94913}" destId="{4A865A56-7E12-4FE0-ACB8-8EA42F6D98EC}" srcOrd="0" destOrd="0" presId="urn:microsoft.com/office/officeart/2005/8/layout/orgChart1"/>
    <dgm:cxn modelId="{8E82B808-2EC4-4760-A14B-5195D836D4BA}" type="presParOf" srcId="{D235585B-F175-4A1A-972A-78C399F94913}" destId="{E871FF8C-84A6-4F51-8AD6-4CC437A8C078}" srcOrd="1" destOrd="0" presId="urn:microsoft.com/office/officeart/2005/8/layout/orgChart1"/>
    <dgm:cxn modelId="{012522A8-7972-4333-AF7F-F3BBBFF4ACF0}" type="presParOf" srcId="{BABC971A-BD7A-443C-B666-99B575C646C8}" destId="{E83B0FBC-F20C-4404-9EA9-FB4B7DEF01A0}" srcOrd="1" destOrd="0" presId="urn:microsoft.com/office/officeart/2005/8/layout/orgChart1"/>
    <dgm:cxn modelId="{37C7E4BE-A8F9-4E40-BE01-92CD65E505C5}" type="presParOf" srcId="{E83B0FBC-F20C-4404-9EA9-FB4B7DEF01A0}" destId="{70C14232-0E93-43E5-A9A9-775AE9EB6620}" srcOrd="0" destOrd="0" presId="urn:microsoft.com/office/officeart/2005/8/layout/orgChart1"/>
    <dgm:cxn modelId="{0D9D814B-C26B-434F-BA8E-5CCE28DA217B}" type="presParOf" srcId="{E83B0FBC-F20C-4404-9EA9-FB4B7DEF01A0}" destId="{1DF591A0-3E0F-494E-A155-187EFA584B11}" srcOrd="1" destOrd="0" presId="urn:microsoft.com/office/officeart/2005/8/layout/orgChart1"/>
    <dgm:cxn modelId="{0FFE62AD-9EB4-4867-85FA-92A82B580F37}" type="presParOf" srcId="{1DF591A0-3E0F-494E-A155-187EFA584B11}" destId="{09F64981-7388-4D92-BEF6-E5A16E0077CC}" srcOrd="0" destOrd="0" presId="urn:microsoft.com/office/officeart/2005/8/layout/orgChart1"/>
    <dgm:cxn modelId="{8FB45B0E-E264-4331-A362-C52B3E622504}" type="presParOf" srcId="{09F64981-7388-4D92-BEF6-E5A16E0077CC}" destId="{4DF99A8B-1DCF-47F5-A4D6-77FDC371BCF4}" srcOrd="0" destOrd="0" presId="urn:microsoft.com/office/officeart/2005/8/layout/orgChart1"/>
    <dgm:cxn modelId="{905E33EA-BB14-4549-B2A7-E45CF28B0285}" type="presParOf" srcId="{09F64981-7388-4D92-BEF6-E5A16E0077CC}" destId="{9BC1E2CF-B4FE-4666-BC73-D0EF8FA1B500}" srcOrd="1" destOrd="0" presId="urn:microsoft.com/office/officeart/2005/8/layout/orgChart1"/>
    <dgm:cxn modelId="{BF41EE1E-B052-42C2-A9B2-192E36901D19}" type="presParOf" srcId="{1DF591A0-3E0F-494E-A155-187EFA584B11}" destId="{1130E998-ECFE-4E32-AC91-82192E942A3E}" srcOrd="1" destOrd="0" presId="urn:microsoft.com/office/officeart/2005/8/layout/orgChart1"/>
    <dgm:cxn modelId="{DA84F39F-8BBA-449E-940A-733E288E002A}" type="presParOf" srcId="{1DF591A0-3E0F-494E-A155-187EFA584B11}" destId="{14154BA6-0040-4DC6-8DB8-090099684BEF}" srcOrd="2" destOrd="0" presId="urn:microsoft.com/office/officeart/2005/8/layout/orgChart1"/>
    <dgm:cxn modelId="{DFA9822A-A04B-4E0B-BA82-EABA2220DB16}" type="presParOf" srcId="{BABC971A-BD7A-443C-B666-99B575C646C8}" destId="{ACBA5BD4-59FC-49ED-ADF1-DEEF62B6E1CE}" srcOrd="2" destOrd="0" presId="urn:microsoft.com/office/officeart/2005/8/layout/orgChart1"/>
    <dgm:cxn modelId="{81465ECA-DAFE-4A9C-848E-907AEC7484CC}" type="presParOf" srcId="{D085D30D-7284-4AA1-AAB7-2FA66A0ED200}" destId="{E3A7BE08-86A1-44B7-B1F2-B5512BC541D3}" srcOrd="2" destOrd="0" presId="urn:microsoft.com/office/officeart/2005/8/layout/orgChart1"/>
    <dgm:cxn modelId="{535918E7-42B1-485F-8C30-20072C576377}" type="presParOf" srcId="{A8757BD1-511F-46A9-8E2D-37FEA7047664}" destId="{E75E7EB8-9D83-4E46-86B7-07728A2D0861}" srcOrd="6" destOrd="0" presId="urn:microsoft.com/office/officeart/2005/8/layout/orgChart1"/>
    <dgm:cxn modelId="{2EB83C72-F031-413C-B92F-4963833D207F}" type="presParOf" srcId="{A8757BD1-511F-46A9-8E2D-37FEA7047664}" destId="{1124831F-417A-4C76-B053-26C73C6D1E38}" srcOrd="7" destOrd="0" presId="urn:microsoft.com/office/officeart/2005/8/layout/orgChart1"/>
    <dgm:cxn modelId="{22AFC837-7029-4BA7-BF4D-3C3F335A3849}" type="presParOf" srcId="{1124831F-417A-4C76-B053-26C73C6D1E38}" destId="{1895DC17-D1C2-4825-9714-9040CC3BA23A}" srcOrd="0" destOrd="0" presId="urn:microsoft.com/office/officeart/2005/8/layout/orgChart1"/>
    <dgm:cxn modelId="{D4E79115-45A5-472B-903F-8921D9363493}" type="presParOf" srcId="{1895DC17-D1C2-4825-9714-9040CC3BA23A}" destId="{8AD92B35-8713-4FFB-ACD1-9B0CAE843832}" srcOrd="0" destOrd="0" presId="urn:microsoft.com/office/officeart/2005/8/layout/orgChart1"/>
    <dgm:cxn modelId="{2E802290-221B-43E8-8785-561A1E14F228}" type="presParOf" srcId="{1895DC17-D1C2-4825-9714-9040CC3BA23A}" destId="{C5961DCF-A1A0-4F66-9FF6-CDF1F12597EA}" srcOrd="1" destOrd="0" presId="urn:microsoft.com/office/officeart/2005/8/layout/orgChart1"/>
    <dgm:cxn modelId="{031D2283-E911-4377-8888-18DFDB65B3A7}" type="presParOf" srcId="{1124831F-417A-4C76-B053-26C73C6D1E38}" destId="{71ADC482-E419-4B50-9C43-4017B7E248AA}" srcOrd="1" destOrd="0" presId="urn:microsoft.com/office/officeart/2005/8/layout/orgChart1"/>
    <dgm:cxn modelId="{5F69735E-A499-421D-B188-293D27E0A428}" type="presParOf" srcId="{71ADC482-E419-4B50-9C43-4017B7E248AA}" destId="{8A2A871B-2EDD-4BEA-9E5D-F6B83FD8ED95}" srcOrd="0" destOrd="0" presId="urn:microsoft.com/office/officeart/2005/8/layout/orgChart1"/>
    <dgm:cxn modelId="{715878F2-D8F0-41A9-8DB9-53CC17FD17F0}" type="presParOf" srcId="{71ADC482-E419-4B50-9C43-4017B7E248AA}" destId="{A563AE9C-1A25-4C1C-8877-56F6CB5F5A29}" srcOrd="1" destOrd="0" presId="urn:microsoft.com/office/officeart/2005/8/layout/orgChart1"/>
    <dgm:cxn modelId="{F5750BE3-39F7-456A-BA5D-2BC5BD6A74E7}" type="presParOf" srcId="{A563AE9C-1A25-4C1C-8877-56F6CB5F5A29}" destId="{E12F9FE6-FC49-4ADC-A73B-8667EDE7333C}" srcOrd="0" destOrd="0" presId="urn:microsoft.com/office/officeart/2005/8/layout/orgChart1"/>
    <dgm:cxn modelId="{05206E85-1222-42FF-A993-C4CA110765D0}" type="presParOf" srcId="{E12F9FE6-FC49-4ADC-A73B-8667EDE7333C}" destId="{A8900CB0-557B-42E2-8F8D-E15FDFA6677A}" srcOrd="0" destOrd="0" presId="urn:microsoft.com/office/officeart/2005/8/layout/orgChart1"/>
    <dgm:cxn modelId="{3319832B-84A7-48FD-BB94-BF61EC86799E}" type="presParOf" srcId="{E12F9FE6-FC49-4ADC-A73B-8667EDE7333C}" destId="{A740B0DA-66A3-4037-94B5-790116827E5B}" srcOrd="1" destOrd="0" presId="urn:microsoft.com/office/officeart/2005/8/layout/orgChart1"/>
    <dgm:cxn modelId="{FDC95546-2CB2-4437-BA9A-0216EA3F2A71}" type="presParOf" srcId="{A563AE9C-1A25-4C1C-8877-56F6CB5F5A29}" destId="{5F7D61D0-5764-4E30-B910-AB47736B6E59}" srcOrd="1" destOrd="0" presId="urn:microsoft.com/office/officeart/2005/8/layout/orgChart1"/>
    <dgm:cxn modelId="{ACD3C341-32BC-4660-8812-4DD6A14CD41C}" type="presParOf" srcId="{A563AE9C-1A25-4C1C-8877-56F6CB5F5A29}" destId="{5A60EF68-BE29-40A8-B2A1-9AD5DE8F65AE}" srcOrd="2" destOrd="0" presId="urn:microsoft.com/office/officeart/2005/8/layout/orgChart1"/>
    <dgm:cxn modelId="{5AAF5CF3-6982-42BE-81F1-85AFF7BC380C}" type="presParOf" srcId="{71ADC482-E419-4B50-9C43-4017B7E248AA}" destId="{7823C66C-7181-491C-B07A-6ED5E3A61965}" srcOrd="2" destOrd="0" presId="urn:microsoft.com/office/officeart/2005/8/layout/orgChart1"/>
    <dgm:cxn modelId="{25354739-838D-40CB-8048-2BD8EF5D44F9}" type="presParOf" srcId="{71ADC482-E419-4B50-9C43-4017B7E248AA}" destId="{EF63D5F4-F7AD-4D2B-BC4A-51CF4BF0087D}" srcOrd="3" destOrd="0" presId="urn:microsoft.com/office/officeart/2005/8/layout/orgChart1"/>
    <dgm:cxn modelId="{4A96D0E2-58D7-4100-9858-2589BD889605}" type="presParOf" srcId="{EF63D5F4-F7AD-4D2B-BC4A-51CF4BF0087D}" destId="{F443C913-4A41-4F62-A4ED-713C67052CD5}" srcOrd="0" destOrd="0" presId="urn:microsoft.com/office/officeart/2005/8/layout/orgChart1"/>
    <dgm:cxn modelId="{46CDDC2B-5C8A-493F-9F49-E3CF34876D68}" type="presParOf" srcId="{F443C913-4A41-4F62-A4ED-713C67052CD5}" destId="{95F8D179-31B2-419D-8B2F-6014A32B5F29}" srcOrd="0" destOrd="0" presId="urn:microsoft.com/office/officeart/2005/8/layout/orgChart1"/>
    <dgm:cxn modelId="{6EF80EA0-1D72-42E4-867B-ADEEE66124C3}" type="presParOf" srcId="{F443C913-4A41-4F62-A4ED-713C67052CD5}" destId="{29C5AC8D-3C70-412B-B307-75EC937D9D30}" srcOrd="1" destOrd="0" presId="urn:microsoft.com/office/officeart/2005/8/layout/orgChart1"/>
    <dgm:cxn modelId="{7849504F-A754-4077-B570-35E08060F581}" type="presParOf" srcId="{EF63D5F4-F7AD-4D2B-BC4A-51CF4BF0087D}" destId="{A533ADDB-FBAC-4DFF-977A-F00DF78CE5AD}" srcOrd="1" destOrd="0" presId="urn:microsoft.com/office/officeart/2005/8/layout/orgChart1"/>
    <dgm:cxn modelId="{A716C3E7-D623-4146-A650-3A46234C9121}" type="presParOf" srcId="{EF63D5F4-F7AD-4D2B-BC4A-51CF4BF0087D}" destId="{95129D7A-9261-4F35-84BF-5CE9F38DF0B0}" srcOrd="2" destOrd="0" presId="urn:microsoft.com/office/officeart/2005/8/layout/orgChart1"/>
    <dgm:cxn modelId="{46EFD18B-CF35-4EAD-A96A-8F2DDEE96647}" type="presParOf" srcId="{1124831F-417A-4C76-B053-26C73C6D1E38}" destId="{58CC5875-8A1C-4F6C-AEDA-4CB0DB52850A}" srcOrd="2" destOrd="0" presId="urn:microsoft.com/office/officeart/2005/8/layout/orgChart1"/>
    <dgm:cxn modelId="{6998DD98-BEB0-446B-8FFA-86BC52A9A8A4}" type="presParOf" srcId="{ECAB02F6-FBE1-4993-803E-B69BC56042D7}" destId="{607EB301-4B5E-4A39-B2CF-4504AC4E002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15AF3141-4BFF-40D1-94F1-B22A12D4327C}"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C2B24385-73C0-4206-A654-893D85A20119}">
      <dgm:prSet phldrT="[Text]" custT="1"/>
      <dgm:spPr/>
      <dgm:t>
        <a:bodyPr/>
        <a:lstStyle/>
        <a:p>
          <a:r>
            <a:rPr lang="cs-CZ" sz="2400" dirty="0"/>
            <a:t>číslo účtu zákonného zástupce </a:t>
          </a:r>
        </a:p>
        <a:p>
          <a:r>
            <a:rPr lang="cs-CZ" sz="2400" dirty="0"/>
            <a:t>pro účely identifikace platby, vrácení přeplatku</a:t>
          </a:r>
        </a:p>
      </dgm:t>
    </dgm:pt>
    <dgm:pt modelId="{BAF0C5C9-1FC2-4F7E-B36F-5379A96DE665}" type="parTrans" cxnId="{475FEFEF-5DD3-4792-AF63-D2F952F45E45}">
      <dgm:prSet/>
      <dgm:spPr/>
      <dgm:t>
        <a:bodyPr/>
        <a:lstStyle/>
        <a:p>
          <a:endParaRPr lang="cs-CZ"/>
        </a:p>
      </dgm:t>
    </dgm:pt>
    <dgm:pt modelId="{A3F32091-8FB7-4525-A14A-70A36DDB5406}" type="sibTrans" cxnId="{475FEFEF-5DD3-4792-AF63-D2F952F45E45}">
      <dgm:prSet/>
      <dgm:spPr/>
      <dgm:t>
        <a:bodyPr/>
        <a:lstStyle/>
        <a:p>
          <a:endParaRPr lang="cs-CZ"/>
        </a:p>
      </dgm:t>
    </dgm:pt>
    <dgm:pt modelId="{200A6F6D-1E10-4745-8B38-3BC16F46B41E}">
      <dgm:prSet phldrT="[Text]" custT="1"/>
      <dgm:spPr/>
      <dgm:t>
        <a:bodyPr/>
        <a:lstStyle/>
        <a:p>
          <a:r>
            <a:rPr lang="cs-CZ" sz="2400" dirty="0"/>
            <a:t>shromáždění, použití</a:t>
          </a:r>
        </a:p>
      </dgm:t>
    </dgm:pt>
    <dgm:pt modelId="{BC1C6DBA-85C9-401F-8BEA-9C5AB40FCB5F}" type="parTrans" cxnId="{3A9AEC2B-51C2-4E25-97AE-7455B50D2BC3}">
      <dgm:prSet/>
      <dgm:spPr/>
      <dgm:t>
        <a:bodyPr/>
        <a:lstStyle/>
        <a:p>
          <a:endParaRPr lang="cs-CZ"/>
        </a:p>
      </dgm:t>
    </dgm:pt>
    <dgm:pt modelId="{1BD5A738-5EB4-4A41-84AE-FFBC100C7896}" type="sibTrans" cxnId="{3A9AEC2B-51C2-4E25-97AE-7455B50D2BC3}">
      <dgm:prSet/>
      <dgm:spPr/>
      <dgm:t>
        <a:bodyPr/>
        <a:lstStyle/>
        <a:p>
          <a:endParaRPr lang="cs-CZ"/>
        </a:p>
      </dgm:t>
    </dgm:pt>
    <dgm:pt modelId="{955D4F71-E7E3-4EBF-849D-6CD4D5880514}">
      <dgm:prSet custT="1"/>
      <dgm:spPr/>
      <dgm:t>
        <a:bodyPr/>
        <a:lstStyle/>
        <a:p>
          <a:r>
            <a:rPr lang="cs-CZ" sz="2400" dirty="0"/>
            <a:t>MŠMT</a:t>
          </a:r>
        </a:p>
        <a:p>
          <a:r>
            <a:rPr lang="cs-CZ" sz="2400" dirty="0"/>
            <a:t>právní základ zpracování - </a:t>
          </a:r>
          <a:r>
            <a:rPr lang="cs-CZ" sz="2400" b="1" dirty="0"/>
            <a:t>souhlas</a:t>
          </a:r>
        </a:p>
      </dgm:t>
    </dgm:pt>
    <dgm:pt modelId="{BD8BCD0E-799A-4483-8F5F-62A10B85B7BA}" type="parTrans" cxnId="{B14A5DC2-B366-47E0-BE5D-7E886DF9BFC6}">
      <dgm:prSet/>
      <dgm:spPr/>
      <dgm:t>
        <a:bodyPr/>
        <a:lstStyle/>
        <a:p>
          <a:endParaRPr lang="cs-CZ"/>
        </a:p>
      </dgm:t>
    </dgm:pt>
    <dgm:pt modelId="{57A96343-7C0D-4FC7-A960-8B5F7B575A68}" type="sibTrans" cxnId="{B14A5DC2-B366-47E0-BE5D-7E886DF9BFC6}">
      <dgm:prSet/>
      <dgm:spPr/>
      <dgm:t>
        <a:bodyPr/>
        <a:lstStyle/>
        <a:p>
          <a:endParaRPr lang="cs-CZ"/>
        </a:p>
      </dgm:t>
    </dgm:pt>
    <dgm:pt modelId="{21FECD42-04EF-407B-804C-71EC0BAAB8AE}">
      <dgm:prSet custT="1"/>
      <dgm:spPr/>
      <dgm:t>
        <a:bodyPr/>
        <a:lstStyle/>
        <a:p>
          <a:r>
            <a:rPr lang="cs-CZ" sz="2400" dirty="0"/>
            <a:t>právní základ zpracování - </a:t>
          </a:r>
          <a:r>
            <a:rPr lang="cs-CZ" sz="2400" b="1" dirty="0"/>
            <a:t>plnění povinnosti ze vztahu smyslem odpovídajícího smlouvě</a:t>
          </a:r>
        </a:p>
      </dgm:t>
    </dgm:pt>
    <dgm:pt modelId="{EE695F63-5413-4CA6-B5C8-F242B1A0F009}" type="parTrans" cxnId="{5150D716-91C0-4F72-9186-E16147B5C774}">
      <dgm:prSet/>
      <dgm:spPr/>
      <dgm:t>
        <a:bodyPr/>
        <a:lstStyle/>
        <a:p>
          <a:endParaRPr lang="cs-CZ"/>
        </a:p>
      </dgm:t>
    </dgm:pt>
    <dgm:pt modelId="{87924111-D8C1-4667-BB49-3A4C233AD922}" type="sibTrans" cxnId="{5150D716-91C0-4F72-9186-E16147B5C774}">
      <dgm:prSet/>
      <dgm:spPr/>
      <dgm:t>
        <a:bodyPr/>
        <a:lstStyle/>
        <a:p>
          <a:endParaRPr lang="cs-CZ"/>
        </a:p>
      </dgm:t>
    </dgm:pt>
    <dgm:pt modelId="{4CF31118-2D61-499C-B4AF-D98E00120226}" type="pres">
      <dgm:prSet presAssocID="{15AF3141-4BFF-40D1-94F1-B22A12D4327C}" presName="hierChild1" presStyleCnt="0">
        <dgm:presLayoutVars>
          <dgm:orgChart val="1"/>
          <dgm:chPref val="1"/>
          <dgm:dir/>
          <dgm:animOne val="branch"/>
          <dgm:animLvl val="lvl"/>
          <dgm:resizeHandles/>
        </dgm:presLayoutVars>
      </dgm:prSet>
      <dgm:spPr/>
    </dgm:pt>
    <dgm:pt modelId="{438D69E9-47F3-4CDB-BC7F-79D9D55C8FD5}" type="pres">
      <dgm:prSet presAssocID="{C2B24385-73C0-4206-A654-893D85A20119}" presName="hierRoot1" presStyleCnt="0">
        <dgm:presLayoutVars>
          <dgm:hierBranch val="init"/>
        </dgm:presLayoutVars>
      </dgm:prSet>
      <dgm:spPr/>
    </dgm:pt>
    <dgm:pt modelId="{9CA3EF65-7ED3-438D-A1E5-716BC14578DE}" type="pres">
      <dgm:prSet presAssocID="{C2B24385-73C0-4206-A654-893D85A20119}" presName="rootComposite1" presStyleCnt="0"/>
      <dgm:spPr/>
    </dgm:pt>
    <dgm:pt modelId="{1A064F42-15DB-4DC5-9997-165C52BA249B}" type="pres">
      <dgm:prSet presAssocID="{C2B24385-73C0-4206-A654-893D85A20119}" presName="rootText1" presStyleLbl="node0" presStyleIdx="0" presStyleCnt="1" custScaleX="252772" custScaleY="79655">
        <dgm:presLayoutVars>
          <dgm:chPref val="3"/>
        </dgm:presLayoutVars>
      </dgm:prSet>
      <dgm:spPr/>
    </dgm:pt>
    <dgm:pt modelId="{94E1FE2C-F5A3-40A0-81BC-42D809B221B0}" type="pres">
      <dgm:prSet presAssocID="{C2B24385-73C0-4206-A654-893D85A20119}" presName="rootConnector1" presStyleLbl="node1" presStyleIdx="0" presStyleCnt="0"/>
      <dgm:spPr/>
    </dgm:pt>
    <dgm:pt modelId="{0706D9B4-A0DD-402C-965C-B73F5EE095DE}" type="pres">
      <dgm:prSet presAssocID="{C2B24385-73C0-4206-A654-893D85A20119}" presName="hierChild2" presStyleCnt="0"/>
      <dgm:spPr/>
    </dgm:pt>
    <dgm:pt modelId="{7BD39958-A4DF-48AD-8FB6-2300F827FBD3}" type="pres">
      <dgm:prSet presAssocID="{BC1C6DBA-85C9-401F-8BEA-9C5AB40FCB5F}" presName="Name37" presStyleLbl="parChTrans1D2" presStyleIdx="0" presStyleCnt="1"/>
      <dgm:spPr/>
    </dgm:pt>
    <dgm:pt modelId="{59E1A35B-56BC-4EC3-B0D5-447E10626B90}" type="pres">
      <dgm:prSet presAssocID="{200A6F6D-1E10-4745-8B38-3BC16F46B41E}" presName="hierRoot2" presStyleCnt="0">
        <dgm:presLayoutVars>
          <dgm:hierBranch/>
        </dgm:presLayoutVars>
      </dgm:prSet>
      <dgm:spPr/>
    </dgm:pt>
    <dgm:pt modelId="{A443D977-A087-410B-A4BC-D4E8B4F854D2}" type="pres">
      <dgm:prSet presAssocID="{200A6F6D-1E10-4745-8B38-3BC16F46B41E}" presName="rootComposite" presStyleCnt="0"/>
      <dgm:spPr/>
    </dgm:pt>
    <dgm:pt modelId="{FE1391B7-8172-4B4C-A276-85D203ABF1B5}" type="pres">
      <dgm:prSet presAssocID="{200A6F6D-1E10-4745-8B38-3BC16F46B41E}" presName="rootText" presStyleLbl="node2" presStyleIdx="0" presStyleCnt="1" custScaleX="178718" custScaleY="65302" custLinFactNeighborY="2807">
        <dgm:presLayoutVars>
          <dgm:chPref val="3"/>
        </dgm:presLayoutVars>
      </dgm:prSet>
      <dgm:spPr/>
    </dgm:pt>
    <dgm:pt modelId="{9D483E4A-4B08-4140-9B9F-281FA8E34110}" type="pres">
      <dgm:prSet presAssocID="{200A6F6D-1E10-4745-8B38-3BC16F46B41E}" presName="rootConnector" presStyleLbl="node2" presStyleIdx="0" presStyleCnt="1"/>
      <dgm:spPr/>
    </dgm:pt>
    <dgm:pt modelId="{5EEA3F4A-4F5C-49A0-96AC-FF76A9DA147D}" type="pres">
      <dgm:prSet presAssocID="{200A6F6D-1E10-4745-8B38-3BC16F46B41E}" presName="hierChild4" presStyleCnt="0"/>
      <dgm:spPr/>
    </dgm:pt>
    <dgm:pt modelId="{932DD5D4-B44B-4196-AE5B-38769D5483B9}" type="pres">
      <dgm:prSet presAssocID="{BD8BCD0E-799A-4483-8F5F-62A10B85B7BA}" presName="Name35" presStyleLbl="parChTrans1D3" presStyleIdx="0" presStyleCnt="2"/>
      <dgm:spPr/>
    </dgm:pt>
    <dgm:pt modelId="{E5B18995-CBE9-4103-9674-B26093428C79}" type="pres">
      <dgm:prSet presAssocID="{955D4F71-E7E3-4EBF-849D-6CD4D5880514}" presName="hierRoot2" presStyleCnt="0">
        <dgm:presLayoutVars>
          <dgm:hierBranch val="init"/>
        </dgm:presLayoutVars>
      </dgm:prSet>
      <dgm:spPr/>
    </dgm:pt>
    <dgm:pt modelId="{FB0F5CC5-5393-4B55-B6D8-FA4DF5231E9F}" type="pres">
      <dgm:prSet presAssocID="{955D4F71-E7E3-4EBF-849D-6CD4D5880514}" presName="rootComposite" presStyleCnt="0"/>
      <dgm:spPr/>
    </dgm:pt>
    <dgm:pt modelId="{9CC9EF86-D4C3-4124-BF00-02952E594D30}" type="pres">
      <dgm:prSet presAssocID="{955D4F71-E7E3-4EBF-849D-6CD4D5880514}" presName="rootText" presStyleLbl="node3" presStyleIdx="0" presStyleCnt="2" custScaleX="189041">
        <dgm:presLayoutVars>
          <dgm:chPref val="3"/>
        </dgm:presLayoutVars>
      </dgm:prSet>
      <dgm:spPr/>
    </dgm:pt>
    <dgm:pt modelId="{E8F110E8-04D4-47B3-A934-E7ACC8BF625C}" type="pres">
      <dgm:prSet presAssocID="{955D4F71-E7E3-4EBF-849D-6CD4D5880514}" presName="rootConnector" presStyleLbl="node3" presStyleIdx="0" presStyleCnt="2"/>
      <dgm:spPr/>
    </dgm:pt>
    <dgm:pt modelId="{2A55DE09-0536-4A74-8122-DA0313CF6840}" type="pres">
      <dgm:prSet presAssocID="{955D4F71-E7E3-4EBF-849D-6CD4D5880514}" presName="hierChild4" presStyleCnt="0"/>
      <dgm:spPr/>
    </dgm:pt>
    <dgm:pt modelId="{D8CA9BF4-4185-4BC7-A286-FE4E59387124}" type="pres">
      <dgm:prSet presAssocID="{955D4F71-E7E3-4EBF-849D-6CD4D5880514}" presName="hierChild5" presStyleCnt="0"/>
      <dgm:spPr/>
    </dgm:pt>
    <dgm:pt modelId="{51995D6E-41D1-4C09-995C-D0ECDF224947}" type="pres">
      <dgm:prSet presAssocID="{EE695F63-5413-4CA6-B5C8-F242B1A0F009}" presName="Name35" presStyleLbl="parChTrans1D3" presStyleIdx="1" presStyleCnt="2"/>
      <dgm:spPr/>
    </dgm:pt>
    <dgm:pt modelId="{3091668D-9B1E-4461-953F-61386B372BDC}" type="pres">
      <dgm:prSet presAssocID="{21FECD42-04EF-407B-804C-71EC0BAAB8AE}" presName="hierRoot2" presStyleCnt="0">
        <dgm:presLayoutVars>
          <dgm:hierBranch val="init"/>
        </dgm:presLayoutVars>
      </dgm:prSet>
      <dgm:spPr/>
    </dgm:pt>
    <dgm:pt modelId="{2C1D0C02-FA1C-4CEB-88B1-45AB3FB17782}" type="pres">
      <dgm:prSet presAssocID="{21FECD42-04EF-407B-804C-71EC0BAAB8AE}" presName="rootComposite" presStyleCnt="0"/>
      <dgm:spPr/>
    </dgm:pt>
    <dgm:pt modelId="{8AA37E30-C1DB-46B6-ADE5-3A2DADE704CC}" type="pres">
      <dgm:prSet presAssocID="{21FECD42-04EF-407B-804C-71EC0BAAB8AE}" presName="rootText" presStyleLbl="node3" presStyleIdx="1" presStyleCnt="2" custScaleX="168624">
        <dgm:presLayoutVars>
          <dgm:chPref val="3"/>
        </dgm:presLayoutVars>
      </dgm:prSet>
      <dgm:spPr/>
    </dgm:pt>
    <dgm:pt modelId="{7BE281CC-B144-4326-9823-8266399EA2D9}" type="pres">
      <dgm:prSet presAssocID="{21FECD42-04EF-407B-804C-71EC0BAAB8AE}" presName="rootConnector" presStyleLbl="node3" presStyleIdx="1" presStyleCnt="2"/>
      <dgm:spPr/>
    </dgm:pt>
    <dgm:pt modelId="{5B1C050C-94DF-4CCB-A3D0-9A972919BC21}" type="pres">
      <dgm:prSet presAssocID="{21FECD42-04EF-407B-804C-71EC0BAAB8AE}" presName="hierChild4" presStyleCnt="0"/>
      <dgm:spPr/>
    </dgm:pt>
    <dgm:pt modelId="{FEFD3396-A9D2-4BDF-8369-2FA6835AA78C}" type="pres">
      <dgm:prSet presAssocID="{21FECD42-04EF-407B-804C-71EC0BAAB8AE}" presName="hierChild5" presStyleCnt="0"/>
      <dgm:spPr/>
    </dgm:pt>
    <dgm:pt modelId="{FF6018BB-DDC1-402E-994C-B2603046406C}" type="pres">
      <dgm:prSet presAssocID="{200A6F6D-1E10-4745-8B38-3BC16F46B41E}" presName="hierChild5" presStyleCnt="0"/>
      <dgm:spPr/>
    </dgm:pt>
    <dgm:pt modelId="{9EB4EEE9-9D23-43BB-93F7-3BAF99544AE1}" type="pres">
      <dgm:prSet presAssocID="{C2B24385-73C0-4206-A654-893D85A20119}" presName="hierChild3" presStyleCnt="0"/>
      <dgm:spPr/>
    </dgm:pt>
  </dgm:ptLst>
  <dgm:cxnLst>
    <dgm:cxn modelId="{4650920E-B180-4074-BE16-3898CBF9359A}" type="presOf" srcId="{C2B24385-73C0-4206-A654-893D85A20119}" destId="{94E1FE2C-F5A3-40A0-81BC-42D809B221B0}" srcOrd="1" destOrd="0" presId="urn:microsoft.com/office/officeart/2005/8/layout/orgChart1"/>
    <dgm:cxn modelId="{5150D716-91C0-4F72-9186-E16147B5C774}" srcId="{200A6F6D-1E10-4745-8B38-3BC16F46B41E}" destId="{21FECD42-04EF-407B-804C-71EC0BAAB8AE}" srcOrd="1" destOrd="0" parTransId="{EE695F63-5413-4CA6-B5C8-F242B1A0F009}" sibTransId="{87924111-D8C1-4667-BB49-3A4C233AD922}"/>
    <dgm:cxn modelId="{2541431F-41F2-46B7-B929-04243FF87AC4}" type="presOf" srcId="{955D4F71-E7E3-4EBF-849D-6CD4D5880514}" destId="{9CC9EF86-D4C3-4124-BF00-02952E594D30}" srcOrd="0" destOrd="0" presId="urn:microsoft.com/office/officeart/2005/8/layout/orgChart1"/>
    <dgm:cxn modelId="{3A9AEC2B-51C2-4E25-97AE-7455B50D2BC3}" srcId="{C2B24385-73C0-4206-A654-893D85A20119}" destId="{200A6F6D-1E10-4745-8B38-3BC16F46B41E}" srcOrd="0" destOrd="0" parTransId="{BC1C6DBA-85C9-401F-8BEA-9C5AB40FCB5F}" sibTransId="{1BD5A738-5EB4-4A41-84AE-FFBC100C7896}"/>
    <dgm:cxn modelId="{6ABC8D36-F675-4CCA-92CD-867C0D9AE446}" type="presOf" srcId="{21FECD42-04EF-407B-804C-71EC0BAAB8AE}" destId="{7BE281CC-B144-4326-9823-8266399EA2D9}" srcOrd="1" destOrd="0" presId="urn:microsoft.com/office/officeart/2005/8/layout/orgChart1"/>
    <dgm:cxn modelId="{CEB7F05F-0BAA-46FC-819D-744225EB6873}" type="presOf" srcId="{200A6F6D-1E10-4745-8B38-3BC16F46B41E}" destId="{FE1391B7-8172-4B4C-A276-85D203ABF1B5}" srcOrd="0" destOrd="0" presId="urn:microsoft.com/office/officeart/2005/8/layout/orgChart1"/>
    <dgm:cxn modelId="{6FBBE76F-10A0-4655-98AD-BEAE1BF4EDAA}" type="presOf" srcId="{EE695F63-5413-4CA6-B5C8-F242B1A0F009}" destId="{51995D6E-41D1-4C09-995C-D0ECDF224947}" srcOrd="0" destOrd="0" presId="urn:microsoft.com/office/officeart/2005/8/layout/orgChart1"/>
    <dgm:cxn modelId="{1BBF3585-4C73-4993-881D-E498A2D2A70B}" type="presOf" srcId="{C2B24385-73C0-4206-A654-893D85A20119}" destId="{1A064F42-15DB-4DC5-9997-165C52BA249B}" srcOrd="0" destOrd="0" presId="urn:microsoft.com/office/officeart/2005/8/layout/orgChart1"/>
    <dgm:cxn modelId="{364F02AF-A73F-47EA-B9E6-29538916B879}" type="presOf" srcId="{21FECD42-04EF-407B-804C-71EC0BAAB8AE}" destId="{8AA37E30-C1DB-46B6-ADE5-3A2DADE704CC}" srcOrd="0" destOrd="0" presId="urn:microsoft.com/office/officeart/2005/8/layout/orgChart1"/>
    <dgm:cxn modelId="{B14A5DC2-B366-47E0-BE5D-7E886DF9BFC6}" srcId="{200A6F6D-1E10-4745-8B38-3BC16F46B41E}" destId="{955D4F71-E7E3-4EBF-849D-6CD4D5880514}" srcOrd="0" destOrd="0" parTransId="{BD8BCD0E-799A-4483-8F5F-62A10B85B7BA}" sibTransId="{57A96343-7C0D-4FC7-A960-8B5F7B575A68}"/>
    <dgm:cxn modelId="{865ABBC5-2B68-41F9-B5C4-7444F59F8B44}" type="presOf" srcId="{BD8BCD0E-799A-4483-8F5F-62A10B85B7BA}" destId="{932DD5D4-B44B-4196-AE5B-38769D5483B9}" srcOrd="0" destOrd="0" presId="urn:microsoft.com/office/officeart/2005/8/layout/orgChart1"/>
    <dgm:cxn modelId="{C4CB1DC7-2F54-42BD-94E2-402969EACEC6}" type="presOf" srcId="{200A6F6D-1E10-4745-8B38-3BC16F46B41E}" destId="{9D483E4A-4B08-4140-9B9F-281FA8E34110}" srcOrd="1" destOrd="0" presId="urn:microsoft.com/office/officeart/2005/8/layout/orgChart1"/>
    <dgm:cxn modelId="{3AB696E9-55B2-4525-B4A8-5E52263459F0}" type="presOf" srcId="{955D4F71-E7E3-4EBF-849D-6CD4D5880514}" destId="{E8F110E8-04D4-47B3-A934-E7ACC8BF625C}" srcOrd="1" destOrd="0" presId="urn:microsoft.com/office/officeart/2005/8/layout/orgChart1"/>
    <dgm:cxn modelId="{475FEFEF-5DD3-4792-AF63-D2F952F45E45}" srcId="{15AF3141-4BFF-40D1-94F1-B22A12D4327C}" destId="{C2B24385-73C0-4206-A654-893D85A20119}" srcOrd="0" destOrd="0" parTransId="{BAF0C5C9-1FC2-4F7E-B36F-5379A96DE665}" sibTransId="{A3F32091-8FB7-4525-A14A-70A36DDB5406}"/>
    <dgm:cxn modelId="{E24E1CF5-F554-4A3A-AE4D-38F284615155}" type="presOf" srcId="{BC1C6DBA-85C9-401F-8BEA-9C5AB40FCB5F}" destId="{7BD39958-A4DF-48AD-8FB6-2300F827FBD3}" srcOrd="0" destOrd="0" presId="urn:microsoft.com/office/officeart/2005/8/layout/orgChart1"/>
    <dgm:cxn modelId="{C9E6B7FF-7EBB-489C-B635-60511BBBEF76}" type="presOf" srcId="{15AF3141-4BFF-40D1-94F1-B22A12D4327C}" destId="{4CF31118-2D61-499C-B4AF-D98E00120226}" srcOrd="0" destOrd="0" presId="urn:microsoft.com/office/officeart/2005/8/layout/orgChart1"/>
    <dgm:cxn modelId="{3B25681B-9FAA-4240-8421-3DBE5E1F5741}" type="presParOf" srcId="{4CF31118-2D61-499C-B4AF-D98E00120226}" destId="{438D69E9-47F3-4CDB-BC7F-79D9D55C8FD5}" srcOrd="0" destOrd="0" presId="urn:microsoft.com/office/officeart/2005/8/layout/orgChart1"/>
    <dgm:cxn modelId="{B591B3E2-4E64-42A4-AB64-088E3F6A6C76}" type="presParOf" srcId="{438D69E9-47F3-4CDB-BC7F-79D9D55C8FD5}" destId="{9CA3EF65-7ED3-438D-A1E5-716BC14578DE}" srcOrd="0" destOrd="0" presId="urn:microsoft.com/office/officeart/2005/8/layout/orgChart1"/>
    <dgm:cxn modelId="{2893B3E3-18A0-45C4-B662-BC243FB662EA}" type="presParOf" srcId="{9CA3EF65-7ED3-438D-A1E5-716BC14578DE}" destId="{1A064F42-15DB-4DC5-9997-165C52BA249B}" srcOrd="0" destOrd="0" presId="urn:microsoft.com/office/officeart/2005/8/layout/orgChart1"/>
    <dgm:cxn modelId="{1C3FE0C8-D4A4-4A67-A70D-47597BD78108}" type="presParOf" srcId="{9CA3EF65-7ED3-438D-A1E5-716BC14578DE}" destId="{94E1FE2C-F5A3-40A0-81BC-42D809B221B0}" srcOrd="1" destOrd="0" presId="urn:microsoft.com/office/officeart/2005/8/layout/orgChart1"/>
    <dgm:cxn modelId="{0F16E886-0635-466B-B278-48D8CF833CD1}" type="presParOf" srcId="{438D69E9-47F3-4CDB-BC7F-79D9D55C8FD5}" destId="{0706D9B4-A0DD-402C-965C-B73F5EE095DE}" srcOrd="1" destOrd="0" presId="urn:microsoft.com/office/officeart/2005/8/layout/orgChart1"/>
    <dgm:cxn modelId="{5AFBC9DF-CBB5-462C-AC49-16D3EDE25D45}" type="presParOf" srcId="{0706D9B4-A0DD-402C-965C-B73F5EE095DE}" destId="{7BD39958-A4DF-48AD-8FB6-2300F827FBD3}" srcOrd="0" destOrd="0" presId="urn:microsoft.com/office/officeart/2005/8/layout/orgChart1"/>
    <dgm:cxn modelId="{23E42E9E-7429-4F26-B0F0-77420BC20513}" type="presParOf" srcId="{0706D9B4-A0DD-402C-965C-B73F5EE095DE}" destId="{59E1A35B-56BC-4EC3-B0D5-447E10626B90}" srcOrd="1" destOrd="0" presId="urn:microsoft.com/office/officeart/2005/8/layout/orgChart1"/>
    <dgm:cxn modelId="{7FC333BF-BCC2-40C9-B56B-FF5643B2C535}" type="presParOf" srcId="{59E1A35B-56BC-4EC3-B0D5-447E10626B90}" destId="{A443D977-A087-410B-A4BC-D4E8B4F854D2}" srcOrd="0" destOrd="0" presId="urn:microsoft.com/office/officeart/2005/8/layout/orgChart1"/>
    <dgm:cxn modelId="{4EC1B853-808B-473A-ABFD-AD2B1DBE19AC}" type="presParOf" srcId="{A443D977-A087-410B-A4BC-D4E8B4F854D2}" destId="{FE1391B7-8172-4B4C-A276-85D203ABF1B5}" srcOrd="0" destOrd="0" presId="urn:microsoft.com/office/officeart/2005/8/layout/orgChart1"/>
    <dgm:cxn modelId="{87828DC4-221C-4330-BD5B-A8792DC3D8FB}" type="presParOf" srcId="{A443D977-A087-410B-A4BC-D4E8B4F854D2}" destId="{9D483E4A-4B08-4140-9B9F-281FA8E34110}" srcOrd="1" destOrd="0" presId="urn:microsoft.com/office/officeart/2005/8/layout/orgChart1"/>
    <dgm:cxn modelId="{61ACE0D1-9993-4381-8D7E-43D2CBBC3606}" type="presParOf" srcId="{59E1A35B-56BC-4EC3-B0D5-447E10626B90}" destId="{5EEA3F4A-4F5C-49A0-96AC-FF76A9DA147D}" srcOrd="1" destOrd="0" presId="urn:microsoft.com/office/officeart/2005/8/layout/orgChart1"/>
    <dgm:cxn modelId="{33CE040B-9F1B-4A6A-8FC2-28FA82DC5CD6}" type="presParOf" srcId="{5EEA3F4A-4F5C-49A0-96AC-FF76A9DA147D}" destId="{932DD5D4-B44B-4196-AE5B-38769D5483B9}" srcOrd="0" destOrd="0" presId="urn:microsoft.com/office/officeart/2005/8/layout/orgChart1"/>
    <dgm:cxn modelId="{2B250567-A516-44E7-B4E0-C2C3CFC39411}" type="presParOf" srcId="{5EEA3F4A-4F5C-49A0-96AC-FF76A9DA147D}" destId="{E5B18995-CBE9-4103-9674-B26093428C79}" srcOrd="1" destOrd="0" presId="urn:microsoft.com/office/officeart/2005/8/layout/orgChart1"/>
    <dgm:cxn modelId="{BC900853-6745-4FF1-8FD0-CEC97C4E8180}" type="presParOf" srcId="{E5B18995-CBE9-4103-9674-B26093428C79}" destId="{FB0F5CC5-5393-4B55-B6D8-FA4DF5231E9F}" srcOrd="0" destOrd="0" presId="urn:microsoft.com/office/officeart/2005/8/layout/orgChart1"/>
    <dgm:cxn modelId="{18EED454-F8DE-4DE6-B670-1C0BD22EA4BE}" type="presParOf" srcId="{FB0F5CC5-5393-4B55-B6D8-FA4DF5231E9F}" destId="{9CC9EF86-D4C3-4124-BF00-02952E594D30}" srcOrd="0" destOrd="0" presId="urn:microsoft.com/office/officeart/2005/8/layout/orgChart1"/>
    <dgm:cxn modelId="{0A02FA93-7B46-4648-8E7A-6198ECDF83CF}" type="presParOf" srcId="{FB0F5CC5-5393-4B55-B6D8-FA4DF5231E9F}" destId="{E8F110E8-04D4-47B3-A934-E7ACC8BF625C}" srcOrd="1" destOrd="0" presId="urn:microsoft.com/office/officeart/2005/8/layout/orgChart1"/>
    <dgm:cxn modelId="{31FD2979-8946-4DFA-A231-E8D644D548D0}" type="presParOf" srcId="{E5B18995-CBE9-4103-9674-B26093428C79}" destId="{2A55DE09-0536-4A74-8122-DA0313CF6840}" srcOrd="1" destOrd="0" presId="urn:microsoft.com/office/officeart/2005/8/layout/orgChart1"/>
    <dgm:cxn modelId="{3563F213-AF37-4B05-933C-F41CF5E8B44D}" type="presParOf" srcId="{E5B18995-CBE9-4103-9674-B26093428C79}" destId="{D8CA9BF4-4185-4BC7-A286-FE4E59387124}" srcOrd="2" destOrd="0" presId="urn:microsoft.com/office/officeart/2005/8/layout/orgChart1"/>
    <dgm:cxn modelId="{36019DDC-1098-48E7-B56A-CC40485A8F50}" type="presParOf" srcId="{5EEA3F4A-4F5C-49A0-96AC-FF76A9DA147D}" destId="{51995D6E-41D1-4C09-995C-D0ECDF224947}" srcOrd="2" destOrd="0" presId="urn:microsoft.com/office/officeart/2005/8/layout/orgChart1"/>
    <dgm:cxn modelId="{D1C8704B-0915-45BA-88AB-5F753A3F64F7}" type="presParOf" srcId="{5EEA3F4A-4F5C-49A0-96AC-FF76A9DA147D}" destId="{3091668D-9B1E-4461-953F-61386B372BDC}" srcOrd="3" destOrd="0" presId="urn:microsoft.com/office/officeart/2005/8/layout/orgChart1"/>
    <dgm:cxn modelId="{A7D7D3EE-4105-4063-8239-315B6E0042B9}" type="presParOf" srcId="{3091668D-9B1E-4461-953F-61386B372BDC}" destId="{2C1D0C02-FA1C-4CEB-88B1-45AB3FB17782}" srcOrd="0" destOrd="0" presId="urn:microsoft.com/office/officeart/2005/8/layout/orgChart1"/>
    <dgm:cxn modelId="{5C1CE4BF-B25F-4204-83B2-1BA6BD7D2C44}" type="presParOf" srcId="{2C1D0C02-FA1C-4CEB-88B1-45AB3FB17782}" destId="{8AA37E30-C1DB-46B6-ADE5-3A2DADE704CC}" srcOrd="0" destOrd="0" presId="urn:microsoft.com/office/officeart/2005/8/layout/orgChart1"/>
    <dgm:cxn modelId="{7E50A2C2-A5AD-493A-AA61-ED633B51E99E}" type="presParOf" srcId="{2C1D0C02-FA1C-4CEB-88B1-45AB3FB17782}" destId="{7BE281CC-B144-4326-9823-8266399EA2D9}" srcOrd="1" destOrd="0" presId="urn:microsoft.com/office/officeart/2005/8/layout/orgChart1"/>
    <dgm:cxn modelId="{0BBBEED2-B53D-4096-A95B-718FDD51AE76}" type="presParOf" srcId="{3091668D-9B1E-4461-953F-61386B372BDC}" destId="{5B1C050C-94DF-4CCB-A3D0-9A972919BC21}" srcOrd="1" destOrd="0" presId="urn:microsoft.com/office/officeart/2005/8/layout/orgChart1"/>
    <dgm:cxn modelId="{79DE1AEC-715B-4D58-AEDC-514D4B2178EC}" type="presParOf" srcId="{3091668D-9B1E-4461-953F-61386B372BDC}" destId="{FEFD3396-A9D2-4BDF-8369-2FA6835AA78C}" srcOrd="2" destOrd="0" presId="urn:microsoft.com/office/officeart/2005/8/layout/orgChart1"/>
    <dgm:cxn modelId="{99AF4B1C-8A82-44A8-A1E6-EC23256CBEA4}" type="presParOf" srcId="{59E1A35B-56BC-4EC3-B0D5-447E10626B90}" destId="{FF6018BB-DDC1-402E-994C-B2603046406C}" srcOrd="2" destOrd="0" presId="urn:microsoft.com/office/officeart/2005/8/layout/orgChart1"/>
    <dgm:cxn modelId="{CAF84B59-A24D-40C7-8B83-292B40D8E063}" type="presParOf" srcId="{438D69E9-47F3-4CDB-BC7F-79D9D55C8FD5}" destId="{9EB4EEE9-9D23-43BB-93F7-3BAF99544AE1}"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39F37C66-04D6-49DB-9F4B-A101A84E1606}"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189EEB3C-51DA-4FE8-A73F-2440E4CB585B}">
      <dgm:prSet phldrT="[Text]" custT="1"/>
      <dgm:spPr/>
      <dgm:t>
        <a:bodyPr/>
        <a:lstStyle/>
        <a:p>
          <a:r>
            <a:rPr lang="cs-CZ" sz="2400" dirty="0"/>
            <a:t>zdravotní pojišťovna dítěte</a:t>
          </a:r>
        </a:p>
      </dgm:t>
    </dgm:pt>
    <dgm:pt modelId="{4452C270-59CC-46B3-92F2-D56634C7575D}" type="parTrans" cxnId="{848ED5C8-9E61-4744-A4CB-631CB4A9B314}">
      <dgm:prSet/>
      <dgm:spPr/>
      <dgm:t>
        <a:bodyPr/>
        <a:lstStyle/>
        <a:p>
          <a:endParaRPr lang="cs-CZ"/>
        </a:p>
      </dgm:t>
    </dgm:pt>
    <dgm:pt modelId="{366A2BB5-8B42-45F1-A452-57D958051908}" type="sibTrans" cxnId="{848ED5C8-9E61-4744-A4CB-631CB4A9B314}">
      <dgm:prSet/>
      <dgm:spPr/>
      <dgm:t>
        <a:bodyPr/>
        <a:lstStyle/>
        <a:p>
          <a:endParaRPr lang="cs-CZ"/>
        </a:p>
      </dgm:t>
    </dgm:pt>
    <dgm:pt modelId="{B1598CAC-A58C-4466-BB32-369775108D3B}">
      <dgm:prSet phldrT="[Text]" custT="1"/>
      <dgm:spPr/>
      <dgm:t>
        <a:bodyPr/>
        <a:lstStyle/>
        <a:p>
          <a:r>
            <a:rPr lang="cs-CZ" sz="2400" dirty="0"/>
            <a:t>shromáždění, použití</a:t>
          </a:r>
        </a:p>
      </dgm:t>
    </dgm:pt>
    <dgm:pt modelId="{79FA979E-3185-4049-BC4A-B1E8103E2345}" type="parTrans" cxnId="{858506EF-6006-40D2-A4B0-51208900E0A3}">
      <dgm:prSet/>
      <dgm:spPr/>
      <dgm:t>
        <a:bodyPr/>
        <a:lstStyle/>
        <a:p>
          <a:endParaRPr lang="cs-CZ"/>
        </a:p>
      </dgm:t>
    </dgm:pt>
    <dgm:pt modelId="{896FF406-B9FC-4554-81F8-25662C044508}" type="sibTrans" cxnId="{858506EF-6006-40D2-A4B0-51208900E0A3}">
      <dgm:prSet/>
      <dgm:spPr/>
      <dgm:t>
        <a:bodyPr/>
        <a:lstStyle/>
        <a:p>
          <a:endParaRPr lang="cs-CZ"/>
        </a:p>
      </dgm:t>
    </dgm:pt>
    <dgm:pt modelId="{D4754BA3-9446-4345-BC64-EDC15E09DF95}">
      <dgm:prSet custT="1"/>
      <dgm:spPr/>
      <dgm:t>
        <a:bodyPr/>
        <a:lstStyle/>
        <a:p>
          <a:r>
            <a:rPr lang="cs-CZ" sz="2400" dirty="0"/>
            <a:t>za účelem rychlé komunikace s lékařem, rychlou záchrannou službou</a:t>
          </a:r>
        </a:p>
      </dgm:t>
    </dgm:pt>
    <dgm:pt modelId="{41F095D2-F05F-471F-9CAE-52801EA4839A}" type="parTrans" cxnId="{317F9A76-FB62-4457-A830-DDA1903AAD02}">
      <dgm:prSet/>
      <dgm:spPr/>
      <dgm:t>
        <a:bodyPr/>
        <a:lstStyle/>
        <a:p>
          <a:endParaRPr lang="cs-CZ"/>
        </a:p>
      </dgm:t>
    </dgm:pt>
    <dgm:pt modelId="{1F3AA100-94AF-49BC-8EC4-8C91A0D5B713}" type="sibTrans" cxnId="{317F9A76-FB62-4457-A830-DDA1903AAD02}">
      <dgm:prSet/>
      <dgm:spPr/>
      <dgm:t>
        <a:bodyPr/>
        <a:lstStyle/>
        <a:p>
          <a:endParaRPr lang="cs-CZ"/>
        </a:p>
      </dgm:t>
    </dgm:pt>
    <dgm:pt modelId="{1033155E-76DA-4E32-AF91-D09F4A8B8EAE}">
      <dgm:prSet/>
      <dgm:spPr/>
      <dgm:t>
        <a:bodyPr/>
        <a:lstStyle/>
        <a:p>
          <a:r>
            <a:rPr lang="cs-CZ" dirty="0"/>
            <a:t>za účelem zaslání záznamu o úrazu</a:t>
          </a:r>
        </a:p>
      </dgm:t>
    </dgm:pt>
    <dgm:pt modelId="{DE0D2DA3-1800-4ABF-99FC-4D2BC870FC2A}" type="parTrans" cxnId="{0078866F-DBCC-4BEC-B399-EF5C0252998B}">
      <dgm:prSet/>
      <dgm:spPr/>
      <dgm:t>
        <a:bodyPr/>
        <a:lstStyle/>
        <a:p>
          <a:endParaRPr lang="cs-CZ"/>
        </a:p>
      </dgm:t>
    </dgm:pt>
    <dgm:pt modelId="{4C7FD4C2-C391-4B40-BEA0-188C871B740E}" type="sibTrans" cxnId="{0078866F-DBCC-4BEC-B399-EF5C0252998B}">
      <dgm:prSet/>
      <dgm:spPr/>
      <dgm:t>
        <a:bodyPr/>
        <a:lstStyle/>
        <a:p>
          <a:endParaRPr lang="cs-CZ"/>
        </a:p>
      </dgm:t>
    </dgm:pt>
    <dgm:pt modelId="{1120CEB1-ED40-40B8-A0A0-9CC9CC1A5885}">
      <dgm:prSet custT="1"/>
      <dgm:spPr/>
      <dgm:t>
        <a:bodyPr/>
        <a:lstStyle/>
        <a:p>
          <a:r>
            <a:rPr lang="cs-CZ" sz="2400" dirty="0"/>
            <a:t>MŠMT: právní základ zpracování - </a:t>
          </a:r>
          <a:r>
            <a:rPr lang="cs-CZ" sz="2400" b="1" dirty="0"/>
            <a:t>souhlas</a:t>
          </a:r>
        </a:p>
      </dgm:t>
    </dgm:pt>
    <dgm:pt modelId="{D5BDD4BF-68ED-4857-B490-BFD3CCFF5AC7}" type="parTrans" cxnId="{9476EEB5-BCAA-419F-B9B6-2A00F06F5E68}">
      <dgm:prSet/>
      <dgm:spPr/>
      <dgm:t>
        <a:bodyPr/>
        <a:lstStyle/>
        <a:p>
          <a:endParaRPr lang="cs-CZ"/>
        </a:p>
      </dgm:t>
    </dgm:pt>
    <dgm:pt modelId="{DBE56605-30EF-4076-9279-AEACB6042D8B}" type="sibTrans" cxnId="{9476EEB5-BCAA-419F-B9B6-2A00F06F5E68}">
      <dgm:prSet/>
      <dgm:spPr/>
      <dgm:t>
        <a:bodyPr/>
        <a:lstStyle/>
        <a:p>
          <a:endParaRPr lang="cs-CZ"/>
        </a:p>
      </dgm:t>
    </dgm:pt>
    <dgm:pt modelId="{F44F4624-47D5-4C5C-AF8D-DA040902230D}">
      <dgm:prSet custT="1"/>
      <dgm:spPr/>
      <dgm:t>
        <a:bodyPr/>
        <a:lstStyle/>
        <a:p>
          <a:r>
            <a:rPr lang="cs-CZ" sz="2400" dirty="0"/>
            <a:t>právní základ zpracování - </a:t>
          </a:r>
          <a:r>
            <a:rPr lang="cs-CZ" sz="2400" b="1" dirty="0"/>
            <a:t>oprávněný zájem správce</a:t>
          </a:r>
        </a:p>
      </dgm:t>
    </dgm:pt>
    <dgm:pt modelId="{F161DE3F-7929-4311-9479-0EA5DDA77661}" type="parTrans" cxnId="{021D80AC-2108-455F-ADEF-F798FACE8D7D}">
      <dgm:prSet/>
      <dgm:spPr/>
      <dgm:t>
        <a:bodyPr/>
        <a:lstStyle/>
        <a:p>
          <a:endParaRPr lang="cs-CZ"/>
        </a:p>
      </dgm:t>
    </dgm:pt>
    <dgm:pt modelId="{6EEF1882-870D-47C2-B2F2-6B2BA0F4B916}" type="sibTrans" cxnId="{021D80AC-2108-455F-ADEF-F798FACE8D7D}">
      <dgm:prSet/>
      <dgm:spPr/>
      <dgm:t>
        <a:bodyPr/>
        <a:lstStyle/>
        <a:p>
          <a:endParaRPr lang="cs-CZ"/>
        </a:p>
      </dgm:t>
    </dgm:pt>
    <dgm:pt modelId="{D61B136E-8D0D-4A16-B007-76D4827E80B3}">
      <dgm:prSet/>
      <dgm:spPr/>
      <dgm:t>
        <a:bodyPr/>
        <a:lstStyle/>
        <a:p>
          <a:r>
            <a:rPr lang="cs-CZ" dirty="0"/>
            <a:t>právní základ zpracování – </a:t>
          </a:r>
          <a:r>
            <a:rPr lang="cs-CZ" b="1" dirty="0"/>
            <a:t>plnění právní povinnosti</a:t>
          </a:r>
        </a:p>
      </dgm:t>
    </dgm:pt>
    <dgm:pt modelId="{2B7BFF07-7909-426B-AB12-68DABF7DF48E}" type="parTrans" cxnId="{96901C28-0836-4F88-9A64-2EDA3C3CBFCB}">
      <dgm:prSet/>
      <dgm:spPr/>
      <dgm:t>
        <a:bodyPr/>
        <a:lstStyle/>
        <a:p>
          <a:endParaRPr lang="cs-CZ"/>
        </a:p>
      </dgm:t>
    </dgm:pt>
    <dgm:pt modelId="{0A397CAD-E1B8-4746-809A-C41A22F8F56C}" type="sibTrans" cxnId="{96901C28-0836-4F88-9A64-2EDA3C3CBFCB}">
      <dgm:prSet/>
      <dgm:spPr/>
      <dgm:t>
        <a:bodyPr/>
        <a:lstStyle/>
        <a:p>
          <a:endParaRPr lang="cs-CZ"/>
        </a:p>
      </dgm:t>
    </dgm:pt>
    <dgm:pt modelId="{31653C96-4242-4721-8349-40F31698554A}" type="pres">
      <dgm:prSet presAssocID="{39F37C66-04D6-49DB-9F4B-A101A84E1606}" presName="hierChild1" presStyleCnt="0">
        <dgm:presLayoutVars>
          <dgm:orgChart val="1"/>
          <dgm:chPref val="1"/>
          <dgm:dir/>
          <dgm:animOne val="branch"/>
          <dgm:animLvl val="lvl"/>
          <dgm:resizeHandles/>
        </dgm:presLayoutVars>
      </dgm:prSet>
      <dgm:spPr/>
    </dgm:pt>
    <dgm:pt modelId="{BD9BC7E1-A5E4-4D4B-BC98-BEC9F5125198}" type="pres">
      <dgm:prSet presAssocID="{189EEB3C-51DA-4FE8-A73F-2440E4CB585B}" presName="hierRoot1" presStyleCnt="0">
        <dgm:presLayoutVars>
          <dgm:hierBranch val="init"/>
        </dgm:presLayoutVars>
      </dgm:prSet>
      <dgm:spPr/>
    </dgm:pt>
    <dgm:pt modelId="{AAE23D38-2EF7-4E85-9D20-D060A14C6FA1}" type="pres">
      <dgm:prSet presAssocID="{189EEB3C-51DA-4FE8-A73F-2440E4CB585B}" presName="rootComposite1" presStyleCnt="0"/>
      <dgm:spPr/>
    </dgm:pt>
    <dgm:pt modelId="{6454A2ED-DF67-400F-9F4B-2BDD66C6FBFF}" type="pres">
      <dgm:prSet presAssocID="{189EEB3C-51DA-4FE8-A73F-2440E4CB585B}" presName="rootText1" presStyleLbl="node0" presStyleIdx="0" presStyleCnt="1" custScaleX="233296">
        <dgm:presLayoutVars>
          <dgm:chPref val="3"/>
        </dgm:presLayoutVars>
      </dgm:prSet>
      <dgm:spPr/>
    </dgm:pt>
    <dgm:pt modelId="{8987DFCD-8E24-4571-BDA6-B3677034E8E0}" type="pres">
      <dgm:prSet presAssocID="{189EEB3C-51DA-4FE8-A73F-2440E4CB585B}" presName="rootConnector1" presStyleLbl="node1" presStyleIdx="0" presStyleCnt="0"/>
      <dgm:spPr/>
    </dgm:pt>
    <dgm:pt modelId="{FC5A9A44-3DFC-4BDC-BADD-6E016FD31918}" type="pres">
      <dgm:prSet presAssocID="{189EEB3C-51DA-4FE8-A73F-2440E4CB585B}" presName="hierChild2" presStyleCnt="0"/>
      <dgm:spPr/>
    </dgm:pt>
    <dgm:pt modelId="{167AF3BB-2278-44D6-80AA-4E46D1EBE166}" type="pres">
      <dgm:prSet presAssocID="{79FA979E-3185-4049-BC4A-B1E8103E2345}" presName="Name37" presStyleLbl="parChTrans1D2" presStyleIdx="0" presStyleCnt="1"/>
      <dgm:spPr/>
    </dgm:pt>
    <dgm:pt modelId="{496FB90C-D17F-4AF4-841D-09D77C12D1BC}" type="pres">
      <dgm:prSet presAssocID="{B1598CAC-A58C-4466-BB32-369775108D3B}" presName="hierRoot2" presStyleCnt="0">
        <dgm:presLayoutVars>
          <dgm:hierBranch/>
        </dgm:presLayoutVars>
      </dgm:prSet>
      <dgm:spPr/>
    </dgm:pt>
    <dgm:pt modelId="{4E6BCB44-A15F-4A76-B56C-B9DB157A763D}" type="pres">
      <dgm:prSet presAssocID="{B1598CAC-A58C-4466-BB32-369775108D3B}" presName="rootComposite" presStyleCnt="0"/>
      <dgm:spPr/>
    </dgm:pt>
    <dgm:pt modelId="{A1521F13-4649-43BC-A901-AB11627415EA}" type="pres">
      <dgm:prSet presAssocID="{B1598CAC-A58C-4466-BB32-369775108D3B}" presName="rootText" presStyleLbl="node2" presStyleIdx="0" presStyleCnt="1" custScaleX="266520">
        <dgm:presLayoutVars>
          <dgm:chPref val="3"/>
        </dgm:presLayoutVars>
      </dgm:prSet>
      <dgm:spPr/>
    </dgm:pt>
    <dgm:pt modelId="{D9A74C03-56BA-495E-BB32-995549AAE9F3}" type="pres">
      <dgm:prSet presAssocID="{B1598CAC-A58C-4466-BB32-369775108D3B}" presName="rootConnector" presStyleLbl="node2" presStyleIdx="0" presStyleCnt="1"/>
      <dgm:spPr/>
    </dgm:pt>
    <dgm:pt modelId="{EC2525C6-917C-4FFF-9B90-12B279AAD354}" type="pres">
      <dgm:prSet presAssocID="{B1598CAC-A58C-4466-BB32-369775108D3B}" presName="hierChild4" presStyleCnt="0"/>
      <dgm:spPr/>
    </dgm:pt>
    <dgm:pt modelId="{2B07BA92-F699-40A3-8B52-D04B57BF7B1E}" type="pres">
      <dgm:prSet presAssocID="{41F095D2-F05F-471F-9CAE-52801EA4839A}" presName="Name35" presStyleLbl="parChTrans1D3" presStyleIdx="0" presStyleCnt="2"/>
      <dgm:spPr/>
    </dgm:pt>
    <dgm:pt modelId="{8F0B3D3F-82A3-4D95-A29D-27BC4BAFFB17}" type="pres">
      <dgm:prSet presAssocID="{D4754BA3-9446-4345-BC64-EDC15E09DF95}" presName="hierRoot2" presStyleCnt="0">
        <dgm:presLayoutVars>
          <dgm:hierBranch val="l"/>
        </dgm:presLayoutVars>
      </dgm:prSet>
      <dgm:spPr/>
    </dgm:pt>
    <dgm:pt modelId="{40D0A06A-2B86-4591-8525-AD0010407E93}" type="pres">
      <dgm:prSet presAssocID="{D4754BA3-9446-4345-BC64-EDC15E09DF95}" presName="rootComposite" presStyleCnt="0"/>
      <dgm:spPr/>
    </dgm:pt>
    <dgm:pt modelId="{9A5AA524-99E4-4260-9B62-B875F392B303}" type="pres">
      <dgm:prSet presAssocID="{D4754BA3-9446-4345-BC64-EDC15E09DF95}" presName="rootText" presStyleLbl="node3" presStyleIdx="0" presStyleCnt="2" custScaleX="306709">
        <dgm:presLayoutVars>
          <dgm:chPref val="3"/>
        </dgm:presLayoutVars>
      </dgm:prSet>
      <dgm:spPr/>
    </dgm:pt>
    <dgm:pt modelId="{45664AEA-47D0-432B-9256-4344F51894EA}" type="pres">
      <dgm:prSet presAssocID="{D4754BA3-9446-4345-BC64-EDC15E09DF95}" presName="rootConnector" presStyleLbl="node3" presStyleIdx="0" presStyleCnt="2"/>
      <dgm:spPr/>
    </dgm:pt>
    <dgm:pt modelId="{A181D80C-9CC7-4EAD-A47E-8E974B157F17}" type="pres">
      <dgm:prSet presAssocID="{D4754BA3-9446-4345-BC64-EDC15E09DF95}" presName="hierChild4" presStyleCnt="0"/>
      <dgm:spPr/>
    </dgm:pt>
    <dgm:pt modelId="{DC0EA68C-5B7E-424F-9A80-87B232599494}" type="pres">
      <dgm:prSet presAssocID="{D5BDD4BF-68ED-4857-B490-BFD3CCFF5AC7}" presName="Name50" presStyleLbl="parChTrans1D4" presStyleIdx="0" presStyleCnt="3"/>
      <dgm:spPr/>
    </dgm:pt>
    <dgm:pt modelId="{4973223D-B99B-4C66-A10E-19E43EFB8F22}" type="pres">
      <dgm:prSet presAssocID="{1120CEB1-ED40-40B8-A0A0-9CC9CC1A5885}" presName="hierRoot2" presStyleCnt="0">
        <dgm:presLayoutVars>
          <dgm:hierBranch val="init"/>
        </dgm:presLayoutVars>
      </dgm:prSet>
      <dgm:spPr/>
    </dgm:pt>
    <dgm:pt modelId="{0137EFAD-EBED-41C2-8839-8FFE1FB6BBE7}" type="pres">
      <dgm:prSet presAssocID="{1120CEB1-ED40-40B8-A0A0-9CC9CC1A5885}" presName="rootComposite" presStyleCnt="0"/>
      <dgm:spPr/>
    </dgm:pt>
    <dgm:pt modelId="{3CDB674F-F591-4F9E-8211-1595F7143226}" type="pres">
      <dgm:prSet presAssocID="{1120CEB1-ED40-40B8-A0A0-9CC9CC1A5885}" presName="rootText" presStyleLbl="node4" presStyleIdx="0" presStyleCnt="3" custScaleX="209431">
        <dgm:presLayoutVars>
          <dgm:chPref val="3"/>
        </dgm:presLayoutVars>
      </dgm:prSet>
      <dgm:spPr/>
    </dgm:pt>
    <dgm:pt modelId="{D94F7B94-EAB2-4737-B2CB-2FD4B6908882}" type="pres">
      <dgm:prSet presAssocID="{1120CEB1-ED40-40B8-A0A0-9CC9CC1A5885}" presName="rootConnector" presStyleLbl="node4" presStyleIdx="0" presStyleCnt="3"/>
      <dgm:spPr/>
    </dgm:pt>
    <dgm:pt modelId="{A40DA101-B7F4-4348-B8EC-A5AD33C8D281}" type="pres">
      <dgm:prSet presAssocID="{1120CEB1-ED40-40B8-A0A0-9CC9CC1A5885}" presName="hierChild4" presStyleCnt="0"/>
      <dgm:spPr/>
    </dgm:pt>
    <dgm:pt modelId="{BBBA035F-CE4A-43BC-97D1-A7F977B1FAE1}" type="pres">
      <dgm:prSet presAssocID="{1120CEB1-ED40-40B8-A0A0-9CC9CC1A5885}" presName="hierChild5" presStyleCnt="0"/>
      <dgm:spPr/>
    </dgm:pt>
    <dgm:pt modelId="{A9239ECF-F825-4B42-B644-FB2D82EB7EA7}" type="pres">
      <dgm:prSet presAssocID="{F161DE3F-7929-4311-9479-0EA5DDA77661}" presName="Name50" presStyleLbl="parChTrans1D4" presStyleIdx="1" presStyleCnt="3"/>
      <dgm:spPr/>
    </dgm:pt>
    <dgm:pt modelId="{15133626-9665-4241-ACFE-7D1A0F7F87A3}" type="pres">
      <dgm:prSet presAssocID="{F44F4624-47D5-4C5C-AF8D-DA040902230D}" presName="hierRoot2" presStyleCnt="0">
        <dgm:presLayoutVars>
          <dgm:hierBranch val="init"/>
        </dgm:presLayoutVars>
      </dgm:prSet>
      <dgm:spPr/>
    </dgm:pt>
    <dgm:pt modelId="{6EB2BFE1-C3AA-4817-8BBC-ADBC6C26CC41}" type="pres">
      <dgm:prSet presAssocID="{F44F4624-47D5-4C5C-AF8D-DA040902230D}" presName="rootComposite" presStyleCnt="0"/>
      <dgm:spPr/>
    </dgm:pt>
    <dgm:pt modelId="{869452A9-9117-4058-8DE0-EC73038E5337}" type="pres">
      <dgm:prSet presAssocID="{F44F4624-47D5-4C5C-AF8D-DA040902230D}" presName="rootText" presStyleLbl="node4" presStyleIdx="1" presStyleCnt="3" custScaleX="240653">
        <dgm:presLayoutVars>
          <dgm:chPref val="3"/>
        </dgm:presLayoutVars>
      </dgm:prSet>
      <dgm:spPr/>
    </dgm:pt>
    <dgm:pt modelId="{42118FC5-11B5-4599-AA44-85211B5FB0CB}" type="pres">
      <dgm:prSet presAssocID="{F44F4624-47D5-4C5C-AF8D-DA040902230D}" presName="rootConnector" presStyleLbl="node4" presStyleIdx="1" presStyleCnt="3"/>
      <dgm:spPr/>
    </dgm:pt>
    <dgm:pt modelId="{1E26880C-FEAB-4C34-A4D9-C41CC4731436}" type="pres">
      <dgm:prSet presAssocID="{F44F4624-47D5-4C5C-AF8D-DA040902230D}" presName="hierChild4" presStyleCnt="0"/>
      <dgm:spPr/>
    </dgm:pt>
    <dgm:pt modelId="{C7808F99-80C1-44B5-BBA4-5BEEB6DCC590}" type="pres">
      <dgm:prSet presAssocID="{F44F4624-47D5-4C5C-AF8D-DA040902230D}" presName="hierChild5" presStyleCnt="0"/>
      <dgm:spPr/>
    </dgm:pt>
    <dgm:pt modelId="{8CABA5B9-3795-48F1-8FC2-1A4A1EECF077}" type="pres">
      <dgm:prSet presAssocID="{D4754BA3-9446-4345-BC64-EDC15E09DF95}" presName="hierChild5" presStyleCnt="0"/>
      <dgm:spPr/>
    </dgm:pt>
    <dgm:pt modelId="{1A2E66B0-D825-410A-8AF4-F90844DC7798}" type="pres">
      <dgm:prSet presAssocID="{DE0D2DA3-1800-4ABF-99FC-4D2BC870FC2A}" presName="Name35" presStyleLbl="parChTrans1D3" presStyleIdx="1" presStyleCnt="2"/>
      <dgm:spPr/>
    </dgm:pt>
    <dgm:pt modelId="{54B950B7-AEE1-43F6-A02B-58020D214340}" type="pres">
      <dgm:prSet presAssocID="{1033155E-76DA-4E32-AF91-D09F4A8B8EAE}" presName="hierRoot2" presStyleCnt="0">
        <dgm:presLayoutVars>
          <dgm:hierBranch val="init"/>
        </dgm:presLayoutVars>
      </dgm:prSet>
      <dgm:spPr/>
    </dgm:pt>
    <dgm:pt modelId="{E1AD7315-DE77-4CAF-B561-37DF777A9F4E}" type="pres">
      <dgm:prSet presAssocID="{1033155E-76DA-4E32-AF91-D09F4A8B8EAE}" presName="rootComposite" presStyleCnt="0"/>
      <dgm:spPr/>
    </dgm:pt>
    <dgm:pt modelId="{68FF681B-4BBC-4DEA-B788-E10B781ABCF6}" type="pres">
      <dgm:prSet presAssocID="{1033155E-76DA-4E32-AF91-D09F4A8B8EAE}" presName="rootText" presStyleLbl="node3" presStyleIdx="1" presStyleCnt="2" custScaleX="250673">
        <dgm:presLayoutVars>
          <dgm:chPref val="3"/>
        </dgm:presLayoutVars>
      </dgm:prSet>
      <dgm:spPr/>
    </dgm:pt>
    <dgm:pt modelId="{62CE3B46-81D8-4571-97D6-A4FC109CC027}" type="pres">
      <dgm:prSet presAssocID="{1033155E-76DA-4E32-AF91-D09F4A8B8EAE}" presName="rootConnector" presStyleLbl="node3" presStyleIdx="1" presStyleCnt="2"/>
      <dgm:spPr/>
    </dgm:pt>
    <dgm:pt modelId="{CB1F2CDF-E668-4747-BB16-CC229BA118F4}" type="pres">
      <dgm:prSet presAssocID="{1033155E-76DA-4E32-AF91-D09F4A8B8EAE}" presName="hierChild4" presStyleCnt="0"/>
      <dgm:spPr/>
    </dgm:pt>
    <dgm:pt modelId="{518DF879-F4E7-4D86-AA12-7D2C2A90FE11}" type="pres">
      <dgm:prSet presAssocID="{2B7BFF07-7909-426B-AB12-68DABF7DF48E}" presName="Name37" presStyleLbl="parChTrans1D4" presStyleIdx="2" presStyleCnt="3"/>
      <dgm:spPr/>
    </dgm:pt>
    <dgm:pt modelId="{FC134996-4E69-44BD-AD20-68BA7B2AB54D}" type="pres">
      <dgm:prSet presAssocID="{D61B136E-8D0D-4A16-B007-76D4827E80B3}" presName="hierRoot2" presStyleCnt="0">
        <dgm:presLayoutVars>
          <dgm:hierBranch val="init"/>
        </dgm:presLayoutVars>
      </dgm:prSet>
      <dgm:spPr/>
    </dgm:pt>
    <dgm:pt modelId="{AFD83F60-A8B3-4D92-88B8-7DD3813BE062}" type="pres">
      <dgm:prSet presAssocID="{D61B136E-8D0D-4A16-B007-76D4827E80B3}" presName="rootComposite" presStyleCnt="0"/>
      <dgm:spPr/>
    </dgm:pt>
    <dgm:pt modelId="{7F83CE27-D1AA-4FC4-BF00-1F3DCD784393}" type="pres">
      <dgm:prSet presAssocID="{D61B136E-8D0D-4A16-B007-76D4827E80B3}" presName="rootText" presStyleLbl="node4" presStyleIdx="2" presStyleCnt="3" custScaleX="190761">
        <dgm:presLayoutVars>
          <dgm:chPref val="3"/>
        </dgm:presLayoutVars>
      </dgm:prSet>
      <dgm:spPr/>
    </dgm:pt>
    <dgm:pt modelId="{B4508B1F-FE37-40F3-B434-2A3429C1A19B}" type="pres">
      <dgm:prSet presAssocID="{D61B136E-8D0D-4A16-B007-76D4827E80B3}" presName="rootConnector" presStyleLbl="node4" presStyleIdx="2" presStyleCnt="3"/>
      <dgm:spPr/>
    </dgm:pt>
    <dgm:pt modelId="{525231C3-8CF0-494F-AA75-4BAA4F8A2F5F}" type="pres">
      <dgm:prSet presAssocID="{D61B136E-8D0D-4A16-B007-76D4827E80B3}" presName="hierChild4" presStyleCnt="0"/>
      <dgm:spPr/>
    </dgm:pt>
    <dgm:pt modelId="{9B2CA004-AC17-4649-A16A-B79AB28046F7}" type="pres">
      <dgm:prSet presAssocID="{D61B136E-8D0D-4A16-B007-76D4827E80B3}" presName="hierChild5" presStyleCnt="0"/>
      <dgm:spPr/>
    </dgm:pt>
    <dgm:pt modelId="{E962D1BC-5B18-47AC-9ABE-F55B22762A24}" type="pres">
      <dgm:prSet presAssocID="{1033155E-76DA-4E32-AF91-D09F4A8B8EAE}" presName="hierChild5" presStyleCnt="0"/>
      <dgm:spPr/>
    </dgm:pt>
    <dgm:pt modelId="{BB1FC0FF-9212-4BD5-AB33-84C722BDC61E}" type="pres">
      <dgm:prSet presAssocID="{B1598CAC-A58C-4466-BB32-369775108D3B}" presName="hierChild5" presStyleCnt="0"/>
      <dgm:spPr/>
    </dgm:pt>
    <dgm:pt modelId="{0B8EF8F2-9F3C-4BB6-BF97-5CAE100FE01B}" type="pres">
      <dgm:prSet presAssocID="{189EEB3C-51DA-4FE8-A73F-2440E4CB585B}" presName="hierChild3" presStyleCnt="0"/>
      <dgm:spPr/>
    </dgm:pt>
  </dgm:ptLst>
  <dgm:cxnLst>
    <dgm:cxn modelId="{FC4A2106-6CA4-4FCF-A178-082A4976769C}" type="presOf" srcId="{2B7BFF07-7909-426B-AB12-68DABF7DF48E}" destId="{518DF879-F4E7-4D86-AA12-7D2C2A90FE11}" srcOrd="0" destOrd="0" presId="urn:microsoft.com/office/officeart/2005/8/layout/orgChart1"/>
    <dgm:cxn modelId="{1837850B-0D31-46FF-9E12-5F78E1E276E1}" type="presOf" srcId="{B1598CAC-A58C-4466-BB32-369775108D3B}" destId="{A1521F13-4649-43BC-A901-AB11627415EA}" srcOrd="0" destOrd="0" presId="urn:microsoft.com/office/officeart/2005/8/layout/orgChart1"/>
    <dgm:cxn modelId="{0714DF1A-8564-4C87-92CB-15E44A5434C7}" type="presOf" srcId="{B1598CAC-A58C-4466-BB32-369775108D3B}" destId="{D9A74C03-56BA-495E-BB32-995549AAE9F3}" srcOrd="1" destOrd="0" presId="urn:microsoft.com/office/officeart/2005/8/layout/orgChart1"/>
    <dgm:cxn modelId="{C42C6021-0ECB-4B2C-8D47-F5BA61C55C36}" type="presOf" srcId="{39F37C66-04D6-49DB-9F4B-A101A84E1606}" destId="{31653C96-4242-4721-8349-40F31698554A}" srcOrd="0" destOrd="0" presId="urn:microsoft.com/office/officeart/2005/8/layout/orgChart1"/>
    <dgm:cxn modelId="{F3825525-2136-4064-91C5-BA7B9FEE0D28}" type="presOf" srcId="{1033155E-76DA-4E32-AF91-D09F4A8B8EAE}" destId="{68FF681B-4BBC-4DEA-B788-E10B781ABCF6}" srcOrd="0" destOrd="0" presId="urn:microsoft.com/office/officeart/2005/8/layout/orgChart1"/>
    <dgm:cxn modelId="{96901C28-0836-4F88-9A64-2EDA3C3CBFCB}" srcId="{1033155E-76DA-4E32-AF91-D09F4A8B8EAE}" destId="{D61B136E-8D0D-4A16-B007-76D4827E80B3}" srcOrd="0" destOrd="0" parTransId="{2B7BFF07-7909-426B-AB12-68DABF7DF48E}" sibTransId="{0A397CAD-E1B8-4746-809A-C41A22F8F56C}"/>
    <dgm:cxn modelId="{9353592D-EC91-4811-905E-EF2B4F38B01C}" type="presOf" srcId="{F161DE3F-7929-4311-9479-0EA5DDA77661}" destId="{A9239ECF-F825-4B42-B644-FB2D82EB7EA7}" srcOrd="0" destOrd="0" presId="urn:microsoft.com/office/officeart/2005/8/layout/orgChart1"/>
    <dgm:cxn modelId="{E96B5F34-ABB2-4488-B9C4-B3F26EFC8A53}" type="presOf" srcId="{41F095D2-F05F-471F-9CAE-52801EA4839A}" destId="{2B07BA92-F699-40A3-8B52-D04B57BF7B1E}" srcOrd="0" destOrd="0" presId="urn:microsoft.com/office/officeart/2005/8/layout/orgChart1"/>
    <dgm:cxn modelId="{74D50B60-1CD7-4386-9925-852F1AD5E667}" type="presOf" srcId="{D61B136E-8D0D-4A16-B007-76D4827E80B3}" destId="{7F83CE27-D1AA-4FC4-BF00-1F3DCD784393}" srcOrd="0" destOrd="0" presId="urn:microsoft.com/office/officeart/2005/8/layout/orgChart1"/>
    <dgm:cxn modelId="{7AA50C6C-809F-4C98-A674-695C2440E282}" type="presOf" srcId="{D5BDD4BF-68ED-4857-B490-BFD3CCFF5AC7}" destId="{DC0EA68C-5B7E-424F-9A80-87B232599494}" srcOrd="0" destOrd="0" presId="urn:microsoft.com/office/officeart/2005/8/layout/orgChart1"/>
    <dgm:cxn modelId="{0078866F-DBCC-4BEC-B399-EF5C0252998B}" srcId="{B1598CAC-A58C-4466-BB32-369775108D3B}" destId="{1033155E-76DA-4E32-AF91-D09F4A8B8EAE}" srcOrd="1" destOrd="0" parTransId="{DE0D2DA3-1800-4ABF-99FC-4D2BC870FC2A}" sibTransId="{4C7FD4C2-C391-4B40-BEA0-188C871B740E}"/>
    <dgm:cxn modelId="{233DAB4F-7708-4DB4-8FEB-4F43FA3054FD}" type="presOf" srcId="{189EEB3C-51DA-4FE8-A73F-2440E4CB585B}" destId="{8987DFCD-8E24-4571-BDA6-B3677034E8E0}" srcOrd="1" destOrd="0" presId="urn:microsoft.com/office/officeart/2005/8/layout/orgChart1"/>
    <dgm:cxn modelId="{F6282574-9ACB-4236-A2D4-857D46D4DC20}" type="presOf" srcId="{F44F4624-47D5-4C5C-AF8D-DA040902230D}" destId="{42118FC5-11B5-4599-AA44-85211B5FB0CB}" srcOrd="1" destOrd="0" presId="urn:microsoft.com/office/officeart/2005/8/layout/orgChart1"/>
    <dgm:cxn modelId="{BC5B4C56-BD5F-41A2-8CD4-9DD1E4BB340C}" type="presOf" srcId="{1120CEB1-ED40-40B8-A0A0-9CC9CC1A5885}" destId="{3CDB674F-F591-4F9E-8211-1595F7143226}" srcOrd="0" destOrd="0" presId="urn:microsoft.com/office/officeart/2005/8/layout/orgChart1"/>
    <dgm:cxn modelId="{317F9A76-FB62-4457-A830-DDA1903AAD02}" srcId="{B1598CAC-A58C-4466-BB32-369775108D3B}" destId="{D4754BA3-9446-4345-BC64-EDC15E09DF95}" srcOrd="0" destOrd="0" parTransId="{41F095D2-F05F-471F-9CAE-52801EA4839A}" sibTransId="{1F3AA100-94AF-49BC-8EC4-8C91A0D5B713}"/>
    <dgm:cxn modelId="{88544580-60C9-4A3B-88E6-A3AD264BD910}" type="presOf" srcId="{1033155E-76DA-4E32-AF91-D09F4A8B8EAE}" destId="{62CE3B46-81D8-4571-97D6-A4FC109CC027}" srcOrd="1" destOrd="0" presId="urn:microsoft.com/office/officeart/2005/8/layout/orgChart1"/>
    <dgm:cxn modelId="{3E08858E-8221-44D6-9458-D28A82533CA3}" type="presOf" srcId="{F44F4624-47D5-4C5C-AF8D-DA040902230D}" destId="{869452A9-9117-4058-8DE0-EC73038E5337}" srcOrd="0" destOrd="0" presId="urn:microsoft.com/office/officeart/2005/8/layout/orgChart1"/>
    <dgm:cxn modelId="{7C2DA09C-41FE-4403-893E-31FEC5654A8F}" type="presOf" srcId="{DE0D2DA3-1800-4ABF-99FC-4D2BC870FC2A}" destId="{1A2E66B0-D825-410A-8AF4-F90844DC7798}" srcOrd="0" destOrd="0" presId="urn:microsoft.com/office/officeart/2005/8/layout/orgChart1"/>
    <dgm:cxn modelId="{021D80AC-2108-455F-ADEF-F798FACE8D7D}" srcId="{D4754BA3-9446-4345-BC64-EDC15E09DF95}" destId="{F44F4624-47D5-4C5C-AF8D-DA040902230D}" srcOrd="1" destOrd="0" parTransId="{F161DE3F-7929-4311-9479-0EA5DDA77661}" sibTransId="{6EEF1882-870D-47C2-B2F2-6B2BA0F4B916}"/>
    <dgm:cxn modelId="{EF1460AF-99B9-43DA-B36F-30D062278174}" type="presOf" srcId="{D4754BA3-9446-4345-BC64-EDC15E09DF95}" destId="{45664AEA-47D0-432B-9256-4344F51894EA}" srcOrd="1" destOrd="0" presId="urn:microsoft.com/office/officeart/2005/8/layout/orgChart1"/>
    <dgm:cxn modelId="{9476EEB5-BCAA-419F-B9B6-2A00F06F5E68}" srcId="{D4754BA3-9446-4345-BC64-EDC15E09DF95}" destId="{1120CEB1-ED40-40B8-A0A0-9CC9CC1A5885}" srcOrd="0" destOrd="0" parTransId="{D5BDD4BF-68ED-4857-B490-BFD3CCFF5AC7}" sibTransId="{DBE56605-30EF-4076-9279-AEACB6042D8B}"/>
    <dgm:cxn modelId="{848ED5C8-9E61-4744-A4CB-631CB4A9B314}" srcId="{39F37C66-04D6-49DB-9F4B-A101A84E1606}" destId="{189EEB3C-51DA-4FE8-A73F-2440E4CB585B}" srcOrd="0" destOrd="0" parTransId="{4452C270-59CC-46B3-92F2-D56634C7575D}" sibTransId="{366A2BB5-8B42-45F1-A452-57D958051908}"/>
    <dgm:cxn modelId="{16629AD0-D9B3-423F-8078-F09592A250AF}" type="presOf" srcId="{1120CEB1-ED40-40B8-A0A0-9CC9CC1A5885}" destId="{D94F7B94-EAB2-4737-B2CB-2FD4B6908882}" srcOrd="1" destOrd="0" presId="urn:microsoft.com/office/officeart/2005/8/layout/orgChart1"/>
    <dgm:cxn modelId="{7AF224DA-FF0D-4416-A3C1-25F58705F815}" type="presOf" srcId="{189EEB3C-51DA-4FE8-A73F-2440E4CB585B}" destId="{6454A2ED-DF67-400F-9F4B-2BDD66C6FBFF}" srcOrd="0" destOrd="0" presId="urn:microsoft.com/office/officeart/2005/8/layout/orgChart1"/>
    <dgm:cxn modelId="{508B79E5-197B-4165-93DE-005846AD37BE}" type="presOf" srcId="{79FA979E-3185-4049-BC4A-B1E8103E2345}" destId="{167AF3BB-2278-44D6-80AA-4E46D1EBE166}" srcOrd="0" destOrd="0" presId="urn:microsoft.com/office/officeart/2005/8/layout/orgChart1"/>
    <dgm:cxn modelId="{858506EF-6006-40D2-A4B0-51208900E0A3}" srcId="{189EEB3C-51DA-4FE8-A73F-2440E4CB585B}" destId="{B1598CAC-A58C-4466-BB32-369775108D3B}" srcOrd="0" destOrd="0" parTransId="{79FA979E-3185-4049-BC4A-B1E8103E2345}" sibTransId="{896FF406-B9FC-4554-81F8-25662C044508}"/>
    <dgm:cxn modelId="{2A34BCF0-76AA-4953-9E63-2C191FF0E93F}" type="presOf" srcId="{D4754BA3-9446-4345-BC64-EDC15E09DF95}" destId="{9A5AA524-99E4-4260-9B62-B875F392B303}" srcOrd="0" destOrd="0" presId="urn:microsoft.com/office/officeart/2005/8/layout/orgChart1"/>
    <dgm:cxn modelId="{DEEA29F4-0725-4742-8137-863C14382B3B}" type="presOf" srcId="{D61B136E-8D0D-4A16-B007-76D4827E80B3}" destId="{B4508B1F-FE37-40F3-B434-2A3429C1A19B}" srcOrd="1" destOrd="0" presId="urn:microsoft.com/office/officeart/2005/8/layout/orgChart1"/>
    <dgm:cxn modelId="{E02E5EB9-4C33-46DA-ACA0-DFEE66CBC899}" type="presParOf" srcId="{31653C96-4242-4721-8349-40F31698554A}" destId="{BD9BC7E1-A5E4-4D4B-BC98-BEC9F5125198}" srcOrd="0" destOrd="0" presId="urn:microsoft.com/office/officeart/2005/8/layout/orgChart1"/>
    <dgm:cxn modelId="{742B82E5-4B24-4FCB-84CF-5690D80FB133}" type="presParOf" srcId="{BD9BC7E1-A5E4-4D4B-BC98-BEC9F5125198}" destId="{AAE23D38-2EF7-4E85-9D20-D060A14C6FA1}" srcOrd="0" destOrd="0" presId="urn:microsoft.com/office/officeart/2005/8/layout/orgChart1"/>
    <dgm:cxn modelId="{82CAA71A-C3CA-4F07-A977-F40CAB0D2CDA}" type="presParOf" srcId="{AAE23D38-2EF7-4E85-9D20-D060A14C6FA1}" destId="{6454A2ED-DF67-400F-9F4B-2BDD66C6FBFF}" srcOrd="0" destOrd="0" presId="urn:microsoft.com/office/officeart/2005/8/layout/orgChart1"/>
    <dgm:cxn modelId="{7C68BFF7-423F-47F7-BB2B-DD2D896F6B3C}" type="presParOf" srcId="{AAE23D38-2EF7-4E85-9D20-D060A14C6FA1}" destId="{8987DFCD-8E24-4571-BDA6-B3677034E8E0}" srcOrd="1" destOrd="0" presId="urn:microsoft.com/office/officeart/2005/8/layout/orgChart1"/>
    <dgm:cxn modelId="{1CD5573A-F684-400E-81B5-79EAD5781DE8}" type="presParOf" srcId="{BD9BC7E1-A5E4-4D4B-BC98-BEC9F5125198}" destId="{FC5A9A44-3DFC-4BDC-BADD-6E016FD31918}" srcOrd="1" destOrd="0" presId="urn:microsoft.com/office/officeart/2005/8/layout/orgChart1"/>
    <dgm:cxn modelId="{532D0D5E-C9C2-4F4A-A2F7-264E4321AC06}" type="presParOf" srcId="{FC5A9A44-3DFC-4BDC-BADD-6E016FD31918}" destId="{167AF3BB-2278-44D6-80AA-4E46D1EBE166}" srcOrd="0" destOrd="0" presId="urn:microsoft.com/office/officeart/2005/8/layout/orgChart1"/>
    <dgm:cxn modelId="{E3C09B50-4962-4A6E-A4FA-BE113FD7D55B}" type="presParOf" srcId="{FC5A9A44-3DFC-4BDC-BADD-6E016FD31918}" destId="{496FB90C-D17F-4AF4-841D-09D77C12D1BC}" srcOrd="1" destOrd="0" presId="urn:microsoft.com/office/officeart/2005/8/layout/orgChart1"/>
    <dgm:cxn modelId="{22594D11-849B-4E02-B12F-DF23C6EC1DC2}" type="presParOf" srcId="{496FB90C-D17F-4AF4-841D-09D77C12D1BC}" destId="{4E6BCB44-A15F-4A76-B56C-B9DB157A763D}" srcOrd="0" destOrd="0" presId="urn:microsoft.com/office/officeart/2005/8/layout/orgChart1"/>
    <dgm:cxn modelId="{9CC61DC3-DE06-48B6-A968-3DC380521117}" type="presParOf" srcId="{4E6BCB44-A15F-4A76-B56C-B9DB157A763D}" destId="{A1521F13-4649-43BC-A901-AB11627415EA}" srcOrd="0" destOrd="0" presId="urn:microsoft.com/office/officeart/2005/8/layout/orgChart1"/>
    <dgm:cxn modelId="{E237517D-A755-4226-867E-47361037EF71}" type="presParOf" srcId="{4E6BCB44-A15F-4A76-B56C-B9DB157A763D}" destId="{D9A74C03-56BA-495E-BB32-995549AAE9F3}" srcOrd="1" destOrd="0" presId="urn:microsoft.com/office/officeart/2005/8/layout/orgChart1"/>
    <dgm:cxn modelId="{A8FC9704-9251-4170-B62B-66D446F5763B}" type="presParOf" srcId="{496FB90C-D17F-4AF4-841D-09D77C12D1BC}" destId="{EC2525C6-917C-4FFF-9B90-12B279AAD354}" srcOrd="1" destOrd="0" presId="urn:microsoft.com/office/officeart/2005/8/layout/orgChart1"/>
    <dgm:cxn modelId="{B728319A-E4E0-4651-9759-73DED8FC05E4}" type="presParOf" srcId="{EC2525C6-917C-4FFF-9B90-12B279AAD354}" destId="{2B07BA92-F699-40A3-8B52-D04B57BF7B1E}" srcOrd="0" destOrd="0" presId="urn:microsoft.com/office/officeart/2005/8/layout/orgChart1"/>
    <dgm:cxn modelId="{4163F281-D769-47EE-91A6-9775C5B1CBAB}" type="presParOf" srcId="{EC2525C6-917C-4FFF-9B90-12B279AAD354}" destId="{8F0B3D3F-82A3-4D95-A29D-27BC4BAFFB17}" srcOrd="1" destOrd="0" presId="urn:microsoft.com/office/officeart/2005/8/layout/orgChart1"/>
    <dgm:cxn modelId="{F512AA64-3BE0-4509-BFF0-E9E9F08110D0}" type="presParOf" srcId="{8F0B3D3F-82A3-4D95-A29D-27BC4BAFFB17}" destId="{40D0A06A-2B86-4591-8525-AD0010407E93}" srcOrd="0" destOrd="0" presId="urn:microsoft.com/office/officeart/2005/8/layout/orgChart1"/>
    <dgm:cxn modelId="{CC62E1BC-0A24-46B8-A3BC-210519F66891}" type="presParOf" srcId="{40D0A06A-2B86-4591-8525-AD0010407E93}" destId="{9A5AA524-99E4-4260-9B62-B875F392B303}" srcOrd="0" destOrd="0" presId="urn:microsoft.com/office/officeart/2005/8/layout/orgChart1"/>
    <dgm:cxn modelId="{81B3A904-B170-4EF5-B766-768A7ADE97E2}" type="presParOf" srcId="{40D0A06A-2B86-4591-8525-AD0010407E93}" destId="{45664AEA-47D0-432B-9256-4344F51894EA}" srcOrd="1" destOrd="0" presId="urn:microsoft.com/office/officeart/2005/8/layout/orgChart1"/>
    <dgm:cxn modelId="{130E3752-E5D0-4EA6-AD5D-D9647F8D5EF3}" type="presParOf" srcId="{8F0B3D3F-82A3-4D95-A29D-27BC4BAFFB17}" destId="{A181D80C-9CC7-4EAD-A47E-8E974B157F17}" srcOrd="1" destOrd="0" presId="urn:microsoft.com/office/officeart/2005/8/layout/orgChart1"/>
    <dgm:cxn modelId="{0CD4B7D0-701B-452A-B7C5-3D64411081F4}" type="presParOf" srcId="{A181D80C-9CC7-4EAD-A47E-8E974B157F17}" destId="{DC0EA68C-5B7E-424F-9A80-87B232599494}" srcOrd="0" destOrd="0" presId="urn:microsoft.com/office/officeart/2005/8/layout/orgChart1"/>
    <dgm:cxn modelId="{3D495901-95EE-44CF-822D-5FFDA3A5935E}" type="presParOf" srcId="{A181D80C-9CC7-4EAD-A47E-8E974B157F17}" destId="{4973223D-B99B-4C66-A10E-19E43EFB8F22}" srcOrd="1" destOrd="0" presId="urn:microsoft.com/office/officeart/2005/8/layout/orgChart1"/>
    <dgm:cxn modelId="{3A0DCD9D-8206-442F-BDC8-85257467B32D}" type="presParOf" srcId="{4973223D-B99B-4C66-A10E-19E43EFB8F22}" destId="{0137EFAD-EBED-41C2-8839-8FFE1FB6BBE7}" srcOrd="0" destOrd="0" presId="urn:microsoft.com/office/officeart/2005/8/layout/orgChart1"/>
    <dgm:cxn modelId="{3CFF5576-F0E9-43A5-B628-2581AAFDFC71}" type="presParOf" srcId="{0137EFAD-EBED-41C2-8839-8FFE1FB6BBE7}" destId="{3CDB674F-F591-4F9E-8211-1595F7143226}" srcOrd="0" destOrd="0" presId="urn:microsoft.com/office/officeart/2005/8/layout/orgChart1"/>
    <dgm:cxn modelId="{73C0E122-06A2-4ECE-B65F-6097344B6BE4}" type="presParOf" srcId="{0137EFAD-EBED-41C2-8839-8FFE1FB6BBE7}" destId="{D94F7B94-EAB2-4737-B2CB-2FD4B6908882}" srcOrd="1" destOrd="0" presId="urn:microsoft.com/office/officeart/2005/8/layout/orgChart1"/>
    <dgm:cxn modelId="{1FBC6ACD-8884-4BD7-8902-1AA2305B6234}" type="presParOf" srcId="{4973223D-B99B-4C66-A10E-19E43EFB8F22}" destId="{A40DA101-B7F4-4348-B8EC-A5AD33C8D281}" srcOrd="1" destOrd="0" presId="urn:microsoft.com/office/officeart/2005/8/layout/orgChart1"/>
    <dgm:cxn modelId="{BA44EDB3-FE84-49D8-85E3-2444BE54BB82}" type="presParOf" srcId="{4973223D-B99B-4C66-A10E-19E43EFB8F22}" destId="{BBBA035F-CE4A-43BC-97D1-A7F977B1FAE1}" srcOrd="2" destOrd="0" presId="urn:microsoft.com/office/officeart/2005/8/layout/orgChart1"/>
    <dgm:cxn modelId="{2086A47B-3B8B-47F6-8A1E-D91654C05DA9}" type="presParOf" srcId="{A181D80C-9CC7-4EAD-A47E-8E974B157F17}" destId="{A9239ECF-F825-4B42-B644-FB2D82EB7EA7}" srcOrd="2" destOrd="0" presId="urn:microsoft.com/office/officeart/2005/8/layout/orgChart1"/>
    <dgm:cxn modelId="{22E4EC9E-1781-4151-90DE-BB7514CBF676}" type="presParOf" srcId="{A181D80C-9CC7-4EAD-A47E-8E974B157F17}" destId="{15133626-9665-4241-ACFE-7D1A0F7F87A3}" srcOrd="3" destOrd="0" presId="urn:microsoft.com/office/officeart/2005/8/layout/orgChart1"/>
    <dgm:cxn modelId="{D8F0CE2F-C2D4-4C46-AC7E-E30BA5AC68B7}" type="presParOf" srcId="{15133626-9665-4241-ACFE-7D1A0F7F87A3}" destId="{6EB2BFE1-C3AA-4817-8BBC-ADBC6C26CC41}" srcOrd="0" destOrd="0" presId="urn:microsoft.com/office/officeart/2005/8/layout/orgChart1"/>
    <dgm:cxn modelId="{E762419C-DE3A-410B-A445-9765ECB61317}" type="presParOf" srcId="{6EB2BFE1-C3AA-4817-8BBC-ADBC6C26CC41}" destId="{869452A9-9117-4058-8DE0-EC73038E5337}" srcOrd="0" destOrd="0" presId="urn:microsoft.com/office/officeart/2005/8/layout/orgChart1"/>
    <dgm:cxn modelId="{A869503B-441F-466D-9997-E79C007F12CC}" type="presParOf" srcId="{6EB2BFE1-C3AA-4817-8BBC-ADBC6C26CC41}" destId="{42118FC5-11B5-4599-AA44-85211B5FB0CB}" srcOrd="1" destOrd="0" presId="urn:microsoft.com/office/officeart/2005/8/layout/orgChart1"/>
    <dgm:cxn modelId="{1D6855A8-AE91-42F5-B375-0CA5B8A5F8BF}" type="presParOf" srcId="{15133626-9665-4241-ACFE-7D1A0F7F87A3}" destId="{1E26880C-FEAB-4C34-A4D9-C41CC4731436}" srcOrd="1" destOrd="0" presId="urn:microsoft.com/office/officeart/2005/8/layout/orgChart1"/>
    <dgm:cxn modelId="{BFB621EA-F464-449E-B1A7-DC1E199F1A79}" type="presParOf" srcId="{15133626-9665-4241-ACFE-7D1A0F7F87A3}" destId="{C7808F99-80C1-44B5-BBA4-5BEEB6DCC590}" srcOrd="2" destOrd="0" presId="urn:microsoft.com/office/officeart/2005/8/layout/orgChart1"/>
    <dgm:cxn modelId="{B466B975-FF89-49FD-B58D-23BB69ECC23A}" type="presParOf" srcId="{8F0B3D3F-82A3-4D95-A29D-27BC4BAFFB17}" destId="{8CABA5B9-3795-48F1-8FC2-1A4A1EECF077}" srcOrd="2" destOrd="0" presId="urn:microsoft.com/office/officeart/2005/8/layout/orgChart1"/>
    <dgm:cxn modelId="{872ADDFE-5AD0-4A4B-8283-6C5E778CAA84}" type="presParOf" srcId="{EC2525C6-917C-4FFF-9B90-12B279AAD354}" destId="{1A2E66B0-D825-410A-8AF4-F90844DC7798}" srcOrd="2" destOrd="0" presId="urn:microsoft.com/office/officeart/2005/8/layout/orgChart1"/>
    <dgm:cxn modelId="{4018353B-AFF2-4E39-8D90-579F7D9BF85F}" type="presParOf" srcId="{EC2525C6-917C-4FFF-9B90-12B279AAD354}" destId="{54B950B7-AEE1-43F6-A02B-58020D214340}" srcOrd="3" destOrd="0" presId="urn:microsoft.com/office/officeart/2005/8/layout/orgChart1"/>
    <dgm:cxn modelId="{22CD7F82-3758-4579-B8CB-BEF2BA02CAA1}" type="presParOf" srcId="{54B950B7-AEE1-43F6-A02B-58020D214340}" destId="{E1AD7315-DE77-4CAF-B561-37DF777A9F4E}" srcOrd="0" destOrd="0" presId="urn:microsoft.com/office/officeart/2005/8/layout/orgChart1"/>
    <dgm:cxn modelId="{84D4936A-DFB5-4DAF-B9A5-11B1B56005B8}" type="presParOf" srcId="{E1AD7315-DE77-4CAF-B561-37DF777A9F4E}" destId="{68FF681B-4BBC-4DEA-B788-E10B781ABCF6}" srcOrd="0" destOrd="0" presId="urn:microsoft.com/office/officeart/2005/8/layout/orgChart1"/>
    <dgm:cxn modelId="{ABA122DD-F472-4958-AE12-DD223B7559A0}" type="presParOf" srcId="{E1AD7315-DE77-4CAF-B561-37DF777A9F4E}" destId="{62CE3B46-81D8-4571-97D6-A4FC109CC027}" srcOrd="1" destOrd="0" presId="urn:microsoft.com/office/officeart/2005/8/layout/orgChart1"/>
    <dgm:cxn modelId="{AB8689E8-CD28-46BE-9910-8A8B10E9905D}" type="presParOf" srcId="{54B950B7-AEE1-43F6-A02B-58020D214340}" destId="{CB1F2CDF-E668-4747-BB16-CC229BA118F4}" srcOrd="1" destOrd="0" presId="urn:microsoft.com/office/officeart/2005/8/layout/orgChart1"/>
    <dgm:cxn modelId="{7F2B2100-23CF-44E4-A976-09AC6777496B}" type="presParOf" srcId="{CB1F2CDF-E668-4747-BB16-CC229BA118F4}" destId="{518DF879-F4E7-4D86-AA12-7D2C2A90FE11}" srcOrd="0" destOrd="0" presId="urn:microsoft.com/office/officeart/2005/8/layout/orgChart1"/>
    <dgm:cxn modelId="{0516D43F-3AD7-476D-BAA6-30C7355A68B9}" type="presParOf" srcId="{CB1F2CDF-E668-4747-BB16-CC229BA118F4}" destId="{FC134996-4E69-44BD-AD20-68BA7B2AB54D}" srcOrd="1" destOrd="0" presId="urn:microsoft.com/office/officeart/2005/8/layout/orgChart1"/>
    <dgm:cxn modelId="{3AF8DA72-AD94-4423-B23A-8E2D66F75221}" type="presParOf" srcId="{FC134996-4E69-44BD-AD20-68BA7B2AB54D}" destId="{AFD83F60-A8B3-4D92-88B8-7DD3813BE062}" srcOrd="0" destOrd="0" presId="urn:microsoft.com/office/officeart/2005/8/layout/orgChart1"/>
    <dgm:cxn modelId="{457FD04F-5B1B-4582-BE7E-CC2BA9BCE049}" type="presParOf" srcId="{AFD83F60-A8B3-4D92-88B8-7DD3813BE062}" destId="{7F83CE27-D1AA-4FC4-BF00-1F3DCD784393}" srcOrd="0" destOrd="0" presId="urn:microsoft.com/office/officeart/2005/8/layout/orgChart1"/>
    <dgm:cxn modelId="{42D68F98-400F-4B01-8213-B2D9CDC7D273}" type="presParOf" srcId="{AFD83F60-A8B3-4D92-88B8-7DD3813BE062}" destId="{B4508B1F-FE37-40F3-B434-2A3429C1A19B}" srcOrd="1" destOrd="0" presId="urn:microsoft.com/office/officeart/2005/8/layout/orgChart1"/>
    <dgm:cxn modelId="{E0D6EDF5-7EDC-4F58-A4FC-69245A829DF2}" type="presParOf" srcId="{FC134996-4E69-44BD-AD20-68BA7B2AB54D}" destId="{525231C3-8CF0-494F-AA75-4BAA4F8A2F5F}" srcOrd="1" destOrd="0" presId="urn:microsoft.com/office/officeart/2005/8/layout/orgChart1"/>
    <dgm:cxn modelId="{933C1AF9-4E60-4236-A814-EECCF124D9E9}" type="presParOf" srcId="{FC134996-4E69-44BD-AD20-68BA7B2AB54D}" destId="{9B2CA004-AC17-4649-A16A-B79AB28046F7}" srcOrd="2" destOrd="0" presId="urn:microsoft.com/office/officeart/2005/8/layout/orgChart1"/>
    <dgm:cxn modelId="{33B1541F-A938-44E0-8474-0B6206C13566}" type="presParOf" srcId="{54B950B7-AEE1-43F6-A02B-58020D214340}" destId="{E962D1BC-5B18-47AC-9ABE-F55B22762A24}" srcOrd="2" destOrd="0" presId="urn:microsoft.com/office/officeart/2005/8/layout/orgChart1"/>
    <dgm:cxn modelId="{1183F90E-AF7E-4EF9-B189-57A961439BE2}" type="presParOf" srcId="{496FB90C-D17F-4AF4-841D-09D77C12D1BC}" destId="{BB1FC0FF-9212-4BD5-AB33-84C722BDC61E}" srcOrd="2" destOrd="0" presId="urn:microsoft.com/office/officeart/2005/8/layout/orgChart1"/>
    <dgm:cxn modelId="{586CC0C7-9215-4EF8-B449-B2569F1A6504}" type="presParOf" srcId="{BD9BC7E1-A5E4-4D4B-BC98-BEC9F5125198}" destId="{0B8EF8F2-9F3C-4BB6-BF97-5CAE100FE01B}"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3.xml><?xml version="1.0" encoding="utf-8"?>
<dgm:dataModel xmlns:dgm="http://schemas.openxmlformats.org/drawingml/2006/diagram" xmlns:a="http://schemas.openxmlformats.org/drawingml/2006/main">
  <dgm:ptLst>
    <dgm:pt modelId="{EAF258A6-1F46-41D2-AA5B-140FF735295E}"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4C8E9E62-859F-4270-81E6-30E0EF6EE8F9}">
      <dgm:prSet phldrT="[Text]" custT="1"/>
      <dgm:spPr/>
      <dgm:t>
        <a:bodyPr/>
        <a:lstStyle/>
        <a:p>
          <a:pPr>
            <a:spcAft>
              <a:spcPts val="0"/>
            </a:spcAft>
          </a:pPr>
          <a:r>
            <a:rPr lang="cs-CZ" sz="2400" dirty="0"/>
            <a:t>dokumentace školy</a:t>
          </a:r>
        </a:p>
      </dgm:t>
    </dgm:pt>
    <dgm:pt modelId="{C69BF2BE-844D-4FC8-81C4-8FA6367F078A}" type="parTrans" cxnId="{48929A18-57B7-4170-9C79-14DF2775D56E}">
      <dgm:prSet/>
      <dgm:spPr/>
      <dgm:t>
        <a:bodyPr/>
        <a:lstStyle/>
        <a:p>
          <a:endParaRPr lang="cs-CZ"/>
        </a:p>
      </dgm:t>
    </dgm:pt>
    <dgm:pt modelId="{BDE32396-3AA1-4A3E-A0A2-4BF9EC88537B}" type="sibTrans" cxnId="{48929A18-57B7-4170-9C79-14DF2775D56E}">
      <dgm:prSet/>
      <dgm:spPr/>
      <dgm:t>
        <a:bodyPr/>
        <a:lstStyle/>
        <a:p>
          <a:endParaRPr lang="cs-CZ"/>
        </a:p>
      </dgm:t>
    </dgm:pt>
    <dgm:pt modelId="{9A625C9B-9738-43F7-BE9F-014F55377496}">
      <dgm:prSet phldrT="[Text]" custT="1"/>
      <dgm:spPr/>
      <dgm:t>
        <a:bodyPr/>
        <a:lstStyle/>
        <a:p>
          <a:r>
            <a:rPr lang="cs-CZ" sz="2400" dirty="0"/>
            <a:t>informace podle čl. 13 a čl. 14 GDPR</a:t>
          </a:r>
        </a:p>
      </dgm:t>
    </dgm:pt>
    <dgm:pt modelId="{007FD873-B2FB-4393-91EE-11DFBB9E6350}" type="parTrans" cxnId="{C32CEEA0-9163-4C2A-ACB5-506AA3E6F0F0}">
      <dgm:prSet/>
      <dgm:spPr/>
      <dgm:t>
        <a:bodyPr/>
        <a:lstStyle/>
        <a:p>
          <a:endParaRPr lang="cs-CZ"/>
        </a:p>
      </dgm:t>
    </dgm:pt>
    <dgm:pt modelId="{E764F1DC-0F3E-4D8E-B447-686869760677}" type="sibTrans" cxnId="{C32CEEA0-9163-4C2A-ACB5-506AA3E6F0F0}">
      <dgm:prSet/>
      <dgm:spPr/>
      <dgm:t>
        <a:bodyPr/>
        <a:lstStyle/>
        <a:p>
          <a:endParaRPr lang="cs-CZ"/>
        </a:p>
      </dgm:t>
    </dgm:pt>
    <dgm:pt modelId="{2546EB32-629D-4287-8E24-88B7A5051B4C}">
      <dgm:prSet phldrT="[Text]" custT="1"/>
      <dgm:spPr/>
      <dgm:t>
        <a:bodyPr/>
        <a:lstStyle/>
        <a:p>
          <a:r>
            <a:rPr lang="cs-CZ" sz="2400" dirty="0"/>
            <a:t>záznamy o činnostech zpracování</a:t>
          </a:r>
        </a:p>
      </dgm:t>
    </dgm:pt>
    <dgm:pt modelId="{49C21303-8A91-4E23-993F-CA062147C834}" type="parTrans" cxnId="{C5FD2F7D-D352-44FA-9518-82BEF4B1689A}">
      <dgm:prSet/>
      <dgm:spPr/>
      <dgm:t>
        <a:bodyPr/>
        <a:lstStyle/>
        <a:p>
          <a:endParaRPr lang="cs-CZ"/>
        </a:p>
      </dgm:t>
    </dgm:pt>
    <dgm:pt modelId="{F386B75A-738C-4F19-AAFA-8402851CFD66}" type="sibTrans" cxnId="{C5FD2F7D-D352-44FA-9518-82BEF4B1689A}">
      <dgm:prSet/>
      <dgm:spPr/>
      <dgm:t>
        <a:bodyPr/>
        <a:lstStyle/>
        <a:p>
          <a:endParaRPr lang="cs-CZ"/>
        </a:p>
      </dgm:t>
    </dgm:pt>
    <dgm:pt modelId="{F9BA853A-74F9-4AC3-8F7F-D5BD0134BF7B}">
      <dgm:prSet phldrT="[Text]" custT="1"/>
      <dgm:spPr/>
      <dgm:t>
        <a:bodyPr/>
        <a:lstStyle/>
        <a:p>
          <a:r>
            <a:rPr lang="cs-CZ" sz="2400" dirty="0"/>
            <a:t>souhlas se zpracováním</a:t>
          </a:r>
        </a:p>
      </dgm:t>
    </dgm:pt>
    <dgm:pt modelId="{5BD61E7D-4C8E-484C-A65E-00510029C8A8}" type="parTrans" cxnId="{021B2554-CBE2-45B3-A69A-EED2E0D43999}">
      <dgm:prSet/>
      <dgm:spPr/>
      <dgm:t>
        <a:bodyPr/>
        <a:lstStyle/>
        <a:p>
          <a:endParaRPr lang="cs-CZ"/>
        </a:p>
      </dgm:t>
    </dgm:pt>
    <dgm:pt modelId="{B5225609-826F-4DEA-A441-207BE4FDE505}" type="sibTrans" cxnId="{021B2554-CBE2-45B3-A69A-EED2E0D43999}">
      <dgm:prSet/>
      <dgm:spPr/>
      <dgm:t>
        <a:bodyPr/>
        <a:lstStyle/>
        <a:p>
          <a:endParaRPr lang="cs-CZ"/>
        </a:p>
      </dgm:t>
    </dgm:pt>
    <dgm:pt modelId="{B2302911-B3DB-4D67-980E-F96B552B73C2}">
      <dgm:prSet custT="1"/>
      <dgm:spPr/>
      <dgm:t>
        <a:bodyPr/>
        <a:lstStyle/>
        <a:p>
          <a:r>
            <a:rPr lang="cs-CZ" sz="2400" dirty="0"/>
            <a:t>interní směrnice věnovaná zpracování osobních údajů</a:t>
          </a:r>
        </a:p>
      </dgm:t>
    </dgm:pt>
    <dgm:pt modelId="{C42AD0E4-D071-4883-A078-744C29E63FE5}" type="parTrans" cxnId="{D5145E0F-D3A8-413C-A45C-3E83A3BEDB45}">
      <dgm:prSet/>
      <dgm:spPr/>
      <dgm:t>
        <a:bodyPr/>
        <a:lstStyle/>
        <a:p>
          <a:endParaRPr lang="cs-CZ"/>
        </a:p>
      </dgm:t>
    </dgm:pt>
    <dgm:pt modelId="{126DFB9D-BCE2-4EAA-99D7-1EA25FB96D6B}" type="sibTrans" cxnId="{D5145E0F-D3A8-413C-A45C-3E83A3BEDB45}">
      <dgm:prSet/>
      <dgm:spPr/>
      <dgm:t>
        <a:bodyPr/>
        <a:lstStyle/>
        <a:p>
          <a:endParaRPr lang="cs-CZ"/>
        </a:p>
      </dgm:t>
    </dgm:pt>
    <dgm:pt modelId="{12A4AEE8-3AF7-444B-BF74-B1D8E55986E0}" type="pres">
      <dgm:prSet presAssocID="{EAF258A6-1F46-41D2-AA5B-140FF735295E}" presName="hierChild1" presStyleCnt="0">
        <dgm:presLayoutVars>
          <dgm:orgChart val="1"/>
          <dgm:chPref val="1"/>
          <dgm:dir/>
          <dgm:animOne val="branch"/>
          <dgm:animLvl val="lvl"/>
          <dgm:resizeHandles/>
        </dgm:presLayoutVars>
      </dgm:prSet>
      <dgm:spPr/>
    </dgm:pt>
    <dgm:pt modelId="{F7D605C2-12B8-4C72-AAAC-88CCF279D96E}" type="pres">
      <dgm:prSet presAssocID="{4C8E9E62-859F-4270-81E6-30E0EF6EE8F9}" presName="hierRoot1" presStyleCnt="0">
        <dgm:presLayoutVars>
          <dgm:hierBranch val="init"/>
        </dgm:presLayoutVars>
      </dgm:prSet>
      <dgm:spPr/>
    </dgm:pt>
    <dgm:pt modelId="{D8AA1C92-6362-44E2-83A3-FD218A36DBB8}" type="pres">
      <dgm:prSet presAssocID="{4C8E9E62-859F-4270-81E6-30E0EF6EE8F9}" presName="rootComposite1" presStyleCnt="0"/>
      <dgm:spPr/>
    </dgm:pt>
    <dgm:pt modelId="{58E02D0B-766D-4E02-B86C-48D1EE33A21A}" type="pres">
      <dgm:prSet presAssocID="{4C8E9E62-859F-4270-81E6-30E0EF6EE8F9}" presName="rootText1" presStyleLbl="node0" presStyleIdx="0" presStyleCnt="1" custScaleX="256112">
        <dgm:presLayoutVars>
          <dgm:chPref val="3"/>
        </dgm:presLayoutVars>
      </dgm:prSet>
      <dgm:spPr/>
    </dgm:pt>
    <dgm:pt modelId="{23A99580-6606-4505-BA41-84CE1A7D559B}" type="pres">
      <dgm:prSet presAssocID="{4C8E9E62-859F-4270-81E6-30E0EF6EE8F9}" presName="rootConnector1" presStyleLbl="node1" presStyleIdx="0" presStyleCnt="0"/>
      <dgm:spPr/>
    </dgm:pt>
    <dgm:pt modelId="{781A9EB0-22F1-4F7B-9678-D9D72B1A43C2}" type="pres">
      <dgm:prSet presAssocID="{4C8E9E62-859F-4270-81E6-30E0EF6EE8F9}" presName="hierChild2" presStyleCnt="0"/>
      <dgm:spPr/>
    </dgm:pt>
    <dgm:pt modelId="{688086E8-4A22-4D06-B87C-83B2BAF2B207}" type="pres">
      <dgm:prSet presAssocID="{007FD873-B2FB-4393-91EE-11DFBB9E6350}" presName="Name37" presStyleLbl="parChTrans1D2" presStyleIdx="0" presStyleCnt="4"/>
      <dgm:spPr/>
    </dgm:pt>
    <dgm:pt modelId="{CDAA68C8-C2A6-41B2-AEF5-1536C33EE944}" type="pres">
      <dgm:prSet presAssocID="{9A625C9B-9738-43F7-BE9F-014F55377496}" presName="hierRoot2" presStyleCnt="0">
        <dgm:presLayoutVars>
          <dgm:hierBranch val="init"/>
        </dgm:presLayoutVars>
      </dgm:prSet>
      <dgm:spPr/>
    </dgm:pt>
    <dgm:pt modelId="{A4E131B9-FADC-4BD2-B1EF-A260DD172177}" type="pres">
      <dgm:prSet presAssocID="{9A625C9B-9738-43F7-BE9F-014F55377496}" presName="rootComposite" presStyleCnt="0"/>
      <dgm:spPr/>
    </dgm:pt>
    <dgm:pt modelId="{515AFCF7-3E2E-47B4-9824-E16B3F4ACA14}" type="pres">
      <dgm:prSet presAssocID="{9A625C9B-9738-43F7-BE9F-014F55377496}" presName="rootText" presStyleLbl="node2" presStyleIdx="0" presStyleCnt="4" custScaleX="118615">
        <dgm:presLayoutVars>
          <dgm:chPref val="3"/>
        </dgm:presLayoutVars>
      </dgm:prSet>
      <dgm:spPr/>
    </dgm:pt>
    <dgm:pt modelId="{1E49C154-A1CC-4F51-8F1C-765C60762839}" type="pres">
      <dgm:prSet presAssocID="{9A625C9B-9738-43F7-BE9F-014F55377496}" presName="rootConnector" presStyleLbl="node2" presStyleIdx="0" presStyleCnt="4"/>
      <dgm:spPr/>
    </dgm:pt>
    <dgm:pt modelId="{061B4B59-195E-434E-805A-18E30FD7C150}" type="pres">
      <dgm:prSet presAssocID="{9A625C9B-9738-43F7-BE9F-014F55377496}" presName="hierChild4" presStyleCnt="0"/>
      <dgm:spPr/>
    </dgm:pt>
    <dgm:pt modelId="{A4DE57E9-651E-4F26-A7E9-491A41E066CC}" type="pres">
      <dgm:prSet presAssocID="{9A625C9B-9738-43F7-BE9F-014F55377496}" presName="hierChild5" presStyleCnt="0"/>
      <dgm:spPr/>
    </dgm:pt>
    <dgm:pt modelId="{882C9389-8855-492D-968D-DABF2336E680}" type="pres">
      <dgm:prSet presAssocID="{49C21303-8A91-4E23-993F-CA062147C834}" presName="Name37" presStyleLbl="parChTrans1D2" presStyleIdx="1" presStyleCnt="4"/>
      <dgm:spPr/>
    </dgm:pt>
    <dgm:pt modelId="{9B2DB1EA-6709-4EF6-A6FF-43A0D0CA05FB}" type="pres">
      <dgm:prSet presAssocID="{2546EB32-629D-4287-8E24-88B7A5051B4C}" presName="hierRoot2" presStyleCnt="0">
        <dgm:presLayoutVars>
          <dgm:hierBranch val="init"/>
        </dgm:presLayoutVars>
      </dgm:prSet>
      <dgm:spPr/>
    </dgm:pt>
    <dgm:pt modelId="{F29DEFD4-A1C6-42FF-AEF0-E05B93360476}" type="pres">
      <dgm:prSet presAssocID="{2546EB32-629D-4287-8E24-88B7A5051B4C}" presName="rootComposite" presStyleCnt="0"/>
      <dgm:spPr/>
    </dgm:pt>
    <dgm:pt modelId="{5D4B0F66-D2F2-4214-9DE1-BD50872387CB}" type="pres">
      <dgm:prSet presAssocID="{2546EB32-629D-4287-8E24-88B7A5051B4C}" presName="rootText" presStyleLbl="node2" presStyleIdx="1" presStyleCnt="4">
        <dgm:presLayoutVars>
          <dgm:chPref val="3"/>
        </dgm:presLayoutVars>
      </dgm:prSet>
      <dgm:spPr/>
    </dgm:pt>
    <dgm:pt modelId="{3DC2D78B-92E4-40B7-9129-F13902119052}" type="pres">
      <dgm:prSet presAssocID="{2546EB32-629D-4287-8E24-88B7A5051B4C}" presName="rootConnector" presStyleLbl="node2" presStyleIdx="1" presStyleCnt="4"/>
      <dgm:spPr/>
    </dgm:pt>
    <dgm:pt modelId="{FE802F9A-531F-4BBC-8352-2F5B75AC5B19}" type="pres">
      <dgm:prSet presAssocID="{2546EB32-629D-4287-8E24-88B7A5051B4C}" presName="hierChild4" presStyleCnt="0"/>
      <dgm:spPr/>
    </dgm:pt>
    <dgm:pt modelId="{50FB69A9-971F-403B-9557-37DE37032BCF}" type="pres">
      <dgm:prSet presAssocID="{2546EB32-629D-4287-8E24-88B7A5051B4C}" presName="hierChild5" presStyleCnt="0"/>
      <dgm:spPr/>
    </dgm:pt>
    <dgm:pt modelId="{7F8CD500-AE3E-40DA-B1DD-3D2077E7E1F5}" type="pres">
      <dgm:prSet presAssocID="{5BD61E7D-4C8E-484C-A65E-00510029C8A8}" presName="Name37" presStyleLbl="parChTrans1D2" presStyleIdx="2" presStyleCnt="4"/>
      <dgm:spPr/>
    </dgm:pt>
    <dgm:pt modelId="{D3C6873B-B06B-41C9-9C43-04EBB4FFC0FF}" type="pres">
      <dgm:prSet presAssocID="{F9BA853A-74F9-4AC3-8F7F-D5BD0134BF7B}" presName="hierRoot2" presStyleCnt="0">
        <dgm:presLayoutVars>
          <dgm:hierBranch val="init"/>
        </dgm:presLayoutVars>
      </dgm:prSet>
      <dgm:spPr/>
    </dgm:pt>
    <dgm:pt modelId="{7861CABE-02B6-43B9-9184-45038884A1EF}" type="pres">
      <dgm:prSet presAssocID="{F9BA853A-74F9-4AC3-8F7F-D5BD0134BF7B}" presName="rootComposite" presStyleCnt="0"/>
      <dgm:spPr/>
    </dgm:pt>
    <dgm:pt modelId="{5ED56FA7-7E6E-4282-AF38-134FC17092E8}" type="pres">
      <dgm:prSet presAssocID="{F9BA853A-74F9-4AC3-8F7F-D5BD0134BF7B}" presName="rootText" presStyleLbl="node2" presStyleIdx="2" presStyleCnt="4">
        <dgm:presLayoutVars>
          <dgm:chPref val="3"/>
        </dgm:presLayoutVars>
      </dgm:prSet>
      <dgm:spPr/>
    </dgm:pt>
    <dgm:pt modelId="{7E0A5023-66DE-4FB0-A025-47270E443039}" type="pres">
      <dgm:prSet presAssocID="{F9BA853A-74F9-4AC3-8F7F-D5BD0134BF7B}" presName="rootConnector" presStyleLbl="node2" presStyleIdx="2" presStyleCnt="4"/>
      <dgm:spPr/>
    </dgm:pt>
    <dgm:pt modelId="{929DD3D0-8F72-4EED-8605-1EE313ABF1A2}" type="pres">
      <dgm:prSet presAssocID="{F9BA853A-74F9-4AC3-8F7F-D5BD0134BF7B}" presName="hierChild4" presStyleCnt="0"/>
      <dgm:spPr/>
    </dgm:pt>
    <dgm:pt modelId="{AD1F62E0-7F3D-49A4-A56A-B35A16EA0A5B}" type="pres">
      <dgm:prSet presAssocID="{F9BA853A-74F9-4AC3-8F7F-D5BD0134BF7B}" presName="hierChild5" presStyleCnt="0"/>
      <dgm:spPr/>
    </dgm:pt>
    <dgm:pt modelId="{B64CC5CE-C5DE-4311-A0CA-0E7617D36ABD}" type="pres">
      <dgm:prSet presAssocID="{C42AD0E4-D071-4883-A078-744C29E63FE5}" presName="Name37" presStyleLbl="parChTrans1D2" presStyleIdx="3" presStyleCnt="4"/>
      <dgm:spPr/>
    </dgm:pt>
    <dgm:pt modelId="{5464BDE0-8373-4EBA-89AA-8FEE1D440925}" type="pres">
      <dgm:prSet presAssocID="{B2302911-B3DB-4D67-980E-F96B552B73C2}" presName="hierRoot2" presStyleCnt="0">
        <dgm:presLayoutVars>
          <dgm:hierBranch val="init"/>
        </dgm:presLayoutVars>
      </dgm:prSet>
      <dgm:spPr/>
    </dgm:pt>
    <dgm:pt modelId="{3E8801A8-3D5E-4FDE-9618-55FDBD39AA39}" type="pres">
      <dgm:prSet presAssocID="{B2302911-B3DB-4D67-980E-F96B552B73C2}" presName="rootComposite" presStyleCnt="0"/>
      <dgm:spPr/>
    </dgm:pt>
    <dgm:pt modelId="{453510CB-333E-40FF-AC71-F1CCC661FC92}" type="pres">
      <dgm:prSet presAssocID="{B2302911-B3DB-4D67-980E-F96B552B73C2}" presName="rootText" presStyleLbl="node2" presStyleIdx="3" presStyleCnt="4" custScaleY="124677">
        <dgm:presLayoutVars>
          <dgm:chPref val="3"/>
        </dgm:presLayoutVars>
      </dgm:prSet>
      <dgm:spPr/>
    </dgm:pt>
    <dgm:pt modelId="{9618E439-F6D5-45B5-8F22-23B7A0F3DE8B}" type="pres">
      <dgm:prSet presAssocID="{B2302911-B3DB-4D67-980E-F96B552B73C2}" presName="rootConnector" presStyleLbl="node2" presStyleIdx="3" presStyleCnt="4"/>
      <dgm:spPr/>
    </dgm:pt>
    <dgm:pt modelId="{F778ECE8-58B1-4610-9A82-692E05036029}" type="pres">
      <dgm:prSet presAssocID="{B2302911-B3DB-4D67-980E-F96B552B73C2}" presName="hierChild4" presStyleCnt="0"/>
      <dgm:spPr/>
    </dgm:pt>
    <dgm:pt modelId="{246397B7-1A72-49A1-9FD7-A0BE78420CC2}" type="pres">
      <dgm:prSet presAssocID="{B2302911-B3DB-4D67-980E-F96B552B73C2}" presName="hierChild5" presStyleCnt="0"/>
      <dgm:spPr/>
    </dgm:pt>
    <dgm:pt modelId="{1853091A-43D3-40B4-871D-0CDC5CBFD3E2}" type="pres">
      <dgm:prSet presAssocID="{4C8E9E62-859F-4270-81E6-30E0EF6EE8F9}" presName="hierChild3" presStyleCnt="0"/>
      <dgm:spPr/>
    </dgm:pt>
  </dgm:ptLst>
  <dgm:cxnLst>
    <dgm:cxn modelId="{DAEB7D04-7449-4FFD-85C7-B9ABDABB1B93}" type="presOf" srcId="{B2302911-B3DB-4D67-980E-F96B552B73C2}" destId="{9618E439-F6D5-45B5-8F22-23B7A0F3DE8B}" srcOrd="1" destOrd="0" presId="urn:microsoft.com/office/officeart/2005/8/layout/orgChart1"/>
    <dgm:cxn modelId="{4EFB5206-9770-4B52-BCD7-705B8AF6C77B}" type="presOf" srcId="{5BD61E7D-4C8E-484C-A65E-00510029C8A8}" destId="{7F8CD500-AE3E-40DA-B1DD-3D2077E7E1F5}" srcOrd="0" destOrd="0" presId="urn:microsoft.com/office/officeart/2005/8/layout/orgChart1"/>
    <dgm:cxn modelId="{D5145E0F-D3A8-413C-A45C-3E83A3BEDB45}" srcId="{4C8E9E62-859F-4270-81E6-30E0EF6EE8F9}" destId="{B2302911-B3DB-4D67-980E-F96B552B73C2}" srcOrd="3" destOrd="0" parTransId="{C42AD0E4-D071-4883-A078-744C29E63FE5}" sibTransId="{126DFB9D-BCE2-4EAA-99D7-1EA25FB96D6B}"/>
    <dgm:cxn modelId="{FA1E0512-E8E6-4EDD-953A-DC6F9541F9F4}" type="presOf" srcId="{C42AD0E4-D071-4883-A078-744C29E63FE5}" destId="{B64CC5CE-C5DE-4311-A0CA-0E7617D36ABD}" srcOrd="0" destOrd="0" presId="urn:microsoft.com/office/officeart/2005/8/layout/orgChart1"/>
    <dgm:cxn modelId="{48929A18-57B7-4170-9C79-14DF2775D56E}" srcId="{EAF258A6-1F46-41D2-AA5B-140FF735295E}" destId="{4C8E9E62-859F-4270-81E6-30E0EF6EE8F9}" srcOrd="0" destOrd="0" parTransId="{C69BF2BE-844D-4FC8-81C4-8FA6367F078A}" sibTransId="{BDE32396-3AA1-4A3E-A0A2-4BF9EC88537B}"/>
    <dgm:cxn modelId="{273E5920-9911-4B15-92D5-5733A554FE9A}" type="presOf" srcId="{9A625C9B-9738-43F7-BE9F-014F55377496}" destId="{515AFCF7-3E2E-47B4-9824-E16B3F4ACA14}" srcOrd="0" destOrd="0" presId="urn:microsoft.com/office/officeart/2005/8/layout/orgChart1"/>
    <dgm:cxn modelId="{C0C8F721-8657-41F7-8B94-02870BB6EFBF}" type="presOf" srcId="{F9BA853A-74F9-4AC3-8F7F-D5BD0134BF7B}" destId="{5ED56FA7-7E6E-4282-AF38-134FC17092E8}" srcOrd="0" destOrd="0" presId="urn:microsoft.com/office/officeart/2005/8/layout/orgChart1"/>
    <dgm:cxn modelId="{09BA023C-7F3F-4782-A7E2-59B2DC7D1B41}" type="presOf" srcId="{B2302911-B3DB-4D67-980E-F96B552B73C2}" destId="{453510CB-333E-40FF-AC71-F1CCC661FC92}" srcOrd="0" destOrd="0" presId="urn:microsoft.com/office/officeart/2005/8/layout/orgChart1"/>
    <dgm:cxn modelId="{9EDE9F64-2F4F-41F2-8489-BD71BA908EFF}" type="presOf" srcId="{F9BA853A-74F9-4AC3-8F7F-D5BD0134BF7B}" destId="{7E0A5023-66DE-4FB0-A025-47270E443039}" srcOrd="1" destOrd="0" presId="urn:microsoft.com/office/officeart/2005/8/layout/orgChart1"/>
    <dgm:cxn modelId="{7E2E3B6F-3E1A-48E2-9F9B-C6F90D5A0F5B}" type="presOf" srcId="{2546EB32-629D-4287-8E24-88B7A5051B4C}" destId="{3DC2D78B-92E4-40B7-9129-F13902119052}" srcOrd="1" destOrd="0" presId="urn:microsoft.com/office/officeart/2005/8/layout/orgChart1"/>
    <dgm:cxn modelId="{021B2554-CBE2-45B3-A69A-EED2E0D43999}" srcId="{4C8E9E62-859F-4270-81E6-30E0EF6EE8F9}" destId="{F9BA853A-74F9-4AC3-8F7F-D5BD0134BF7B}" srcOrd="2" destOrd="0" parTransId="{5BD61E7D-4C8E-484C-A65E-00510029C8A8}" sibTransId="{B5225609-826F-4DEA-A441-207BE4FDE505}"/>
    <dgm:cxn modelId="{5FE57576-47CB-45B2-9850-63D0B47511E9}" type="presOf" srcId="{4C8E9E62-859F-4270-81E6-30E0EF6EE8F9}" destId="{58E02D0B-766D-4E02-B86C-48D1EE33A21A}" srcOrd="0" destOrd="0" presId="urn:microsoft.com/office/officeart/2005/8/layout/orgChart1"/>
    <dgm:cxn modelId="{13B7CC56-4F05-470A-95D7-5377E34B8AE0}" type="presOf" srcId="{9A625C9B-9738-43F7-BE9F-014F55377496}" destId="{1E49C154-A1CC-4F51-8F1C-765C60762839}" srcOrd="1" destOrd="0" presId="urn:microsoft.com/office/officeart/2005/8/layout/orgChart1"/>
    <dgm:cxn modelId="{C5FD2F7D-D352-44FA-9518-82BEF4B1689A}" srcId="{4C8E9E62-859F-4270-81E6-30E0EF6EE8F9}" destId="{2546EB32-629D-4287-8E24-88B7A5051B4C}" srcOrd="1" destOrd="0" parTransId="{49C21303-8A91-4E23-993F-CA062147C834}" sibTransId="{F386B75A-738C-4F19-AAFA-8402851CFD66}"/>
    <dgm:cxn modelId="{EC59487D-BE30-47E4-BE5F-49B1F6A19B03}" type="presOf" srcId="{EAF258A6-1F46-41D2-AA5B-140FF735295E}" destId="{12A4AEE8-3AF7-444B-BF74-B1D8E55986E0}" srcOrd="0" destOrd="0" presId="urn:microsoft.com/office/officeart/2005/8/layout/orgChart1"/>
    <dgm:cxn modelId="{C32CEEA0-9163-4C2A-ACB5-506AA3E6F0F0}" srcId="{4C8E9E62-859F-4270-81E6-30E0EF6EE8F9}" destId="{9A625C9B-9738-43F7-BE9F-014F55377496}" srcOrd="0" destOrd="0" parTransId="{007FD873-B2FB-4393-91EE-11DFBB9E6350}" sibTransId="{E764F1DC-0F3E-4D8E-B447-686869760677}"/>
    <dgm:cxn modelId="{B4504EB8-4D40-4382-BAEF-DAB46BF17BBA}" type="presOf" srcId="{4C8E9E62-859F-4270-81E6-30E0EF6EE8F9}" destId="{23A99580-6606-4505-BA41-84CE1A7D559B}" srcOrd="1" destOrd="0" presId="urn:microsoft.com/office/officeart/2005/8/layout/orgChart1"/>
    <dgm:cxn modelId="{1EE5D4C1-1616-4DE6-8861-AD224BF2E4FB}" type="presOf" srcId="{007FD873-B2FB-4393-91EE-11DFBB9E6350}" destId="{688086E8-4A22-4D06-B87C-83B2BAF2B207}" srcOrd="0" destOrd="0" presId="urn:microsoft.com/office/officeart/2005/8/layout/orgChart1"/>
    <dgm:cxn modelId="{A2651DC8-9E10-49AA-B70A-F3882733F710}" type="presOf" srcId="{2546EB32-629D-4287-8E24-88B7A5051B4C}" destId="{5D4B0F66-D2F2-4214-9DE1-BD50872387CB}" srcOrd="0" destOrd="0" presId="urn:microsoft.com/office/officeart/2005/8/layout/orgChart1"/>
    <dgm:cxn modelId="{B13B79F9-0501-4251-A8AB-FD3E50B8EC26}" type="presOf" srcId="{49C21303-8A91-4E23-993F-CA062147C834}" destId="{882C9389-8855-492D-968D-DABF2336E680}" srcOrd="0" destOrd="0" presId="urn:microsoft.com/office/officeart/2005/8/layout/orgChart1"/>
    <dgm:cxn modelId="{1F02E4C6-DEC7-4DC3-BA52-14779046A52F}" type="presParOf" srcId="{12A4AEE8-3AF7-444B-BF74-B1D8E55986E0}" destId="{F7D605C2-12B8-4C72-AAAC-88CCF279D96E}" srcOrd="0" destOrd="0" presId="urn:microsoft.com/office/officeart/2005/8/layout/orgChart1"/>
    <dgm:cxn modelId="{1EF1BDCE-EACB-440C-AD3B-BDC2CB1E3195}" type="presParOf" srcId="{F7D605C2-12B8-4C72-AAAC-88CCF279D96E}" destId="{D8AA1C92-6362-44E2-83A3-FD218A36DBB8}" srcOrd="0" destOrd="0" presId="urn:microsoft.com/office/officeart/2005/8/layout/orgChart1"/>
    <dgm:cxn modelId="{F736751B-1677-442D-9AB7-36E2A6A2D956}" type="presParOf" srcId="{D8AA1C92-6362-44E2-83A3-FD218A36DBB8}" destId="{58E02D0B-766D-4E02-B86C-48D1EE33A21A}" srcOrd="0" destOrd="0" presId="urn:microsoft.com/office/officeart/2005/8/layout/orgChart1"/>
    <dgm:cxn modelId="{3EE1A4C5-E822-45ED-8FC1-BBC7F6560159}" type="presParOf" srcId="{D8AA1C92-6362-44E2-83A3-FD218A36DBB8}" destId="{23A99580-6606-4505-BA41-84CE1A7D559B}" srcOrd="1" destOrd="0" presId="urn:microsoft.com/office/officeart/2005/8/layout/orgChart1"/>
    <dgm:cxn modelId="{0AA919FB-27AA-4173-9ECF-F0D83E3A6B91}" type="presParOf" srcId="{F7D605C2-12B8-4C72-AAAC-88CCF279D96E}" destId="{781A9EB0-22F1-4F7B-9678-D9D72B1A43C2}" srcOrd="1" destOrd="0" presId="urn:microsoft.com/office/officeart/2005/8/layout/orgChart1"/>
    <dgm:cxn modelId="{47A6E153-BF50-46EA-B483-6C6295BB1C17}" type="presParOf" srcId="{781A9EB0-22F1-4F7B-9678-D9D72B1A43C2}" destId="{688086E8-4A22-4D06-B87C-83B2BAF2B207}" srcOrd="0" destOrd="0" presId="urn:microsoft.com/office/officeart/2005/8/layout/orgChart1"/>
    <dgm:cxn modelId="{330E9D45-DFCE-45D1-827A-898AC5E5DCCA}" type="presParOf" srcId="{781A9EB0-22F1-4F7B-9678-D9D72B1A43C2}" destId="{CDAA68C8-C2A6-41B2-AEF5-1536C33EE944}" srcOrd="1" destOrd="0" presId="urn:microsoft.com/office/officeart/2005/8/layout/orgChart1"/>
    <dgm:cxn modelId="{AF9E3071-4D11-45B0-98C3-1E2897247AD2}" type="presParOf" srcId="{CDAA68C8-C2A6-41B2-AEF5-1536C33EE944}" destId="{A4E131B9-FADC-4BD2-B1EF-A260DD172177}" srcOrd="0" destOrd="0" presId="urn:microsoft.com/office/officeart/2005/8/layout/orgChart1"/>
    <dgm:cxn modelId="{5FD02D36-8BFC-4E63-973E-02077CB312F8}" type="presParOf" srcId="{A4E131B9-FADC-4BD2-B1EF-A260DD172177}" destId="{515AFCF7-3E2E-47B4-9824-E16B3F4ACA14}" srcOrd="0" destOrd="0" presId="urn:microsoft.com/office/officeart/2005/8/layout/orgChart1"/>
    <dgm:cxn modelId="{5D9FD73C-65D8-4A0A-8F8B-C96692DD31E4}" type="presParOf" srcId="{A4E131B9-FADC-4BD2-B1EF-A260DD172177}" destId="{1E49C154-A1CC-4F51-8F1C-765C60762839}" srcOrd="1" destOrd="0" presId="urn:microsoft.com/office/officeart/2005/8/layout/orgChart1"/>
    <dgm:cxn modelId="{3026FA4A-E4DE-421B-8706-1DB8F73E5265}" type="presParOf" srcId="{CDAA68C8-C2A6-41B2-AEF5-1536C33EE944}" destId="{061B4B59-195E-434E-805A-18E30FD7C150}" srcOrd="1" destOrd="0" presId="urn:microsoft.com/office/officeart/2005/8/layout/orgChart1"/>
    <dgm:cxn modelId="{6E4A45E2-3EFA-450F-A71B-FCDB63372FE3}" type="presParOf" srcId="{CDAA68C8-C2A6-41B2-AEF5-1536C33EE944}" destId="{A4DE57E9-651E-4F26-A7E9-491A41E066CC}" srcOrd="2" destOrd="0" presId="urn:microsoft.com/office/officeart/2005/8/layout/orgChart1"/>
    <dgm:cxn modelId="{8D4DEF64-E34A-4DB3-8DEF-5C8BEFE045EF}" type="presParOf" srcId="{781A9EB0-22F1-4F7B-9678-D9D72B1A43C2}" destId="{882C9389-8855-492D-968D-DABF2336E680}" srcOrd="2" destOrd="0" presId="urn:microsoft.com/office/officeart/2005/8/layout/orgChart1"/>
    <dgm:cxn modelId="{9006A146-7328-4DFD-AF27-8FCA332C30CB}" type="presParOf" srcId="{781A9EB0-22F1-4F7B-9678-D9D72B1A43C2}" destId="{9B2DB1EA-6709-4EF6-A6FF-43A0D0CA05FB}" srcOrd="3" destOrd="0" presId="urn:microsoft.com/office/officeart/2005/8/layout/orgChart1"/>
    <dgm:cxn modelId="{E68E9BAB-C75F-46B1-8D52-E460E3F0CBF4}" type="presParOf" srcId="{9B2DB1EA-6709-4EF6-A6FF-43A0D0CA05FB}" destId="{F29DEFD4-A1C6-42FF-AEF0-E05B93360476}" srcOrd="0" destOrd="0" presId="urn:microsoft.com/office/officeart/2005/8/layout/orgChart1"/>
    <dgm:cxn modelId="{1D91A02B-AEC6-4EA9-B0EE-7A734D6BC510}" type="presParOf" srcId="{F29DEFD4-A1C6-42FF-AEF0-E05B93360476}" destId="{5D4B0F66-D2F2-4214-9DE1-BD50872387CB}" srcOrd="0" destOrd="0" presId="urn:microsoft.com/office/officeart/2005/8/layout/orgChart1"/>
    <dgm:cxn modelId="{B7E07204-D9D0-40BB-A006-0692D12D896E}" type="presParOf" srcId="{F29DEFD4-A1C6-42FF-AEF0-E05B93360476}" destId="{3DC2D78B-92E4-40B7-9129-F13902119052}" srcOrd="1" destOrd="0" presId="urn:microsoft.com/office/officeart/2005/8/layout/orgChart1"/>
    <dgm:cxn modelId="{29D0577E-D76B-44C5-A911-251EB0AE95F2}" type="presParOf" srcId="{9B2DB1EA-6709-4EF6-A6FF-43A0D0CA05FB}" destId="{FE802F9A-531F-4BBC-8352-2F5B75AC5B19}" srcOrd="1" destOrd="0" presId="urn:microsoft.com/office/officeart/2005/8/layout/orgChart1"/>
    <dgm:cxn modelId="{3ECB546E-E061-4802-91E9-462D5C8020E5}" type="presParOf" srcId="{9B2DB1EA-6709-4EF6-A6FF-43A0D0CA05FB}" destId="{50FB69A9-971F-403B-9557-37DE37032BCF}" srcOrd="2" destOrd="0" presId="urn:microsoft.com/office/officeart/2005/8/layout/orgChart1"/>
    <dgm:cxn modelId="{E02C7D3E-6A02-48E4-BC45-8513D4C037E3}" type="presParOf" srcId="{781A9EB0-22F1-4F7B-9678-D9D72B1A43C2}" destId="{7F8CD500-AE3E-40DA-B1DD-3D2077E7E1F5}" srcOrd="4" destOrd="0" presId="urn:microsoft.com/office/officeart/2005/8/layout/orgChart1"/>
    <dgm:cxn modelId="{1DB39A27-7664-4721-B3A0-0CF667F3328A}" type="presParOf" srcId="{781A9EB0-22F1-4F7B-9678-D9D72B1A43C2}" destId="{D3C6873B-B06B-41C9-9C43-04EBB4FFC0FF}" srcOrd="5" destOrd="0" presId="urn:microsoft.com/office/officeart/2005/8/layout/orgChart1"/>
    <dgm:cxn modelId="{8E2DF3C0-3BFC-4C02-8954-36336471D802}" type="presParOf" srcId="{D3C6873B-B06B-41C9-9C43-04EBB4FFC0FF}" destId="{7861CABE-02B6-43B9-9184-45038884A1EF}" srcOrd="0" destOrd="0" presId="urn:microsoft.com/office/officeart/2005/8/layout/orgChart1"/>
    <dgm:cxn modelId="{D72875E2-A8A1-4C3D-A0EC-734D440DBB5D}" type="presParOf" srcId="{7861CABE-02B6-43B9-9184-45038884A1EF}" destId="{5ED56FA7-7E6E-4282-AF38-134FC17092E8}" srcOrd="0" destOrd="0" presId="urn:microsoft.com/office/officeart/2005/8/layout/orgChart1"/>
    <dgm:cxn modelId="{3E3EFC30-F122-4B7C-A598-99683EAD855E}" type="presParOf" srcId="{7861CABE-02B6-43B9-9184-45038884A1EF}" destId="{7E0A5023-66DE-4FB0-A025-47270E443039}" srcOrd="1" destOrd="0" presId="urn:microsoft.com/office/officeart/2005/8/layout/orgChart1"/>
    <dgm:cxn modelId="{42E880F8-1C73-45B1-9D8E-B597BBB692F5}" type="presParOf" srcId="{D3C6873B-B06B-41C9-9C43-04EBB4FFC0FF}" destId="{929DD3D0-8F72-4EED-8605-1EE313ABF1A2}" srcOrd="1" destOrd="0" presId="urn:microsoft.com/office/officeart/2005/8/layout/orgChart1"/>
    <dgm:cxn modelId="{6EBA0241-494C-47D4-8D7D-C78DF2A79D95}" type="presParOf" srcId="{D3C6873B-B06B-41C9-9C43-04EBB4FFC0FF}" destId="{AD1F62E0-7F3D-49A4-A56A-B35A16EA0A5B}" srcOrd="2" destOrd="0" presId="urn:microsoft.com/office/officeart/2005/8/layout/orgChart1"/>
    <dgm:cxn modelId="{1CC21B04-C902-4938-99FA-DDA554D87CD9}" type="presParOf" srcId="{781A9EB0-22F1-4F7B-9678-D9D72B1A43C2}" destId="{B64CC5CE-C5DE-4311-A0CA-0E7617D36ABD}" srcOrd="6" destOrd="0" presId="urn:microsoft.com/office/officeart/2005/8/layout/orgChart1"/>
    <dgm:cxn modelId="{4786DB01-CBA8-4B9C-8079-F54DA5315445}" type="presParOf" srcId="{781A9EB0-22F1-4F7B-9678-D9D72B1A43C2}" destId="{5464BDE0-8373-4EBA-89AA-8FEE1D440925}" srcOrd="7" destOrd="0" presId="urn:microsoft.com/office/officeart/2005/8/layout/orgChart1"/>
    <dgm:cxn modelId="{23EC8917-2EB5-40E8-93C8-577F011CC1E1}" type="presParOf" srcId="{5464BDE0-8373-4EBA-89AA-8FEE1D440925}" destId="{3E8801A8-3D5E-4FDE-9618-55FDBD39AA39}" srcOrd="0" destOrd="0" presId="urn:microsoft.com/office/officeart/2005/8/layout/orgChart1"/>
    <dgm:cxn modelId="{2119CE43-B879-4BC5-B857-E392AF23C9B4}" type="presParOf" srcId="{3E8801A8-3D5E-4FDE-9618-55FDBD39AA39}" destId="{453510CB-333E-40FF-AC71-F1CCC661FC92}" srcOrd="0" destOrd="0" presId="urn:microsoft.com/office/officeart/2005/8/layout/orgChart1"/>
    <dgm:cxn modelId="{0687DA8B-785E-487B-AFD2-BA42794A4C13}" type="presParOf" srcId="{3E8801A8-3D5E-4FDE-9618-55FDBD39AA39}" destId="{9618E439-F6D5-45B5-8F22-23B7A0F3DE8B}" srcOrd="1" destOrd="0" presId="urn:microsoft.com/office/officeart/2005/8/layout/orgChart1"/>
    <dgm:cxn modelId="{B1DCDCBE-DB39-48C3-9D81-8A822469006F}" type="presParOf" srcId="{5464BDE0-8373-4EBA-89AA-8FEE1D440925}" destId="{F778ECE8-58B1-4610-9A82-692E05036029}" srcOrd="1" destOrd="0" presId="urn:microsoft.com/office/officeart/2005/8/layout/orgChart1"/>
    <dgm:cxn modelId="{A808A276-DD1C-453D-9B06-7DB23C7429CE}" type="presParOf" srcId="{5464BDE0-8373-4EBA-89AA-8FEE1D440925}" destId="{246397B7-1A72-49A1-9FD7-A0BE78420CC2}" srcOrd="2" destOrd="0" presId="urn:microsoft.com/office/officeart/2005/8/layout/orgChart1"/>
    <dgm:cxn modelId="{66FDD165-8420-4B22-A987-9528DB3A6261}" type="presParOf" srcId="{F7D605C2-12B8-4C72-AAAC-88CCF279D96E}" destId="{1853091A-43D3-40B4-871D-0CDC5CBFD3E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AAA06CF-8534-4909-BB49-F7A6CCA9A666}"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A2E41E95-521F-47C7-8D41-C697F83E5CA2}">
      <dgm:prSet phldrT="[Text]" custT="1"/>
      <dgm:spPr/>
      <dgm:t>
        <a:bodyPr/>
        <a:lstStyle/>
        <a:p>
          <a:r>
            <a:rPr lang="cs-CZ" sz="2400" dirty="0"/>
            <a:t>Zájmové vzdělávání</a:t>
          </a:r>
        </a:p>
      </dgm:t>
    </dgm:pt>
    <dgm:pt modelId="{5DC8A191-B312-49E8-91E4-DCE692F7121A}" type="parTrans" cxnId="{137DC060-DE70-49D0-986B-0E32B2144686}">
      <dgm:prSet/>
      <dgm:spPr/>
      <dgm:t>
        <a:bodyPr/>
        <a:lstStyle/>
        <a:p>
          <a:endParaRPr lang="cs-CZ"/>
        </a:p>
      </dgm:t>
    </dgm:pt>
    <dgm:pt modelId="{B67C1374-F587-437A-8A2D-EA07111F12BC}" type="sibTrans" cxnId="{137DC060-DE70-49D0-986B-0E32B2144686}">
      <dgm:prSet/>
      <dgm:spPr/>
      <dgm:t>
        <a:bodyPr/>
        <a:lstStyle/>
        <a:p>
          <a:endParaRPr lang="cs-CZ"/>
        </a:p>
      </dgm:t>
    </dgm:pt>
    <dgm:pt modelId="{A143660A-6E8E-4865-A5D0-5C658CDE2A25}">
      <dgm:prSet phldrT="[Text]" custT="1"/>
      <dgm:spPr/>
      <dgm:t>
        <a:bodyPr/>
        <a:lstStyle/>
        <a:p>
          <a:r>
            <a:rPr lang="cs-CZ" sz="2400" b="1" dirty="0"/>
            <a:t>činnosti</a:t>
          </a:r>
        </a:p>
      </dgm:t>
    </dgm:pt>
    <dgm:pt modelId="{0720F3FC-8093-412A-B4D9-DFAB3B6B926B}" type="parTrans" cxnId="{2985C498-164E-497F-B397-25489C86719B}">
      <dgm:prSet/>
      <dgm:spPr/>
      <dgm:t>
        <a:bodyPr/>
        <a:lstStyle/>
        <a:p>
          <a:endParaRPr lang="cs-CZ"/>
        </a:p>
      </dgm:t>
    </dgm:pt>
    <dgm:pt modelId="{B9F7B9F2-70C7-41C6-BC23-B49E6F7F252F}" type="sibTrans" cxnId="{2985C498-164E-497F-B397-25489C86719B}">
      <dgm:prSet/>
      <dgm:spPr/>
      <dgm:t>
        <a:bodyPr/>
        <a:lstStyle/>
        <a:p>
          <a:endParaRPr lang="cs-CZ"/>
        </a:p>
      </dgm:t>
    </dgm:pt>
    <dgm:pt modelId="{905CCB7A-D427-4FBF-9B5A-C2292BF0643B}">
      <dgm:prSet phldrT="[Text]" custT="1"/>
      <dgm:spPr/>
      <dgm:t>
        <a:bodyPr/>
        <a:lstStyle/>
        <a:p>
          <a:r>
            <a:rPr lang="cs-CZ" sz="2400" dirty="0"/>
            <a:t>formy</a:t>
          </a:r>
        </a:p>
      </dgm:t>
    </dgm:pt>
    <dgm:pt modelId="{D9CB948B-57F5-4ECE-8E36-4E7E83EF512C}" type="parTrans" cxnId="{00A6EE80-E9A2-4E37-A5FB-3A3782D7D57A}">
      <dgm:prSet/>
      <dgm:spPr/>
      <dgm:t>
        <a:bodyPr/>
        <a:lstStyle/>
        <a:p>
          <a:endParaRPr lang="cs-CZ"/>
        </a:p>
      </dgm:t>
    </dgm:pt>
    <dgm:pt modelId="{A3928E29-FB70-4287-933C-B62104F7E5AF}" type="sibTrans" cxnId="{00A6EE80-E9A2-4E37-A5FB-3A3782D7D57A}">
      <dgm:prSet/>
      <dgm:spPr/>
      <dgm:t>
        <a:bodyPr/>
        <a:lstStyle/>
        <a:p>
          <a:endParaRPr lang="cs-CZ"/>
        </a:p>
      </dgm:t>
    </dgm:pt>
    <dgm:pt modelId="{A2140477-C782-4DCC-8B86-D44807CD020C}">
      <dgm:prSet custT="1"/>
      <dgm:spPr/>
      <dgm:t>
        <a:bodyPr/>
        <a:lstStyle/>
        <a:p>
          <a:r>
            <a:rPr lang="cs-CZ" sz="2400" dirty="0"/>
            <a:t>taxativní výčet</a:t>
          </a:r>
        </a:p>
      </dgm:t>
    </dgm:pt>
    <dgm:pt modelId="{C538175D-9C56-41EB-A6DF-907FC5444359}" type="parTrans" cxnId="{F5D8D2B0-FC5A-4779-BC4E-DB64B93257B2}">
      <dgm:prSet/>
      <dgm:spPr/>
      <dgm:t>
        <a:bodyPr/>
        <a:lstStyle/>
        <a:p>
          <a:endParaRPr lang="cs-CZ"/>
        </a:p>
      </dgm:t>
    </dgm:pt>
    <dgm:pt modelId="{CBFF1005-1742-4315-9CCD-1CD2C7433553}" type="sibTrans" cxnId="{F5D8D2B0-FC5A-4779-BC4E-DB64B93257B2}">
      <dgm:prSet/>
      <dgm:spPr/>
      <dgm:t>
        <a:bodyPr/>
        <a:lstStyle/>
        <a:p>
          <a:endParaRPr lang="cs-CZ"/>
        </a:p>
      </dgm:t>
    </dgm:pt>
    <dgm:pt modelId="{E58BFBCE-B589-4FB9-AFBC-DE6A29BFDAF1}">
      <dgm:prSet custT="1"/>
      <dgm:spPr/>
      <dgm:t>
        <a:bodyPr/>
        <a:lstStyle/>
        <a:p>
          <a:r>
            <a:rPr lang="cs-CZ" sz="2400" dirty="0"/>
            <a:t>pravidelná zájmová, výchovná, rekreační nebo vzdělávací činnosti včetně možnosti přípravy na vyučování</a:t>
          </a:r>
        </a:p>
      </dgm:t>
    </dgm:pt>
    <dgm:pt modelId="{30D19C47-66AC-4054-B5F6-56CBAEBDEA48}" type="parTrans" cxnId="{A72EBACA-0F3F-4B3A-B04B-4815D1D2C03F}">
      <dgm:prSet/>
      <dgm:spPr/>
      <dgm:t>
        <a:bodyPr/>
        <a:lstStyle/>
        <a:p>
          <a:endParaRPr lang="cs-CZ"/>
        </a:p>
      </dgm:t>
    </dgm:pt>
    <dgm:pt modelId="{0A16050F-ED9A-42F8-A620-B871F90B20B7}" type="sibTrans" cxnId="{A72EBACA-0F3F-4B3A-B04B-4815D1D2C03F}">
      <dgm:prSet/>
      <dgm:spPr/>
      <dgm:t>
        <a:bodyPr/>
        <a:lstStyle/>
        <a:p>
          <a:endParaRPr lang="cs-CZ"/>
        </a:p>
      </dgm:t>
    </dgm:pt>
    <dgm:pt modelId="{8CB14A79-6005-4B94-9C3A-13FF22C3134B}">
      <dgm:prSet custT="1"/>
      <dgm:spPr/>
      <dgm:t>
        <a:bodyPr/>
        <a:lstStyle/>
        <a:p>
          <a:pPr>
            <a:spcAft>
              <a:spcPts val="0"/>
            </a:spcAft>
          </a:pPr>
          <a:r>
            <a:rPr lang="cs-CZ" sz="2400" dirty="0"/>
            <a:t>příležitostná zájmová, výchovná, rekreační nebo vzdělávací činnosti včetně možnosti příprava na vyučování </a:t>
          </a:r>
        </a:p>
        <a:p>
          <a:pPr>
            <a:spcAft>
              <a:spcPts val="0"/>
            </a:spcAft>
          </a:pPr>
          <a:r>
            <a:rPr lang="cs-CZ" sz="2400" dirty="0"/>
            <a:t>(bez vazby na místo konání)</a:t>
          </a:r>
        </a:p>
      </dgm:t>
    </dgm:pt>
    <dgm:pt modelId="{0507E1A5-C250-4401-A055-B0E6B1AC4266}" type="parTrans" cxnId="{DF2C3862-C523-4463-A55F-EAA06FECB666}">
      <dgm:prSet/>
      <dgm:spPr/>
      <dgm:t>
        <a:bodyPr/>
        <a:lstStyle/>
        <a:p>
          <a:endParaRPr lang="cs-CZ"/>
        </a:p>
      </dgm:t>
    </dgm:pt>
    <dgm:pt modelId="{5AA86045-FB86-4417-BB5D-B53D985940B2}" type="sibTrans" cxnId="{DF2C3862-C523-4463-A55F-EAA06FECB666}">
      <dgm:prSet/>
      <dgm:spPr/>
      <dgm:t>
        <a:bodyPr/>
        <a:lstStyle/>
        <a:p>
          <a:endParaRPr lang="cs-CZ"/>
        </a:p>
      </dgm:t>
    </dgm:pt>
    <dgm:pt modelId="{33C2ABA8-3C28-40B8-BA18-7F39D7A11FF5}">
      <dgm:prSet custT="1"/>
      <dgm:spPr/>
      <dgm:t>
        <a:bodyPr/>
        <a:lstStyle/>
        <a:p>
          <a:pPr>
            <a:spcAft>
              <a:spcPts val="0"/>
            </a:spcAft>
          </a:pPr>
          <a:r>
            <a:rPr lang="cs-CZ" sz="2400" dirty="0"/>
            <a:t>táborová činnost a další obdobné činnosti</a:t>
          </a:r>
        </a:p>
        <a:p>
          <a:pPr>
            <a:spcAft>
              <a:spcPts val="0"/>
            </a:spcAft>
          </a:pPr>
          <a:r>
            <a:rPr lang="cs-CZ" sz="2400" dirty="0"/>
            <a:t>(bez vazby na místo konání – možnost konání v místě nebo blízkosti místa výkonu činnosti)</a:t>
          </a:r>
        </a:p>
      </dgm:t>
    </dgm:pt>
    <dgm:pt modelId="{FBAE8322-737E-4F83-B5B5-305C1F4E3A4F}" type="parTrans" cxnId="{0CAACE26-0D6F-46FE-8D1E-F3C43AF97EE7}">
      <dgm:prSet/>
      <dgm:spPr/>
      <dgm:t>
        <a:bodyPr/>
        <a:lstStyle/>
        <a:p>
          <a:endParaRPr lang="cs-CZ"/>
        </a:p>
      </dgm:t>
    </dgm:pt>
    <dgm:pt modelId="{48AB5DA2-8BBE-4957-BB45-4F68D8506085}" type="sibTrans" cxnId="{0CAACE26-0D6F-46FE-8D1E-F3C43AF97EE7}">
      <dgm:prSet/>
      <dgm:spPr/>
      <dgm:t>
        <a:bodyPr/>
        <a:lstStyle/>
        <a:p>
          <a:endParaRPr lang="cs-CZ"/>
        </a:p>
      </dgm:t>
    </dgm:pt>
    <dgm:pt modelId="{DA34AC35-B1AF-4EB0-A741-B121DDDFEDBE}">
      <dgm:prSet custT="1"/>
      <dgm:spPr/>
      <dgm:t>
        <a:bodyPr/>
        <a:lstStyle/>
        <a:p>
          <a:r>
            <a:rPr lang="cs-CZ" sz="2400" dirty="0"/>
            <a:t>osvětová činnost, činnost vedoucí k prevenci rizikového chování, výchova k dobrovolnictví</a:t>
          </a:r>
        </a:p>
      </dgm:t>
    </dgm:pt>
    <dgm:pt modelId="{CE7037A8-0036-4290-B580-7EF1E81289A4}" type="parTrans" cxnId="{AC383AEF-0FF4-4D38-86C2-8D6372C84A91}">
      <dgm:prSet/>
      <dgm:spPr/>
      <dgm:t>
        <a:bodyPr/>
        <a:lstStyle/>
        <a:p>
          <a:endParaRPr lang="cs-CZ"/>
        </a:p>
      </dgm:t>
    </dgm:pt>
    <dgm:pt modelId="{EAF0CB6E-5D3D-40C3-9323-79D8464FF217}" type="sibTrans" cxnId="{AC383AEF-0FF4-4D38-86C2-8D6372C84A91}">
      <dgm:prSet/>
      <dgm:spPr/>
      <dgm:t>
        <a:bodyPr/>
        <a:lstStyle/>
        <a:p>
          <a:endParaRPr lang="cs-CZ"/>
        </a:p>
      </dgm:t>
    </dgm:pt>
    <dgm:pt modelId="{8FA03B1F-5BA0-464F-8836-46E9A89D6C10}">
      <dgm:prSet custT="1"/>
      <dgm:spPr/>
      <dgm:t>
        <a:bodyPr/>
        <a:lstStyle/>
        <a:p>
          <a:r>
            <a:rPr lang="cs-CZ" sz="2400" dirty="0"/>
            <a:t>individuální práce (nadaní žáci)</a:t>
          </a:r>
        </a:p>
      </dgm:t>
    </dgm:pt>
    <dgm:pt modelId="{F503BAF2-1806-49BF-BE55-CDEB2DE1A11C}" type="parTrans" cxnId="{57AA050E-1CA5-4B4B-85BF-A57D6E810B75}">
      <dgm:prSet/>
      <dgm:spPr/>
      <dgm:t>
        <a:bodyPr/>
        <a:lstStyle/>
        <a:p>
          <a:endParaRPr lang="cs-CZ"/>
        </a:p>
      </dgm:t>
    </dgm:pt>
    <dgm:pt modelId="{CB38FD85-CB78-4A88-9771-354F7B89D893}" type="sibTrans" cxnId="{57AA050E-1CA5-4B4B-85BF-A57D6E810B75}">
      <dgm:prSet/>
      <dgm:spPr/>
      <dgm:t>
        <a:bodyPr/>
        <a:lstStyle/>
        <a:p>
          <a:endParaRPr lang="cs-CZ"/>
        </a:p>
      </dgm:t>
    </dgm:pt>
    <dgm:pt modelId="{1D4D3528-2138-4A96-A783-97B97D7216B2}">
      <dgm:prSet custT="1"/>
      <dgm:spPr/>
      <dgm:t>
        <a:bodyPr/>
        <a:lstStyle/>
        <a:p>
          <a:r>
            <a:rPr lang="cs-CZ" sz="2400" dirty="0"/>
            <a:t>otevřená nabídka spontánních činnosti</a:t>
          </a:r>
        </a:p>
      </dgm:t>
    </dgm:pt>
    <dgm:pt modelId="{22950FDD-1363-4A51-8F79-03DC4A746D70}" type="parTrans" cxnId="{232B4813-487E-4B04-A84E-6DB24D12A07A}">
      <dgm:prSet/>
      <dgm:spPr/>
      <dgm:t>
        <a:bodyPr/>
        <a:lstStyle/>
        <a:p>
          <a:endParaRPr lang="cs-CZ"/>
        </a:p>
      </dgm:t>
    </dgm:pt>
    <dgm:pt modelId="{334FD0EC-36A6-4967-8DDC-75872010E304}" type="sibTrans" cxnId="{232B4813-487E-4B04-A84E-6DB24D12A07A}">
      <dgm:prSet/>
      <dgm:spPr/>
      <dgm:t>
        <a:bodyPr/>
        <a:lstStyle/>
        <a:p>
          <a:endParaRPr lang="cs-CZ"/>
        </a:p>
      </dgm:t>
    </dgm:pt>
    <dgm:pt modelId="{EB74345B-96BE-4E56-9B51-A3E043EDF46C}">
      <dgm:prSet custT="1"/>
      <dgm:spPr/>
      <dgm:t>
        <a:bodyPr/>
        <a:lstStyle/>
        <a:p>
          <a:r>
            <a:rPr lang="cs-CZ" sz="2400" dirty="0"/>
            <a:t>vzdělávací programy navazující na RVP škol</a:t>
          </a:r>
        </a:p>
      </dgm:t>
    </dgm:pt>
    <dgm:pt modelId="{B7EC40C2-B83D-41F9-AC38-DE1EBD6DF4D3}" type="parTrans" cxnId="{4FDB62F0-503F-4353-B9D0-249A8193DE50}">
      <dgm:prSet/>
      <dgm:spPr/>
      <dgm:t>
        <a:bodyPr/>
        <a:lstStyle/>
        <a:p>
          <a:endParaRPr lang="cs-CZ"/>
        </a:p>
      </dgm:t>
    </dgm:pt>
    <dgm:pt modelId="{00619EA3-0FA2-4A33-A037-7009745973C8}" type="sibTrans" cxnId="{4FDB62F0-503F-4353-B9D0-249A8193DE50}">
      <dgm:prSet/>
      <dgm:spPr/>
      <dgm:t>
        <a:bodyPr/>
        <a:lstStyle/>
        <a:p>
          <a:endParaRPr lang="cs-CZ"/>
        </a:p>
      </dgm:t>
    </dgm:pt>
    <dgm:pt modelId="{7E613804-6CEB-4A11-A86A-BDCD2596576D}" type="pres">
      <dgm:prSet presAssocID="{4AAA06CF-8534-4909-BB49-F7A6CCA9A666}" presName="hierChild1" presStyleCnt="0">
        <dgm:presLayoutVars>
          <dgm:orgChart val="1"/>
          <dgm:chPref val="1"/>
          <dgm:dir/>
          <dgm:animOne val="branch"/>
          <dgm:animLvl val="lvl"/>
          <dgm:resizeHandles/>
        </dgm:presLayoutVars>
      </dgm:prSet>
      <dgm:spPr/>
    </dgm:pt>
    <dgm:pt modelId="{34ED8D8D-62FB-4EBD-8534-6E0D1ABD5F8A}" type="pres">
      <dgm:prSet presAssocID="{A2E41E95-521F-47C7-8D41-C697F83E5CA2}" presName="hierRoot1" presStyleCnt="0">
        <dgm:presLayoutVars>
          <dgm:hierBranch val="init"/>
        </dgm:presLayoutVars>
      </dgm:prSet>
      <dgm:spPr/>
    </dgm:pt>
    <dgm:pt modelId="{A6E1BAD5-6328-4B45-AE71-7129FB6D81B3}" type="pres">
      <dgm:prSet presAssocID="{A2E41E95-521F-47C7-8D41-C697F83E5CA2}" presName="rootComposite1" presStyleCnt="0"/>
      <dgm:spPr/>
    </dgm:pt>
    <dgm:pt modelId="{E8657B25-9A99-47BF-A2E8-2BD990E283EB}" type="pres">
      <dgm:prSet presAssocID="{A2E41E95-521F-47C7-8D41-C697F83E5CA2}" presName="rootText1" presStyleLbl="node0" presStyleIdx="0" presStyleCnt="1" custScaleX="292578" custScaleY="74997">
        <dgm:presLayoutVars>
          <dgm:chPref val="3"/>
        </dgm:presLayoutVars>
      </dgm:prSet>
      <dgm:spPr/>
    </dgm:pt>
    <dgm:pt modelId="{F733039B-BEFB-4C31-AC89-F1D31376FDD2}" type="pres">
      <dgm:prSet presAssocID="{A2E41E95-521F-47C7-8D41-C697F83E5CA2}" presName="rootConnector1" presStyleLbl="node1" presStyleIdx="0" presStyleCnt="0"/>
      <dgm:spPr/>
    </dgm:pt>
    <dgm:pt modelId="{DFAFE03A-1C3E-4DB4-9F09-F006F508CC77}" type="pres">
      <dgm:prSet presAssocID="{A2E41E95-521F-47C7-8D41-C697F83E5CA2}" presName="hierChild2" presStyleCnt="0"/>
      <dgm:spPr/>
    </dgm:pt>
    <dgm:pt modelId="{E6297556-D25B-4B91-BF1D-8219575BC330}" type="pres">
      <dgm:prSet presAssocID="{0720F3FC-8093-412A-B4D9-DFAB3B6B926B}" presName="Name37" presStyleLbl="parChTrans1D2" presStyleIdx="0" presStyleCnt="2"/>
      <dgm:spPr/>
    </dgm:pt>
    <dgm:pt modelId="{1E3FCE22-E91B-440C-879C-383DF013797D}" type="pres">
      <dgm:prSet presAssocID="{A143660A-6E8E-4865-A5D0-5C658CDE2A25}" presName="hierRoot2" presStyleCnt="0">
        <dgm:presLayoutVars>
          <dgm:hierBranch/>
        </dgm:presLayoutVars>
      </dgm:prSet>
      <dgm:spPr/>
    </dgm:pt>
    <dgm:pt modelId="{A70FC938-55FF-4120-B38A-5C04991F602D}" type="pres">
      <dgm:prSet presAssocID="{A143660A-6E8E-4865-A5D0-5C658CDE2A25}" presName="rootComposite" presStyleCnt="0"/>
      <dgm:spPr/>
    </dgm:pt>
    <dgm:pt modelId="{F8206682-14C7-43ED-9339-97EDFA2C8C07}" type="pres">
      <dgm:prSet presAssocID="{A143660A-6E8E-4865-A5D0-5C658CDE2A25}" presName="rootText" presStyleLbl="node2" presStyleIdx="0" presStyleCnt="2" custScaleY="76162">
        <dgm:presLayoutVars>
          <dgm:chPref val="3"/>
        </dgm:presLayoutVars>
      </dgm:prSet>
      <dgm:spPr/>
    </dgm:pt>
    <dgm:pt modelId="{9CBDD967-7C4D-4FE4-A169-26B541E778A4}" type="pres">
      <dgm:prSet presAssocID="{A143660A-6E8E-4865-A5D0-5C658CDE2A25}" presName="rootConnector" presStyleLbl="node2" presStyleIdx="0" presStyleCnt="2"/>
      <dgm:spPr/>
    </dgm:pt>
    <dgm:pt modelId="{87E18A8B-0BF5-487C-BD9C-A3D10EB73221}" type="pres">
      <dgm:prSet presAssocID="{A143660A-6E8E-4865-A5D0-5C658CDE2A25}" presName="hierChild4" presStyleCnt="0"/>
      <dgm:spPr/>
    </dgm:pt>
    <dgm:pt modelId="{8A2E226D-66CD-43FA-AE7E-A18938A89688}" type="pres">
      <dgm:prSet presAssocID="{C538175D-9C56-41EB-A6DF-907FC5444359}" presName="Name35" presStyleLbl="parChTrans1D3" presStyleIdx="0" presStyleCnt="1"/>
      <dgm:spPr/>
    </dgm:pt>
    <dgm:pt modelId="{C16FF182-6CA4-4704-8DA0-34B868778BC3}" type="pres">
      <dgm:prSet presAssocID="{A2140477-C782-4DCC-8B86-D44807CD020C}" presName="hierRoot2" presStyleCnt="0">
        <dgm:presLayoutVars>
          <dgm:hierBranch val="hang"/>
        </dgm:presLayoutVars>
      </dgm:prSet>
      <dgm:spPr/>
    </dgm:pt>
    <dgm:pt modelId="{1DC7635F-8CDB-4BE9-9910-16DAD4F87152}" type="pres">
      <dgm:prSet presAssocID="{A2140477-C782-4DCC-8B86-D44807CD020C}" presName="rootComposite" presStyleCnt="0"/>
      <dgm:spPr/>
    </dgm:pt>
    <dgm:pt modelId="{001FE978-CF7E-4B8E-9BB7-F1193DE0A94F}" type="pres">
      <dgm:prSet presAssocID="{A2140477-C782-4DCC-8B86-D44807CD020C}" presName="rootText" presStyleLbl="node3" presStyleIdx="0" presStyleCnt="1" custScaleX="233825" custScaleY="57665">
        <dgm:presLayoutVars>
          <dgm:chPref val="3"/>
        </dgm:presLayoutVars>
      </dgm:prSet>
      <dgm:spPr/>
    </dgm:pt>
    <dgm:pt modelId="{29E263FD-65CA-451F-B440-2A0072761DFB}" type="pres">
      <dgm:prSet presAssocID="{A2140477-C782-4DCC-8B86-D44807CD020C}" presName="rootConnector" presStyleLbl="node3" presStyleIdx="0" presStyleCnt="1"/>
      <dgm:spPr/>
    </dgm:pt>
    <dgm:pt modelId="{5A15D7D6-97E4-493B-8472-856749953E85}" type="pres">
      <dgm:prSet presAssocID="{A2140477-C782-4DCC-8B86-D44807CD020C}" presName="hierChild4" presStyleCnt="0"/>
      <dgm:spPr/>
    </dgm:pt>
    <dgm:pt modelId="{F60AE903-E456-4D51-AF63-DE0C5C03E547}" type="pres">
      <dgm:prSet presAssocID="{30D19C47-66AC-4054-B5F6-56CBAEBDEA48}" presName="Name48" presStyleLbl="parChTrans1D4" presStyleIdx="0" presStyleCnt="7"/>
      <dgm:spPr/>
    </dgm:pt>
    <dgm:pt modelId="{EAC522B1-30DF-4BCB-8E6A-497D30AC102C}" type="pres">
      <dgm:prSet presAssocID="{E58BFBCE-B589-4FB9-AFBC-DE6A29BFDAF1}" presName="hierRoot2" presStyleCnt="0">
        <dgm:presLayoutVars>
          <dgm:hierBranch val="init"/>
        </dgm:presLayoutVars>
      </dgm:prSet>
      <dgm:spPr/>
    </dgm:pt>
    <dgm:pt modelId="{DCDB0412-9C3F-4995-9B5D-BBC7BF2A2140}" type="pres">
      <dgm:prSet presAssocID="{E58BFBCE-B589-4FB9-AFBC-DE6A29BFDAF1}" presName="rootComposite" presStyleCnt="0"/>
      <dgm:spPr/>
    </dgm:pt>
    <dgm:pt modelId="{21CABD31-9DDD-4A26-8BC3-65416BF631B4}" type="pres">
      <dgm:prSet presAssocID="{E58BFBCE-B589-4FB9-AFBC-DE6A29BFDAF1}" presName="rootText" presStyleLbl="node4" presStyleIdx="0" presStyleCnt="7" custScaleX="452051" custScaleY="240799">
        <dgm:presLayoutVars>
          <dgm:chPref val="3"/>
        </dgm:presLayoutVars>
      </dgm:prSet>
      <dgm:spPr/>
    </dgm:pt>
    <dgm:pt modelId="{8121FBDD-EA23-457A-8BFE-7D5018E6887C}" type="pres">
      <dgm:prSet presAssocID="{E58BFBCE-B589-4FB9-AFBC-DE6A29BFDAF1}" presName="rootConnector" presStyleLbl="node4" presStyleIdx="0" presStyleCnt="7"/>
      <dgm:spPr/>
    </dgm:pt>
    <dgm:pt modelId="{045D367D-8934-46CE-A457-29B17639D4ED}" type="pres">
      <dgm:prSet presAssocID="{E58BFBCE-B589-4FB9-AFBC-DE6A29BFDAF1}" presName="hierChild4" presStyleCnt="0"/>
      <dgm:spPr/>
    </dgm:pt>
    <dgm:pt modelId="{19677FD4-735C-48FC-B15C-73C90A9B2D72}" type="pres">
      <dgm:prSet presAssocID="{E58BFBCE-B589-4FB9-AFBC-DE6A29BFDAF1}" presName="hierChild5" presStyleCnt="0"/>
      <dgm:spPr/>
    </dgm:pt>
    <dgm:pt modelId="{952DAC9A-F730-4B90-9716-67F110A8A98C}" type="pres">
      <dgm:prSet presAssocID="{0507E1A5-C250-4401-A055-B0E6B1AC4266}" presName="Name48" presStyleLbl="parChTrans1D4" presStyleIdx="1" presStyleCnt="7"/>
      <dgm:spPr/>
    </dgm:pt>
    <dgm:pt modelId="{765E2B80-DB75-49B0-B82A-B8907D433840}" type="pres">
      <dgm:prSet presAssocID="{8CB14A79-6005-4B94-9C3A-13FF22C3134B}" presName="hierRoot2" presStyleCnt="0">
        <dgm:presLayoutVars>
          <dgm:hierBranch val="init"/>
        </dgm:presLayoutVars>
      </dgm:prSet>
      <dgm:spPr/>
    </dgm:pt>
    <dgm:pt modelId="{B348A02F-EC25-4CB6-ACE9-15DF0F4C8846}" type="pres">
      <dgm:prSet presAssocID="{8CB14A79-6005-4B94-9C3A-13FF22C3134B}" presName="rootComposite" presStyleCnt="0"/>
      <dgm:spPr/>
    </dgm:pt>
    <dgm:pt modelId="{0D93897A-0A58-4BAC-863A-EE90590BFB47}" type="pres">
      <dgm:prSet presAssocID="{8CB14A79-6005-4B94-9C3A-13FF22C3134B}" presName="rootText" presStyleLbl="node4" presStyleIdx="1" presStyleCnt="7" custScaleX="530284" custScaleY="262879">
        <dgm:presLayoutVars>
          <dgm:chPref val="3"/>
        </dgm:presLayoutVars>
      </dgm:prSet>
      <dgm:spPr/>
    </dgm:pt>
    <dgm:pt modelId="{0B97FA61-9AB2-49CB-AE97-B89D0B2D4D0D}" type="pres">
      <dgm:prSet presAssocID="{8CB14A79-6005-4B94-9C3A-13FF22C3134B}" presName="rootConnector" presStyleLbl="node4" presStyleIdx="1" presStyleCnt="7"/>
      <dgm:spPr/>
    </dgm:pt>
    <dgm:pt modelId="{126005F4-4E54-43F0-B1CB-C203F98361B2}" type="pres">
      <dgm:prSet presAssocID="{8CB14A79-6005-4B94-9C3A-13FF22C3134B}" presName="hierChild4" presStyleCnt="0"/>
      <dgm:spPr/>
    </dgm:pt>
    <dgm:pt modelId="{DF7A22F1-6691-472C-972B-ACAAF856D27D}" type="pres">
      <dgm:prSet presAssocID="{8CB14A79-6005-4B94-9C3A-13FF22C3134B}" presName="hierChild5" presStyleCnt="0"/>
      <dgm:spPr/>
    </dgm:pt>
    <dgm:pt modelId="{3087DD66-9D38-455F-A7C1-A147AED700AE}" type="pres">
      <dgm:prSet presAssocID="{FBAE8322-737E-4F83-B5B5-305C1F4E3A4F}" presName="Name48" presStyleLbl="parChTrans1D4" presStyleIdx="2" presStyleCnt="7"/>
      <dgm:spPr/>
    </dgm:pt>
    <dgm:pt modelId="{BE575407-C7B1-4754-BA4E-3953DC3BF405}" type="pres">
      <dgm:prSet presAssocID="{33C2ABA8-3C28-40B8-BA18-7F39D7A11FF5}" presName="hierRoot2" presStyleCnt="0">
        <dgm:presLayoutVars>
          <dgm:hierBranch val="init"/>
        </dgm:presLayoutVars>
      </dgm:prSet>
      <dgm:spPr/>
    </dgm:pt>
    <dgm:pt modelId="{3EBB688C-A693-4321-AD1B-EB52CCEEC467}" type="pres">
      <dgm:prSet presAssocID="{33C2ABA8-3C28-40B8-BA18-7F39D7A11FF5}" presName="rootComposite" presStyleCnt="0"/>
      <dgm:spPr/>
    </dgm:pt>
    <dgm:pt modelId="{C224AFCB-D6CE-4711-9B8E-24207D53CBF5}" type="pres">
      <dgm:prSet presAssocID="{33C2ABA8-3C28-40B8-BA18-7F39D7A11FF5}" presName="rootText" presStyleLbl="node4" presStyleIdx="2" presStyleCnt="7" custScaleX="531881" custScaleY="233897">
        <dgm:presLayoutVars>
          <dgm:chPref val="3"/>
        </dgm:presLayoutVars>
      </dgm:prSet>
      <dgm:spPr/>
    </dgm:pt>
    <dgm:pt modelId="{CCDF10BD-ECC0-4D7F-A6A9-E0A9F7251E29}" type="pres">
      <dgm:prSet presAssocID="{33C2ABA8-3C28-40B8-BA18-7F39D7A11FF5}" presName="rootConnector" presStyleLbl="node4" presStyleIdx="2" presStyleCnt="7"/>
      <dgm:spPr/>
    </dgm:pt>
    <dgm:pt modelId="{158026C6-6948-4F42-B302-83DACCD511FA}" type="pres">
      <dgm:prSet presAssocID="{33C2ABA8-3C28-40B8-BA18-7F39D7A11FF5}" presName="hierChild4" presStyleCnt="0"/>
      <dgm:spPr/>
    </dgm:pt>
    <dgm:pt modelId="{65653172-37C2-4E64-BA40-7857236F2BF3}" type="pres">
      <dgm:prSet presAssocID="{33C2ABA8-3C28-40B8-BA18-7F39D7A11FF5}" presName="hierChild5" presStyleCnt="0"/>
      <dgm:spPr/>
    </dgm:pt>
    <dgm:pt modelId="{9D284AB0-E9B8-4A70-B2E6-2C293255E620}" type="pres">
      <dgm:prSet presAssocID="{CE7037A8-0036-4290-B580-7EF1E81289A4}" presName="Name48" presStyleLbl="parChTrans1D4" presStyleIdx="3" presStyleCnt="7"/>
      <dgm:spPr/>
    </dgm:pt>
    <dgm:pt modelId="{85D3451A-A399-4D81-9975-68599D72D263}" type="pres">
      <dgm:prSet presAssocID="{DA34AC35-B1AF-4EB0-A741-B121DDDFEDBE}" presName="hierRoot2" presStyleCnt="0">
        <dgm:presLayoutVars>
          <dgm:hierBranch val="init"/>
        </dgm:presLayoutVars>
      </dgm:prSet>
      <dgm:spPr/>
    </dgm:pt>
    <dgm:pt modelId="{8B4D84AC-8B89-4269-BC66-80EDE41A1628}" type="pres">
      <dgm:prSet presAssocID="{DA34AC35-B1AF-4EB0-A741-B121DDDFEDBE}" presName="rootComposite" presStyleCnt="0"/>
      <dgm:spPr/>
    </dgm:pt>
    <dgm:pt modelId="{8A8F36B9-B01A-40FA-B765-FC3EDB12BE60}" type="pres">
      <dgm:prSet presAssocID="{DA34AC35-B1AF-4EB0-A741-B121DDDFEDBE}" presName="rootText" presStyleLbl="node4" presStyleIdx="3" presStyleCnt="7" custScaleX="462969" custScaleY="187362">
        <dgm:presLayoutVars>
          <dgm:chPref val="3"/>
        </dgm:presLayoutVars>
      </dgm:prSet>
      <dgm:spPr/>
    </dgm:pt>
    <dgm:pt modelId="{D36689D9-E414-4C04-8FE4-F49A53EB4BD1}" type="pres">
      <dgm:prSet presAssocID="{DA34AC35-B1AF-4EB0-A741-B121DDDFEDBE}" presName="rootConnector" presStyleLbl="node4" presStyleIdx="3" presStyleCnt="7"/>
      <dgm:spPr/>
    </dgm:pt>
    <dgm:pt modelId="{DC8135F7-AF70-4E3D-A080-2EB8F545EAB8}" type="pres">
      <dgm:prSet presAssocID="{DA34AC35-B1AF-4EB0-A741-B121DDDFEDBE}" presName="hierChild4" presStyleCnt="0"/>
      <dgm:spPr/>
    </dgm:pt>
    <dgm:pt modelId="{20281FEF-1288-48F2-9CFC-2276F6333BE2}" type="pres">
      <dgm:prSet presAssocID="{DA34AC35-B1AF-4EB0-A741-B121DDDFEDBE}" presName="hierChild5" presStyleCnt="0"/>
      <dgm:spPr/>
    </dgm:pt>
    <dgm:pt modelId="{44DBF16A-6DC3-4EB4-BB49-83C0BC9805A2}" type="pres">
      <dgm:prSet presAssocID="{F503BAF2-1806-49BF-BE55-CDEB2DE1A11C}" presName="Name48" presStyleLbl="parChTrans1D4" presStyleIdx="4" presStyleCnt="7"/>
      <dgm:spPr/>
    </dgm:pt>
    <dgm:pt modelId="{FBE79F7E-D91E-4ADD-9459-FBCED42BBB1D}" type="pres">
      <dgm:prSet presAssocID="{8FA03B1F-5BA0-464F-8836-46E9A89D6C10}" presName="hierRoot2" presStyleCnt="0">
        <dgm:presLayoutVars>
          <dgm:hierBranch val="init"/>
        </dgm:presLayoutVars>
      </dgm:prSet>
      <dgm:spPr/>
    </dgm:pt>
    <dgm:pt modelId="{CD2134C3-4E87-4CC6-9A0A-36F0469AF85D}" type="pres">
      <dgm:prSet presAssocID="{8FA03B1F-5BA0-464F-8836-46E9A89D6C10}" presName="rootComposite" presStyleCnt="0"/>
      <dgm:spPr/>
    </dgm:pt>
    <dgm:pt modelId="{03CFE404-58B9-4DD0-9C1C-3BEAB0D84316}" type="pres">
      <dgm:prSet presAssocID="{8FA03B1F-5BA0-464F-8836-46E9A89D6C10}" presName="rootText" presStyleLbl="node4" presStyleIdx="4" presStyleCnt="7" custScaleX="390554">
        <dgm:presLayoutVars>
          <dgm:chPref val="3"/>
        </dgm:presLayoutVars>
      </dgm:prSet>
      <dgm:spPr/>
    </dgm:pt>
    <dgm:pt modelId="{827683E0-9BFE-4DB3-A273-7D32BB618020}" type="pres">
      <dgm:prSet presAssocID="{8FA03B1F-5BA0-464F-8836-46E9A89D6C10}" presName="rootConnector" presStyleLbl="node4" presStyleIdx="4" presStyleCnt="7"/>
      <dgm:spPr/>
    </dgm:pt>
    <dgm:pt modelId="{E2A431F9-712C-45C1-9FAA-3CDF94EE2511}" type="pres">
      <dgm:prSet presAssocID="{8FA03B1F-5BA0-464F-8836-46E9A89D6C10}" presName="hierChild4" presStyleCnt="0"/>
      <dgm:spPr/>
    </dgm:pt>
    <dgm:pt modelId="{EF4A3FDC-E4C5-4B89-9B42-0F66BEAB564A}" type="pres">
      <dgm:prSet presAssocID="{8FA03B1F-5BA0-464F-8836-46E9A89D6C10}" presName="hierChild5" presStyleCnt="0"/>
      <dgm:spPr/>
    </dgm:pt>
    <dgm:pt modelId="{40C79EFC-80CC-4AFB-A867-9811D2F87EFE}" type="pres">
      <dgm:prSet presAssocID="{22950FDD-1363-4A51-8F79-03DC4A746D70}" presName="Name48" presStyleLbl="parChTrans1D4" presStyleIdx="5" presStyleCnt="7"/>
      <dgm:spPr/>
    </dgm:pt>
    <dgm:pt modelId="{45159B3A-33EA-4144-AE08-7971C223BD98}" type="pres">
      <dgm:prSet presAssocID="{1D4D3528-2138-4A96-A783-97B97D7216B2}" presName="hierRoot2" presStyleCnt="0">
        <dgm:presLayoutVars>
          <dgm:hierBranch val="init"/>
        </dgm:presLayoutVars>
      </dgm:prSet>
      <dgm:spPr/>
    </dgm:pt>
    <dgm:pt modelId="{931A1EE7-0B01-496B-8901-904E8ECB70F5}" type="pres">
      <dgm:prSet presAssocID="{1D4D3528-2138-4A96-A783-97B97D7216B2}" presName="rootComposite" presStyleCnt="0"/>
      <dgm:spPr/>
    </dgm:pt>
    <dgm:pt modelId="{E41F7CB4-4E19-433E-B348-3B8747288CEC}" type="pres">
      <dgm:prSet presAssocID="{1D4D3528-2138-4A96-A783-97B97D7216B2}" presName="rootText" presStyleLbl="node4" presStyleIdx="5" presStyleCnt="7" custScaleX="324535" custScaleY="125588" custLinFactNeighborX="-1755" custLinFactNeighborY="4917">
        <dgm:presLayoutVars>
          <dgm:chPref val="3"/>
        </dgm:presLayoutVars>
      </dgm:prSet>
      <dgm:spPr/>
    </dgm:pt>
    <dgm:pt modelId="{B481CBB3-0848-47C9-95D6-626201E77A69}" type="pres">
      <dgm:prSet presAssocID="{1D4D3528-2138-4A96-A783-97B97D7216B2}" presName="rootConnector" presStyleLbl="node4" presStyleIdx="5" presStyleCnt="7"/>
      <dgm:spPr/>
    </dgm:pt>
    <dgm:pt modelId="{C4537F95-4671-412E-BA00-F951E83836A3}" type="pres">
      <dgm:prSet presAssocID="{1D4D3528-2138-4A96-A783-97B97D7216B2}" presName="hierChild4" presStyleCnt="0"/>
      <dgm:spPr/>
    </dgm:pt>
    <dgm:pt modelId="{0010838C-F365-42D9-A904-F0471DA65F24}" type="pres">
      <dgm:prSet presAssocID="{1D4D3528-2138-4A96-A783-97B97D7216B2}" presName="hierChild5" presStyleCnt="0"/>
      <dgm:spPr/>
    </dgm:pt>
    <dgm:pt modelId="{B7F513E0-988A-41DD-82BA-3719D5F00DCB}" type="pres">
      <dgm:prSet presAssocID="{B7EC40C2-B83D-41F9-AC38-DE1EBD6DF4D3}" presName="Name48" presStyleLbl="parChTrans1D4" presStyleIdx="6" presStyleCnt="7"/>
      <dgm:spPr/>
    </dgm:pt>
    <dgm:pt modelId="{3C73A4A8-31FC-4AF7-936D-FC7ADD6EA59F}" type="pres">
      <dgm:prSet presAssocID="{EB74345B-96BE-4E56-9B51-A3E043EDF46C}" presName="hierRoot2" presStyleCnt="0">
        <dgm:presLayoutVars>
          <dgm:hierBranch val="init"/>
        </dgm:presLayoutVars>
      </dgm:prSet>
      <dgm:spPr/>
    </dgm:pt>
    <dgm:pt modelId="{8D1E841B-5DDC-426F-9DE5-39796D2F7687}" type="pres">
      <dgm:prSet presAssocID="{EB74345B-96BE-4E56-9B51-A3E043EDF46C}" presName="rootComposite" presStyleCnt="0"/>
      <dgm:spPr/>
    </dgm:pt>
    <dgm:pt modelId="{F86165A3-C9D1-44E4-9F76-901F80F4159E}" type="pres">
      <dgm:prSet presAssocID="{EB74345B-96BE-4E56-9B51-A3E043EDF46C}" presName="rootText" presStyleLbl="node4" presStyleIdx="6" presStyleCnt="7" custScaleX="323675">
        <dgm:presLayoutVars>
          <dgm:chPref val="3"/>
        </dgm:presLayoutVars>
      </dgm:prSet>
      <dgm:spPr/>
    </dgm:pt>
    <dgm:pt modelId="{3F7F16BE-6502-4665-ABD9-73E8665C85CB}" type="pres">
      <dgm:prSet presAssocID="{EB74345B-96BE-4E56-9B51-A3E043EDF46C}" presName="rootConnector" presStyleLbl="node4" presStyleIdx="6" presStyleCnt="7"/>
      <dgm:spPr/>
    </dgm:pt>
    <dgm:pt modelId="{EAC916D5-92A1-469E-AD72-282AA15B8BE8}" type="pres">
      <dgm:prSet presAssocID="{EB74345B-96BE-4E56-9B51-A3E043EDF46C}" presName="hierChild4" presStyleCnt="0"/>
      <dgm:spPr/>
    </dgm:pt>
    <dgm:pt modelId="{34E0800B-AB61-409E-B9E5-CBFAB6CADA49}" type="pres">
      <dgm:prSet presAssocID="{EB74345B-96BE-4E56-9B51-A3E043EDF46C}" presName="hierChild5" presStyleCnt="0"/>
      <dgm:spPr/>
    </dgm:pt>
    <dgm:pt modelId="{2C37B9B0-67D0-45D3-A82A-C1A6E535D8CD}" type="pres">
      <dgm:prSet presAssocID="{A2140477-C782-4DCC-8B86-D44807CD020C}" presName="hierChild5" presStyleCnt="0"/>
      <dgm:spPr/>
    </dgm:pt>
    <dgm:pt modelId="{C3C83C33-2F82-4A07-A4EE-125FA6B43988}" type="pres">
      <dgm:prSet presAssocID="{A143660A-6E8E-4865-A5D0-5C658CDE2A25}" presName="hierChild5" presStyleCnt="0"/>
      <dgm:spPr/>
    </dgm:pt>
    <dgm:pt modelId="{D4A0C261-EFA1-467F-ADE1-30F9CC9AE438}" type="pres">
      <dgm:prSet presAssocID="{D9CB948B-57F5-4ECE-8E36-4E7E83EF512C}" presName="Name37" presStyleLbl="parChTrans1D2" presStyleIdx="1" presStyleCnt="2"/>
      <dgm:spPr/>
    </dgm:pt>
    <dgm:pt modelId="{A8184EAC-C7B9-45C9-A9BA-3B553AFC912C}" type="pres">
      <dgm:prSet presAssocID="{905CCB7A-D427-4FBF-9B5A-C2292BF0643B}" presName="hierRoot2" presStyleCnt="0">
        <dgm:presLayoutVars>
          <dgm:hierBranch val="init"/>
        </dgm:presLayoutVars>
      </dgm:prSet>
      <dgm:spPr/>
    </dgm:pt>
    <dgm:pt modelId="{BD467D53-ED65-4B54-A750-0C6361B15E6B}" type="pres">
      <dgm:prSet presAssocID="{905CCB7A-D427-4FBF-9B5A-C2292BF0643B}" presName="rootComposite" presStyleCnt="0"/>
      <dgm:spPr/>
    </dgm:pt>
    <dgm:pt modelId="{E3BF423F-0420-4319-B12D-0B9EA5F3FE0D}" type="pres">
      <dgm:prSet presAssocID="{905CCB7A-D427-4FBF-9B5A-C2292BF0643B}" presName="rootText" presStyleLbl="node2" presStyleIdx="1" presStyleCnt="2" custScaleY="68137">
        <dgm:presLayoutVars>
          <dgm:chPref val="3"/>
        </dgm:presLayoutVars>
      </dgm:prSet>
      <dgm:spPr/>
    </dgm:pt>
    <dgm:pt modelId="{E52CF81E-2DC9-4AF1-B1C7-CDF791882966}" type="pres">
      <dgm:prSet presAssocID="{905CCB7A-D427-4FBF-9B5A-C2292BF0643B}" presName="rootConnector" presStyleLbl="node2" presStyleIdx="1" presStyleCnt="2"/>
      <dgm:spPr/>
    </dgm:pt>
    <dgm:pt modelId="{E824E7AD-603B-435D-8A57-443118B84F65}" type="pres">
      <dgm:prSet presAssocID="{905CCB7A-D427-4FBF-9B5A-C2292BF0643B}" presName="hierChild4" presStyleCnt="0"/>
      <dgm:spPr/>
    </dgm:pt>
    <dgm:pt modelId="{000749A3-6D67-4F1C-ADC4-23740A591F38}" type="pres">
      <dgm:prSet presAssocID="{905CCB7A-D427-4FBF-9B5A-C2292BF0643B}" presName="hierChild5" presStyleCnt="0"/>
      <dgm:spPr/>
    </dgm:pt>
    <dgm:pt modelId="{5F4BBE4A-9041-42FF-B269-30CC91AB97CF}" type="pres">
      <dgm:prSet presAssocID="{A2E41E95-521F-47C7-8D41-C697F83E5CA2}" presName="hierChild3" presStyleCnt="0"/>
      <dgm:spPr/>
    </dgm:pt>
  </dgm:ptLst>
  <dgm:cxnLst>
    <dgm:cxn modelId="{57AA050E-1CA5-4B4B-85BF-A57D6E810B75}" srcId="{A2140477-C782-4DCC-8B86-D44807CD020C}" destId="{8FA03B1F-5BA0-464F-8836-46E9A89D6C10}" srcOrd="4" destOrd="0" parTransId="{F503BAF2-1806-49BF-BE55-CDEB2DE1A11C}" sibTransId="{CB38FD85-CB78-4A88-9771-354F7B89D893}"/>
    <dgm:cxn modelId="{76F6D211-E050-44D0-A73B-1272414A1A43}" type="presOf" srcId="{D9CB948B-57F5-4ECE-8E36-4E7E83EF512C}" destId="{D4A0C261-EFA1-467F-ADE1-30F9CC9AE438}" srcOrd="0" destOrd="0" presId="urn:microsoft.com/office/officeart/2005/8/layout/orgChart1"/>
    <dgm:cxn modelId="{232B4813-487E-4B04-A84E-6DB24D12A07A}" srcId="{A2140477-C782-4DCC-8B86-D44807CD020C}" destId="{1D4D3528-2138-4A96-A783-97B97D7216B2}" srcOrd="5" destOrd="0" parTransId="{22950FDD-1363-4A51-8F79-03DC4A746D70}" sibTransId="{334FD0EC-36A6-4967-8DDC-75872010E304}"/>
    <dgm:cxn modelId="{6EFC4A17-2E89-4F48-A85E-55B5CC4ECFCA}" type="presOf" srcId="{B7EC40C2-B83D-41F9-AC38-DE1EBD6DF4D3}" destId="{B7F513E0-988A-41DD-82BA-3719D5F00DCB}" srcOrd="0" destOrd="0" presId="urn:microsoft.com/office/officeart/2005/8/layout/orgChart1"/>
    <dgm:cxn modelId="{0D6AC61A-FC1B-4B45-8C1F-C13C9E99435F}" type="presOf" srcId="{EB74345B-96BE-4E56-9B51-A3E043EDF46C}" destId="{3F7F16BE-6502-4665-ABD9-73E8665C85CB}" srcOrd="1" destOrd="0" presId="urn:microsoft.com/office/officeart/2005/8/layout/orgChart1"/>
    <dgm:cxn modelId="{E947471B-3AC9-480A-B3E7-F7436FFF36B2}" type="presOf" srcId="{22950FDD-1363-4A51-8F79-03DC4A746D70}" destId="{40C79EFC-80CC-4AFB-A867-9811D2F87EFE}" srcOrd="0" destOrd="0" presId="urn:microsoft.com/office/officeart/2005/8/layout/orgChart1"/>
    <dgm:cxn modelId="{9C423625-9456-4848-BE79-283678E8055D}" type="presOf" srcId="{F503BAF2-1806-49BF-BE55-CDEB2DE1A11C}" destId="{44DBF16A-6DC3-4EB4-BB49-83C0BC9805A2}" srcOrd="0" destOrd="0" presId="urn:microsoft.com/office/officeart/2005/8/layout/orgChart1"/>
    <dgm:cxn modelId="{0CAACE26-0D6F-46FE-8D1E-F3C43AF97EE7}" srcId="{A2140477-C782-4DCC-8B86-D44807CD020C}" destId="{33C2ABA8-3C28-40B8-BA18-7F39D7A11FF5}" srcOrd="2" destOrd="0" parTransId="{FBAE8322-737E-4F83-B5B5-305C1F4E3A4F}" sibTransId="{48AB5DA2-8BBE-4957-BB45-4F68D8506085}"/>
    <dgm:cxn modelId="{C7F5E933-D8C4-407A-B836-4CBEC6C043D4}" type="presOf" srcId="{33C2ABA8-3C28-40B8-BA18-7F39D7A11FF5}" destId="{CCDF10BD-ECC0-4D7F-A6A9-E0A9F7251E29}" srcOrd="1" destOrd="0" presId="urn:microsoft.com/office/officeart/2005/8/layout/orgChart1"/>
    <dgm:cxn modelId="{7D1EEB3D-F61A-41DF-8B3E-06FFD3F16A93}" type="presOf" srcId="{A2140477-C782-4DCC-8B86-D44807CD020C}" destId="{29E263FD-65CA-451F-B440-2A0072761DFB}" srcOrd="1" destOrd="0" presId="urn:microsoft.com/office/officeart/2005/8/layout/orgChart1"/>
    <dgm:cxn modelId="{137DC060-DE70-49D0-986B-0E32B2144686}" srcId="{4AAA06CF-8534-4909-BB49-F7A6CCA9A666}" destId="{A2E41E95-521F-47C7-8D41-C697F83E5CA2}" srcOrd="0" destOrd="0" parTransId="{5DC8A191-B312-49E8-91E4-DCE692F7121A}" sibTransId="{B67C1374-F587-437A-8A2D-EA07111F12BC}"/>
    <dgm:cxn modelId="{1AF77541-52BD-4736-8816-8680CC65849C}" type="presOf" srcId="{C538175D-9C56-41EB-A6DF-907FC5444359}" destId="{8A2E226D-66CD-43FA-AE7E-A18938A89688}" srcOrd="0" destOrd="0" presId="urn:microsoft.com/office/officeart/2005/8/layout/orgChart1"/>
    <dgm:cxn modelId="{DF2C3862-C523-4463-A55F-EAA06FECB666}" srcId="{A2140477-C782-4DCC-8B86-D44807CD020C}" destId="{8CB14A79-6005-4B94-9C3A-13FF22C3134B}" srcOrd="1" destOrd="0" parTransId="{0507E1A5-C250-4401-A055-B0E6B1AC4266}" sibTransId="{5AA86045-FB86-4417-BB5D-B53D985940B2}"/>
    <dgm:cxn modelId="{D9BB1346-F64E-49AB-8E64-F1CF880C0F65}" type="presOf" srcId="{905CCB7A-D427-4FBF-9B5A-C2292BF0643B}" destId="{E52CF81E-2DC9-4AF1-B1C7-CDF791882966}" srcOrd="1" destOrd="0" presId="urn:microsoft.com/office/officeart/2005/8/layout/orgChart1"/>
    <dgm:cxn modelId="{35BCAE66-8DCF-4711-848E-AA02917775D8}" type="presOf" srcId="{905CCB7A-D427-4FBF-9B5A-C2292BF0643B}" destId="{E3BF423F-0420-4319-B12D-0B9EA5F3FE0D}" srcOrd="0" destOrd="0" presId="urn:microsoft.com/office/officeart/2005/8/layout/orgChart1"/>
    <dgm:cxn modelId="{04BDC067-502C-4E9A-A984-3D3352107452}" type="presOf" srcId="{DA34AC35-B1AF-4EB0-A741-B121DDDFEDBE}" destId="{D36689D9-E414-4C04-8FE4-F49A53EB4BD1}" srcOrd="1" destOrd="0" presId="urn:microsoft.com/office/officeart/2005/8/layout/orgChart1"/>
    <dgm:cxn modelId="{B189D66A-7F66-440A-9341-1DB84D9CBB3C}" type="presOf" srcId="{EB74345B-96BE-4E56-9B51-A3E043EDF46C}" destId="{F86165A3-C9D1-44E4-9F76-901F80F4159E}" srcOrd="0" destOrd="0" presId="urn:microsoft.com/office/officeart/2005/8/layout/orgChart1"/>
    <dgm:cxn modelId="{021BA14B-4C65-4ED3-B090-DC2FF92507D1}" type="presOf" srcId="{1D4D3528-2138-4A96-A783-97B97D7216B2}" destId="{B481CBB3-0848-47C9-95D6-626201E77A69}" srcOrd="1" destOrd="0" presId="urn:microsoft.com/office/officeart/2005/8/layout/orgChart1"/>
    <dgm:cxn modelId="{D7513B4E-1961-470C-81B2-007B1C6A4D0E}" type="presOf" srcId="{A2E41E95-521F-47C7-8D41-C697F83E5CA2}" destId="{F733039B-BEFB-4C31-AC89-F1D31376FDD2}" srcOrd="1" destOrd="0" presId="urn:microsoft.com/office/officeart/2005/8/layout/orgChart1"/>
    <dgm:cxn modelId="{07A8FC6F-4346-4E75-870B-C8C66A7516F3}" type="presOf" srcId="{8FA03B1F-5BA0-464F-8836-46E9A89D6C10}" destId="{827683E0-9BFE-4DB3-A273-7D32BB618020}" srcOrd="1" destOrd="0" presId="urn:microsoft.com/office/officeart/2005/8/layout/orgChart1"/>
    <dgm:cxn modelId="{CAFD2F51-F595-48C8-A399-BFD22D416497}" type="presOf" srcId="{E58BFBCE-B589-4FB9-AFBC-DE6A29BFDAF1}" destId="{21CABD31-9DDD-4A26-8BC3-65416BF631B4}" srcOrd="0" destOrd="0" presId="urn:microsoft.com/office/officeart/2005/8/layout/orgChart1"/>
    <dgm:cxn modelId="{45B78C72-2273-44BB-AEF9-A7F13B2D855C}" type="presOf" srcId="{8CB14A79-6005-4B94-9C3A-13FF22C3134B}" destId="{0D93897A-0A58-4BAC-863A-EE90590BFB47}" srcOrd="0" destOrd="0" presId="urn:microsoft.com/office/officeart/2005/8/layout/orgChart1"/>
    <dgm:cxn modelId="{CA285373-E21A-4980-A784-32665FA17FDF}" type="presOf" srcId="{A2E41E95-521F-47C7-8D41-C697F83E5CA2}" destId="{E8657B25-9A99-47BF-A2E8-2BD990E283EB}" srcOrd="0" destOrd="0" presId="urn:microsoft.com/office/officeart/2005/8/layout/orgChart1"/>
    <dgm:cxn modelId="{E628A655-6972-4087-A804-84D5ECE23C97}" type="presOf" srcId="{DA34AC35-B1AF-4EB0-A741-B121DDDFEDBE}" destId="{8A8F36B9-B01A-40FA-B765-FC3EDB12BE60}" srcOrd="0" destOrd="0" presId="urn:microsoft.com/office/officeart/2005/8/layout/orgChart1"/>
    <dgm:cxn modelId="{96567176-522C-4BCC-97B2-1009FB32A9EB}" type="presOf" srcId="{4AAA06CF-8534-4909-BB49-F7A6CCA9A666}" destId="{7E613804-6CEB-4A11-A86A-BDCD2596576D}" srcOrd="0" destOrd="0" presId="urn:microsoft.com/office/officeart/2005/8/layout/orgChart1"/>
    <dgm:cxn modelId="{00A6EE80-E9A2-4E37-A5FB-3A3782D7D57A}" srcId="{A2E41E95-521F-47C7-8D41-C697F83E5CA2}" destId="{905CCB7A-D427-4FBF-9B5A-C2292BF0643B}" srcOrd="1" destOrd="0" parTransId="{D9CB948B-57F5-4ECE-8E36-4E7E83EF512C}" sibTransId="{A3928E29-FB70-4287-933C-B62104F7E5AF}"/>
    <dgm:cxn modelId="{1885F483-F224-4ED6-BA57-D960EFCC90CB}" type="presOf" srcId="{A143660A-6E8E-4865-A5D0-5C658CDE2A25}" destId="{F8206682-14C7-43ED-9339-97EDFA2C8C07}" srcOrd="0" destOrd="0" presId="urn:microsoft.com/office/officeart/2005/8/layout/orgChart1"/>
    <dgm:cxn modelId="{7F951F88-61C2-465E-BC18-A92C20BCC352}" type="presOf" srcId="{33C2ABA8-3C28-40B8-BA18-7F39D7A11FF5}" destId="{C224AFCB-D6CE-4711-9B8E-24207D53CBF5}" srcOrd="0" destOrd="0" presId="urn:microsoft.com/office/officeart/2005/8/layout/orgChart1"/>
    <dgm:cxn modelId="{73273D88-5AFC-4402-AD37-F5FC87C945D3}" type="presOf" srcId="{A143660A-6E8E-4865-A5D0-5C658CDE2A25}" destId="{9CBDD967-7C4D-4FE4-A169-26B541E778A4}" srcOrd="1" destOrd="0" presId="urn:microsoft.com/office/officeart/2005/8/layout/orgChart1"/>
    <dgm:cxn modelId="{2985C498-164E-497F-B397-25489C86719B}" srcId="{A2E41E95-521F-47C7-8D41-C697F83E5CA2}" destId="{A143660A-6E8E-4865-A5D0-5C658CDE2A25}" srcOrd="0" destOrd="0" parTransId="{0720F3FC-8093-412A-B4D9-DFAB3B6B926B}" sibTransId="{B9F7B9F2-70C7-41C6-BC23-B49E6F7F252F}"/>
    <dgm:cxn modelId="{8E0E2EA7-2A44-4975-8D8D-C323A150BB22}" type="presOf" srcId="{8CB14A79-6005-4B94-9C3A-13FF22C3134B}" destId="{0B97FA61-9AB2-49CB-AE97-B89D0B2D4D0D}" srcOrd="1" destOrd="0" presId="urn:microsoft.com/office/officeart/2005/8/layout/orgChart1"/>
    <dgm:cxn modelId="{F5D8D2B0-FC5A-4779-BC4E-DB64B93257B2}" srcId="{A143660A-6E8E-4865-A5D0-5C658CDE2A25}" destId="{A2140477-C782-4DCC-8B86-D44807CD020C}" srcOrd="0" destOrd="0" parTransId="{C538175D-9C56-41EB-A6DF-907FC5444359}" sibTransId="{CBFF1005-1742-4315-9CCD-1CD2C7433553}"/>
    <dgm:cxn modelId="{614DACB5-6EC2-47EB-A24A-510CBE9A55EB}" type="presOf" srcId="{1D4D3528-2138-4A96-A783-97B97D7216B2}" destId="{E41F7CB4-4E19-433E-B348-3B8747288CEC}" srcOrd="0" destOrd="0" presId="urn:microsoft.com/office/officeart/2005/8/layout/orgChart1"/>
    <dgm:cxn modelId="{B44A42B7-7A20-49B5-A571-B1E227E0DBA2}" type="presOf" srcId="{0720F3FC-8093-412A-B4D9-DFAB3B6B926B}" destId="{E6297556-D25B-4B91-BF1D-8219575BC330}" srcOrd="0" destOrd="0" presId="urn:microsoft.com/office/officeart/2005/8/layout/orgChart1"/>
    <dgm:cxn modelId="{E4FB1BBB-6947-455A-98A7-DED958E45786}" type="presOf" srcId="{FBAE8322-737E-4F83-B5B5-305C1F4E3A4F}" destId="{3087DD66-9D38-455F-A7C1-A147AED700AE}" srcOrd="0" destOrd="0" presId="urn:microsoft.com/office/officeart/2005/8/layout/orgChart1"/>
    <dgm:cxn modelId="{EDEACDC2-7D21-4FB7-8DC7-5D1D9BBEF78A}" type="presOf" srcId="{CE7037A8-0036-4290-B580-7EF1E81289A4}" destId="{9D284AB0-E9B8-4A70-B2E6-2C293255E620}" srcOrd="0" destOrd="0" presId="urn:microsoft.com/office/officeart/2005/8/layout/orgChart1"/>
    <dgm:cxn modelId="{A72EBACA-0F3F-4B3A-B04B-4815D1D2C03F}" srcId="{A2140477-C782-4DCC-8B86-D44807CD020C}" destId="{E58BFBCE-B589-4FB9-AFBC-DE6A29BFDAF1}" srcOrd="0" destOrd="0" parTransId="{30D19C47-66AC-4054-B5F6-56CBAEBDEA48}" sibTransId="{0A16050F-ED9A-42F8-A620-B871F90B20B7}"/>
    <dgm:cxn modelId="{C24511CE-8524-46D6-B580-50AED9AAC3B3}" type="presOf" srcId="{A2140477-C782-4DCC-8B86-D44807CD020C}" destId="{001FE978-CF7E-4B8E-9BB7-F1193DE0A94F}" srcOrd="0" destOrd="0" presId="urn:microsoft.com/office/officeart/2005/8/layout/orgChart1"/>
    <dgm:cxn modelId="{C83C15D0-5171-48EF-928D-ED8CD28A02EF}" type="presOf" srcId="{30D19C47-66AC-4054-B5F6-56CBAEBDEA48}" destId="{F60AE903-E456-4D51-AF63-DE0C5C03E547}" srcOrd="0" destOrd="0" presId="urn:microsoft.com/office/officeart/2005/8/layout/orgChart1"/>
    <dgm:cxn modelId="{E9600CEB-1439-484A-BCC4-8F83E5D7C1A2}" type="presOf" srcId="{0507E1A5-C250-4401-A055-B0E6B1AC4266}" destId="{952DAC9A-F730-4B90-9716-67F110A8A98C}" srcOrd="0" destOrd="0" presId="urn:microsoft.com/office/officeart/2005/8/layout/orgChart1"/>
    <dgm:cxn modelId="{AC383AEF-0FF4-4D38-86C2-8D6372C84A91}" srcId="{A2140477-C782-4DCC-8B86-D44807CD020C}" destId="{DA34AC35-B1AF-4EB0-A741-B121DDDFEDBE}" srcOrd="3" destOrd="0" parTransId="{CE7037A8-0036-4290-B580-7EF1E81289A4}" sibTransId="{EAF0CB6E-5D3D-40C3-9323-79D8464FF217}"/>
    <dgm:cxn modelId="{4FDB62F0-503F-4353-B9D0-249A8193DE50}" srcId="{A2140477-C782-4DCC-8B86-D44807CD020C}" destId="{EB74345B-96BE-4E56-9B51-A3E043EDF46C}" srcOrd="6" destOrd="0" parTransId="{B7EC40C2-B83D-41F9-AC38-DE1EBD6DF4D3}" sibTransId="{00619EA3-0FA2-4A33-A037-7009745973C8}"/>
    <dgm:cxn modelId="{171609F7-F35C-4D1F-8429-19206FE1A311}" type="presOf" srcId="{8FA03B1F-5BA0-464F-8836-46E9A89D6C10}" destId="{03CFE404-58B9-4DD0-9C1C-3BEAB0D84316}" srcOrd="0" destOrd="0" presId="urn:microsoft.com/office/officeart/2005/8/layout/orgChart1"/>
    <dgm:cxn modelId="{B48A03FE-07BA-4F07-9842-A66A831B115E}" type="presOf" srcId="{E58BFBCE-B589-4FB9-AFBC-DE6A29BFDAF1}" destId="{8121FBDD-EA23-457A-8BFE-7D5018E6887C}" srcOrd="1" destOrd="0" presId="urn:microsoft.com/office/officeart/2005/8/layout/orgChart1"/>
    <dgm:cxn modelId="{4DAF065E-2DEC-4102-8BD9-636F797797B5}" type="presParOf" srcId="{7E613804-6CEB-4A11-A86A-BDCD2596576D}" destId="{34ED8D8D-62FB-4EBD-8534-6E0D1ABD5F8A}" srcOrd="0" destOrd="0" presId="urn:microsoft.com/office/officeart/2005/8/layout/orgChart1"/>
    <dgm:cxn modelId="{628EF4A2-5E7A-4512-9053-4CB73CCD9660}" type="presParOf" srcId="{34ED8D8D-62FB-4EBD-8534-6E0D1ABD5F8A}" destId="{A6E1BAD5-6328-4B45-AE71-7129FB6D81B3}" srcOrd="0" destOrd="0" presId="urn:microsoft.com/office/officeart/2005/8/layout/orgChart1"/>
    <dgm:cxn modelId="{7848CD1C-7939-4377-848C-FA45A46C21F4}" type="presParOf" srcId="{A6E1BAD5-6328-4B45-AE71-7129FB6D81B3}" destId="{E8657B25-9A99-47BF-A2E8-2BD990E283EB}" srcOrd="0" destOrd="0" presId="urn:microsoft.com/office/officeart/2005/8/layout/orgChart1"/>
    <dgm:cxn modelId="{4207334D-EB16-41A3-9D77-8E3EBA73071D}" type="presParOf" srcId="{A6E1BAD5-6328-4B45-AE71-7129FB6D81B3}" destId="{F733039B-BEFB-4C31-AC89-F1D31376FDD2}" srcOrd="1" destOrd="0" presId="urn:microsoft.com/office/officeart/2005/8/layout/orgChart1"/>
    <dgm:cxn modelId="{DDCD1725-0192-4477-9207-F3411B8C576E}" type="presParOf" srcId="{34ED8D8D-62FB-4EBD-8534-6E0D1ABD5F8A}" destId="{DFAFE03A-1C3E-4DB4-9F09-F006F508CC77}" srcOrd="1" destOrd="0" presId="urn:microsoft.com/office/officeart/2005/8/layout/orgChart1"/>
    <dgm:cxn modelId="{8E72D7A3-2FB1-4528-A888-03DD4FF2DA95}" type="presParOf" srcId="{DFAFE03A-1C3E-4DB4-9F09-F006F508CC77}" destId="{E6297556-D25B-4B91-BF1D-8219575BC330}" srcOrd="0" destOrd="0" presId="urn:microsoft.com/office/officeart/2005/8/layout/orgChart1"/>
    <dgm:cxn modelId="{8EE58DBC-E37C-4374-8D66-C08579B5BEC1}" type="presParOf" srcId="{DFAFE03A-1C3E-4DB4-9F09-F006F508CC77}" destId="{1E3FCE22-E91B-440C-879C-383DF013797D}" srcOrd="1" destOrd="0" presId="urn:microsoft.com/office/officeart/2005/8/layout/orgChart1"/>
    <dgm:cxn modelId="{A340D58B-2C42-4B69-9C42-ADC56336852C}" type="presParOf" srcId="{1E3FCE22-E91B-440C-879C-383DF013797D}" destId="{A70FC938-55FF-4120-B38A-5C04991F602D}" srcOrd="0" destOrd="0" presId="urn:microsoft.com/office/officeart/2005/8/layout/orgChart1"/>
    <dgm:cxn modelId="{2B9C311A-2E35-4A54-8BF0-2F4EBC5AAA4B}" type="presParOf" srcId="{A70FC938-55FF-4120-B38A-5C04991F602D}" destId="{F8206682-14C7-43ED-9339-97EDFA2C8C07}" srcOrd="0" destOrd="0" presId="urn:microsoft.com/office/officeart/2005/8/layout/orgChart1"/>
    <dgm:cxn modelId="{AD87190F-1F17-4188-B41D-655673DAB41E}" type="presParOf" srcId="{A70FC938-55FF-4120-B38A-5C04991F602D}" destId="{9CBDD967-7C4D-4FE4-A169-26B541E778A4}" srcOrd="1" destOrd="0" presId="urn:microsoft.com/office/officeart/2005/8/layout/orgChart1"/>
    <dgm:cxn modelId="{DFBD62C7-5822-47A5-A0BD-87CDE615D5B4}" type="presParOf" srcId="{1E3FCE22-E91B-440C-879C-383DF013797D}" destId="{87E18A8B-0BF5-487C-BD9C-A3D10EB73221}" srcOrd="1" destOrd="0" presId="urn:microsoft.com/office/officeart/2005/8/layout/orgChart1"/>
    <dgm:cxn modelId="{7F04DDEE-C67A-46BF-BC22-2151F52096F9}" type="presParOf" srcId="{87E18A8B-0BF5-487C-BD9C-A3D10EB73221}" destId="{8A2E226D-66CD-43FA-AE7E-A18938A89688}" srcOrd="0" destOrd="0" presId="urn:microsoft.com/office/officeart/2005/8/layout/orgChart1"/>
    <dgm:cxn modelId="{F94285A8-7D43-402D-BF1B-5988CB3A8E6D}" type="presParOf" srcId="{87E18A8B-0BF5-487C-BD9C-A3D10EB73221}" destId="{C16FF182-6CA4-4704-8DA0-34B868778BC3}" srcOrd="1" destOrd="0" presId="urn:microsoft.com/office/officeart/2005/8/layout/orgChart1"/>
    <dgm:cxn modelId="{9D3FDDA3-8D93-4CF7-B874-3E42AC11F52F}" type="presParOf" srcId="{C16FF182-6CA4-4704-8DA0-34B868778BC3}" destId="{1DC7635F-8CDB-4BE9-9910-16DAD4F87152}" srcOrd="0" destOrd="0" presId="urn:microsoft.com/office/officeart/2005/8/layout/orgChart1"/>
    <dgm:cxn modelId="{60CA879C-CBA7-4A89-BE9F-5C4CEB0AE8EC}" type="presParOf" srcId="{1DC7635F-8CDB-4BE9-9910-16DAD4F87152}" destId="{001FE978-CF7E-4B8E-9BB7-F1193DE0A94F}" srcOrd="0" destOrd="0" presId="urn:microsoft.com/office/officeart/2005/8/layout/orgChart1"/>
    <dgm:cxn modelId="{D019D831-9E56-491A-BA03-E219D7697A0B}" type="presParOf" srcId="{1DC7635F-8CDB-4BE9-9910-16DAD4F87152}" destId="{29E263FD-65CA-451F-B440-2A0072761DFB}" srcOrd="1" destOrd="0" presId="urn:microsoft.com/office/officeart/2005/8/layout/orgChart1"/>
    <dgm:cxn modelId="{7C7CFEBA-7870-4493-BD7A-4F1BCB8ECA97}" type="presParOf" srcId="{C16FF182-6CA4-4704-8DA0-34B868778BC3}" destId="{5A15D7D6-97E4-493B-8472-856749953E85}" srcOrd="1" destOrd="0" presId="urn:microsoft.com/office/officeart/2005/8/layout/orgChart1"/>
    <dgm:cxn modelId="{7D3E2767-D5B9-42E6-8E6C-DB2196676F73}" type="presParOf" srcId="{5A15D7D6-97E4-493B-8472-856749953E85}" destId="{F60AE903-E456-4D51-AF63-DE0C5C03E547}" srcOrd="0" destOrd="0" presId="urn:microsoft.com/office/officeart/2005/8/layout/orgChart1"/>
    <dgm:cxn modelId="{B5334F80-750A-413C-8D0F-76314CD60E26}" type="presParOf" srcId="{5A15D7D6-97E4-493B-8472-856749953E85}" destId="{EAC522B1-30DF-4BCB-8E6A-497D30AC102C}" srcOrd="1" destOrd="0" presId="urn:microsoft.com/office/officeart/2005/8/layout/orgChart1"/>
    <dgm:cxn modelId="{328B894E-B5C7-4935-ADD7-D48A2B3A276C}" type="presParOf" srcId="{EAC522B1-30DF-4BCB-8E6A-497D30AC102C}" destId="{DCDB0412-9C3F-4995-9B5D-BBC7BF2A2140}" srcOrd="0" destOrd="0" presId="urn:microsoft.com/office/officeart/2005/8/layout/orgChart1"/>
    <dgm:cxn modelId="{DFAA5CEF-3C92-4900-8C88-1CC743EF61E1}" type="presParOf" srcId="{DCDB0412-9C3F-4995-9B5D-BBC7BF2A2140}" destId="{21CABD31-9DDD-4A26-8BC3-65416BF631B4}" srcOrd="0" destOrd="0" presId="urn:microsoft.com/office/officeart/2005/8/layout/orgChart1"/>
    <dgm:cxn modelId="{7058C6A2-3EC8-44B2-8FBB-7D25501468B4}" type="presParOf" srcId="{DCDB0412-9C3F-4995-9B5D-BBC7BF2A2140}" destId="{8121FBDD-EA23-457A-8BFE-7D5018E6887C}" srcOrd="1" destOrd="0" presId="urn:microsoft.com/office/officeart/2005/8/layout/orgChart1"/>
    <dgm:cxn modelId="{E7978DD6-BDC8-4E91-8AC3-4BB8C4C01BB1}" type="presParOf" srcId="{EAC522B1-30DF-4BCB-8E6A-497D30AC102C}" destId="{045D367D-8934-46CE-A457-29B17639D4ED}" srcOrd="1" destOrd="0" presId="urn:microsoft.com/office/officeart/2005/8/layout/orgChart1"/>
    <dgm:cxn modelId="{79AE854A-B5B0-40E0-AE82-9A57EFEC6D59}" type="presParOf" srcId="{EAC522B1-30DF-4BCB-8E6A-497D30AC102C}" destId="{19677FD4-735C-48FC-B15C-73C90A9B2D72}" srcOrd="2" destOrd="0" presId="urn:microsoft.com/office/officeart/2005/8/layout/orgChart1"/>
    <dgm:cxn modelId="{829286FA-D456-4A82-B383-51B874B71F41}" type="presParOf" srcId="{5A15D7D6-97E4-493B-8472-856749953E85}" destId="{952DAC9A-F730-4B90-9716-67F110A8A98C}" srcOrd="2" destOrd="0" presId="urn:microsoft.com/office/officeart/2005/8/layout/orgChart1"/>
    <dgm:cxn modelId="{749CA7D3-1D51-4C49-AF2B-C530E9CF3A30}" type="presParOf" srcId="{5A15D7D6-97E4-493B-8472-856749953E85}" destId="{765E2B80-DB75-49B0-B82A-B8907D433840}" srcOrd="3" destOrd="0" presId="urn:microsoft.com/office/officeart/2005/8/layout/orgChart1"/>
    <dgm:cxn modelId="{45F7F4AC-5754-4AAA-AAF5-502CA0EF0590}" type="presParOf" srcId="{765E2B80-DB75-49B0-B82A-B8907D433840}" destId="{B348A02F-EC25-4CB6-ACE9-15DF0F4C8846}" srcOrd="0" destOrd="0" presId="urn:microsoft.com/office/officeart/2005/8/layout/orgChart1"/>
    <dgm:cxn modelId="{2242C003-E651-47DA-A5DB-02107499B902}" type="presParOf" srcId="{B348A02F-EC25-4CB6-ACE9-15DF0F4C8846}" destId="{0D93897A-0A58-4BAC-863A-EE90590BFB47}" srcOrd="0" destOrd="0" presId="urn:microsoft.com/office/officeart/2005/8/layout/orgChart1"/>
    <dgm:cxn modelId="{CF13292D-8330-4C45-822C-9C604AADA1F5}" type="presParOf" srcId="{B348A02F-EC25-4CB6-ACE9-15DF0F4C8846}" destId="{0B97FA61-9AB2-49CB-AE97-B89D0B2D4D0D}" srcOrd="1" destOrd="0" presId="urn:microsoft.com/office/officeart/2005/8/layout/orgChart1"/>
    <dgm:cxn modelId="{0BF2B555-B0EC-477F-AABA-42A07C30C93B}" type="presParOf" srcId="{765E2B80-DB75-49B0-B82A-B8907D433840}" destId="{126005F4-4E54-43F0-B1CB-C203F98361B2}" srcOrd="1" destOrd="0" presId="urn:microsoft.com/office/officeart/2005/8/layout/orgChart1"/>
    <dgm:cxn modelId="{91A426C2-C7C8-4A76-A288-C2B66BEA0913}" type="presParOf" srcId="{765E2B80-DB75-49B0-B82A-B8907D433840}" destId="{DF7A22F1-6691-472C-972B-ACAAF856D27D}" srcOrd="2" destOrd="0" presId="urn:microsoft.com/office/officeart/2005/8/layout/orgChart1"/>
    <dgm:cxn modelId="{13B3572E-7FCB-4F73-877D-0B4954B3D43C}" type="presParOf" srcId="{5A15D7D6-97E4-493B-8472-856749953E85}" destId="{3087DD66-9D38-455F-A7C1-A147AED700AE}" srcOrd="4" destOrd="0" presId="urn:microsoft.com/office/officeart/2005/8/layout/orgChart1"/>
    <dgm:cxn modelId="{B4BB8B3A-E0EF-4A08-ADCC-3AF116E73841}" type="presParOf" srcId="{5A15D7D6-97E4-493B-8472-856749953E85}" destId="{BE575407-C7B1-4754-BA4E-3953DC3BF405}" srcOrd="5" destOrd="0" presId="urn:microsoft.com/office/officeart/2005/8/layout/orgChart1"/>
    <dgm:cxn modelId="{A8EA7B90-83C3-45D0-89CD-F5A19BBA5EEC}" type="presParOf" srcId="{BE575407-C7B1-4754-BA4E-3953DC3BF405}" destId="{3EBB688C-A693-4321-AD1B-EB52CCEEC467}" srcOrd="0" destOrd="0" presId="urn:microsoft.com/office/officeart/2005/8/layout/orgChart1"/>
    <dgm:cxn modelId="{E8F28666-F8B8-4C57-88FB-288DD8F2917F}" type="presParOf" srcId="{3EBB688C-A693-4321-AD1B-EB52CCEEC467}" destId="{C224AFCB-D6CE-4711-9B8E-24207D53CBF5}" srcOrd="0" destOrd="0" presId="urn:microsoft.com/office/officeart/2005/8/layout/orgChart1"/>
    <dgm:cxn modelId="{F15346EF-4756-4859-8539-B47B0980D980}" type="presParOf" srcId="{3EBB688C-A693-4321-AD1B-EB52CCEEC467}" destId="{CCDF10BD-ECC0-4D7F-A6A9-E0A9F7251E29}" srcOrd="1" destOrd="0" presId="urn:microsoft.com/office/officeart/2005/8/layout/orgChart1"/>
    <dgm:cxn modelId="{BF6E2835-9B6B-4F90-AC06-6CB9BED2C13A}" type="presParOf" srcId="{BE575407-C7B1-4754-BA4E-3953DC3BF405}" destId="{158026C6-6948-4F42-B302-83DACCD511FA}" srcOrd="1" destOrd="0" presId="urn:microsoft.com/office/officeart/2005/8/layout/orgChart1"/>
    <dgm:cxn modelId="{35299DF0-F802-4919-B83D-C6F2DAAB9FD7}" type="presParOf" srcId="{BE575407-C7B1-4754-BA4E-3953DC3BF405}" destId="{65653172-37C2-4E64-BA40-7857236F2BF3}" srcOrd="2" destOrd="0" presId="urn:microsoft.com/office/officeart/2005/8/layout/orgChart1"/>
    <dgm:cxn modelId="{B792647B-A4B2-4BEB-B3CF-55D42BCD8A1C}" type="presParOf" srcId="{5A15D7D6-97E4-493B-8472-856749953E85}" destId="{9D284AB0-E9B8-4A70-B2E6-2C293255E620}" srcOrd="6" destOrd="0" presId="urn:microsoft.com/office/officeart/2005/8/layout/orgChart1"/>
    <dgm:cxn modelId="{7FE1649D-3CD7-4962-B36E-CDC76C35FE7A}" type="presParOf" srcId="{5A15D7D6-97E4-493B-8472-856749953E85}" destId="{85D3451A-A399-4D81-9975-68599D72D263}" srcOrd="7" destOrd="0" presId="urn:microsoft.com/office/officeart/2005/8/layout/orgChart1"/>
    <dgm:cxn modelId="{9FE04E09-D243-4D17-9FF9-A931F5946A18}" type="presParOf" srcId="{85D3451A-A399-4D81-9975-68599D72D263}" destId="{8B4D84AC-8B89-4269-BC66-80EDE41A1628}" srcOrd="0" destOrd="0" presId="urn:microsoft.com/office/officeart/2005/8/layout/orgChart1"/>
    <dgm:cxn modelId="{94D9EBFB-AD58-401B-B16A-F0FDD98693BE}" type="presParOf" srcId="{8B4D84AC-8B89-4269-BC66-80EDE41A1628}" destId="{8A8F36B9-B01A-40FA-B765-FC3EDB12BE60}" srcOrd="0" destOrd="0" presId="urn:microsoft.com/office/officeart/2005/8/layout/orgChart1"/>
    <dgm:cxn modelId="{D555A9D4-5AD9-46C8-872F-EFC1301614CA}" type="presParOf" srcId="{8B4D84AC-8B89-4269-BC66-80EDE41A1628}" destId="{D36689D9-E414-4C04-8FE4-F49A53EB4BD1}" srcOrd="1" destOrd="0" presId="urn:microsoft.com/office/officeart/2005/8/layout/orgChart1"/>
    <dgm:cxn modelId="{7FA4CC24-DAA0-4B20-831A-D7D2811BEF74}" type="presParOf" srcId="{85D3451A-A399-4D81-9975-68599D72D263}" destId="{DC8135F7-AF70-4E3D-A080-2EB8F545EAB8}" srcOrd="1" destOrd="0" presId="urn:microsoft.com/office/officeart/2005/8/layout/orgChart1"/>
    <dgm:cxn modelId="{80DD5936-8CE1-41BB-B3B5-0E867C9DDC1F}" type="presParOf" srcId="{85D3451A-A399-4D81-9975-68599D72D263}" destId="{20281FEF-1288-48F2-9CFC-2276F6333BE2}" srcOrd="2" destOrd="0" presId="urn:microsoft.com/office/officeart/2005/8/layout/orgChart1"/>
    <dgm:cxn modelId="{6B6392D9-DEDE-440A-9862-9A17A1B778CD}" type="presParOf" srcId="{5A15D7D6-97E4-493B-8472-856749953E85}" destId="{44DBF16A-6DC3-4EB4-BB49-83C0BC9805A2}" srcOrd="8" destOrd="0" presId="urn:microsoft.com/office/officeart/2005/8/layout/orgChart1"/>
    <dgm:cxn modelId="{F6D8F509-1408-4F3F-A149-EEE1AE40E2C2}" type="presParOf" srcId="{5A15D7D6-97E4-493B-8472-856749953E85}" destId="{FBE79F7E-D91E-4ADD-9459-FBCED42BBB1D}" srcOrd="9" destOrd="0" presId="urn:microsoft.com/office/officeart/2005/8/layout/orgChart1"/>
    <dgm:cxn modelId="{CDAAF0A4-7184-488E-B402-42652B34F2EA}" type="presParOf" srcId="{FBE79F7E-D91E-4ADD-9459-FBCED42BBB1D}" destId="{CD2134C3-4E87-4CC6-9A0A-36F0469AF85D}" srcOrd="0" destOrd="0" presId="urn:microsoft.com/office/officeart/2005/8/layout/orgChart1"/>
    <dgm:cxn modelId="{3479AFF1-2A30-44B0-AC85-53E6C928C587}" type="presParOf" srcId="{CD2134C3-4E87-4CC6-9A0A-36F0469AF85D}" destId="{03CFE404-58B9-4DD0-9C1C-3BEAB0D84316}" srcOrd="0" destOrd="0" presId="urn:microsoft.com/office/officeart/2005/8/layout/orgChart1"/>
    <dgm:cxn modelId="{E196E24D-A7D4-4773-92E4-E5543C5B0123}" type="presParOf" srcId="{CD2134C3-4E87-4CC6-9A0A-36F0469AF85D}" destId="{827683E0-9BFE-4DB3-A273-7D32BB618020}" srcOrd="1" destOrd="0" presId="urn:microsoft.com/office/officeart/2005/8/layout/orgChart1"/>
    <dgm:cxn modelId="{C8A1FFA2-9C75-4446-A642-AABD1A36813D}" type="presParOf" srcId="{FBE79F7E-D91E-4ADD-9459-FBCED42BBB1D}" destId="{E2A431F9-712C-45C1-9FAA-3CDF94EE2511}" srcOrd="1" destOrd="0" presId="urn:microsoft.com/office/officeart/2005/8/layout/orgChart1"/>
    <dgm:cxn modelId="{8756080B-CE62-4B7C-B15A-EF448A006E9C}" type="presParOf" srcId="{FBE79F7E-D91E-4ADD-9459-FBCED42BBB1D}" destId="{EF4A3FDC-E4C5-4B89-9B42-0F66BEAB564A}" srcOrd="2" destOrd="0" presId="urn:microsoft.com/office/officeart/2005/8/layout/orgChart1"/>
    <dgm:cxn modelId="{061F9221-A103-4CED-BBCB-A30678402EEC}" type="presParOf" srcId="{5A15D7D6-97E4-493B-8472-856749953E85}" destId="{40C79EFC-80CC-4AFB-A867-9811D2F87EFE}" srcOrd="10" destOrd="0" presId="urn:microsoft.com/office/officeart/2005/8/layout/orgChart1"/>
    <dgm:cxn modelId="{D482FC78-D91D-4CAF-A704-42C660BD461D}" type="presParOf" srcId="{5A15D7D6-97E4-493B-8472-856749953E85}" destId="{45159B3A-33EA-4144-AE08-7971C223BD98}" srcOrd="11" destOrd="0" presId="urn:microsoft.com/office/officeart/2005/8/layout/orgChart1"/>
    <dgm:cxn modelId="{46400E58-5C2D-4D80-BA15-B7829582A445}" type="presParOf" srcId="{45159B3A-33EA-4144-AE08-7971C223BD98}" destId="{931A1EE7-0B01-496B-8901-904E8ECB70F5}" srcOrd="0" destOrd="0" presId="urn:microsoft.com/office/officeart/2005/8/layout/orgChart1"/>
    <dgm:cxn modelId="{23BD6875-E3BF-4487-B340-EF83457D5716}" type="presParOf" srcId="{931A1EE7-0B01-496B-8901-904E8ECB70F5}" destId="{E41F7CB4-4E19-433E-B348-3B8747288CEC}" srcOrd="0" destOrd="0" presId="urn:microsoft.com/office/officeart/2005/8/layout/orgChart1"/>
    <dgm:cxn modelId="{61540834-1046-427F-B13D-E81FF0C0F42F}" type="presParOf" srcId="{931A1EE7-0B01-496B-8901-904E8ECB70F5}" destId="{B481CBB3-0848-47C9-95D6-626201E77A69}" srcOrd="1" destOrd="0" presId="urn:microsoft.com/office/officeart/2005/8/layout/orgChart1"/>
    <dgm:cxn modelId="{7FED2C96-E5A3-4862-B1F0-2B0A0B227E45}" type="presParOf" srcId="{45159B3A-33EA-4144-AE08-7971C223BD98}" destId="{C4537F95-4671-412E-BA00-F951E83836A3}" srcOrd="1" destOrd="0" presId="urn:microsoft.com/office/officeart/2005/8/layout/orgChart1"/>
    <dgm:cxn modelId="{590DDEEA-7932-46C9-BD8B-A748C538D44F}" type="presParOf" srcId="{45159B3A-33EA-4144-AE08-7971C223BD98}" destId="{0010838C-F365-42D9-A904-F0471DA65F24}" srcOrd="2" destOrd="0" presId="urn:microsoft.com/office/officeart/2005/8/layout/orgChart1"/>
    <dgm:cxn modelId="{C258FC91-7A0D-4F0E-8F17-3AAAAFF26EEB}" type="presParOf" srcId="{5A15D7D6-97E4-493B-8472-856749953E85}" destId="{B7F513E0-988A-41DD-82BA-3719D5F00DCB}" srcOrd="12" destOrd="0" presId="urn:microsoft.com/office/officeart/2005/8/layout/orgChart1"/>
    <dgm:cxn modelId="{CF02F9A3-9959-43F1-AA21-164A5422A6B2}" type="presParOf" srcId="{5A15D7D6-97E4-493B-8472-856749953E85}" destId="{3C73A4A8-31FC-4AF7-936D-FC7ADD6EA59F}" srcOrd="13" destOrd="0" presId="urn:microsoft.com/office/officeart/2005/8/layout/orgChart1"/>
    <dgm:cxn modelId="{2C94C9CC-6CB0-4E03-8868-5211B50EDDDE}" type="presParOf" srcId="{3C73A4A8-31FC-4AF7-936D-FC7ADD6EA59F}" destId="{8D1E841B-5DDC-426F-9DE5-39796D2F7687}" srcOrd="0" destOrd="0" presId="urn:microsoft.com/office/officeart/2005/8/layout/orgChart1"/>
    <dgm:cxn modelId="{F20EC5C8-75B2-4735-950D-BFD8F8FCF147}" type="presParOf" srcId="{8D1E841B-5DDC-426F-9DE5-39796D2F7687}" destId="{F86165A3-C9D1-44E4-9F76-901F80F4159E}" srcOrd="0" destOrd="0" presId="urn:microsoft.com/office/officeart/2005/8/layout/orgChart1"/>
    <dgm:cxn modelId="{B7D773CB-5CAF-46ED-80AF-2B3D9F6DF7A6}" type="presParOf" srcId="{8D1E841B-5DDC-426F-9DE5-39796D2F7687}" destId="{3F7F16BE-6502-4665-ABD9-73E8665C85CB}" srcOrd="1" destOrd="0" presId="urn:microsoft.com/office/officeart/2005/8/layout/orgChart1"/>
    <dgm:cxn modelId="{3073983D-B9A4-4BEA-9ACA-2F21A9E0E936}" type="presParOf" srcId="{3C73A4A8-31FC-4AF7-936D-FC7ADD6EA59F}" destId="{EAC916D5-92A1-469E-AD72-282AA15B8BE8}" srcOrd="1" destOrd="0" presId="urn:microsoft.com/office/officeart/2005/8/layout/orgChart1"/>
    <dgm:cxn modelId="{578D25C6-95B6-4AD6-AC60-95A6302EAC78}" type="presParOf" srcId="{3C73A4A8-31FC-4AF7-936D-FC7ADD6EA59F}" destId="{34E0800B-AB61-409E-B9E5-CBFAB6CADA49}" srcOrd="2" destOrd="0" presId="urn:microsoft.com/office/officeart/2005/8/layout/orgChart1"/>
    <dgm:cxn modelId="{BE5B4A89-BA68-4647-92D6-E13C27666068}" type="presParOf" srcId="{C16FF182-6CA4-4704-8DA0-34B868778BC3}" destId="{2C37B9B0-67D0-45D3-A82A-C1A6E535D8CD}" srcOrd="2" destOrd="0" presId="urn:microsoft.com/office/officeart/2005/8/layout/orgChart1"/>
    <dgm:cxn modelId="{869B7426-F274-4D2E-9AC1-31CD9F0FB9B7}" type="presParOf" srcId="{1E3FCE22-E91B-440C-879C-383DF013797D}" destId="{C3C83C33-2F82-4A07-A4EE-125FA6B43988}" srcOrd="2" destOrd="0" presId="urn:microsoft.com/office/officeart/2005/8/layout/orgChart1"/>
    <dgm:cxn modelId="{FE880E21-B8D3-4B78-9B0D-DC615725E06C}" type="presParOf" srcId="{DFAFE03A-1C3E-4DB4-9F09-F006F508CC77}" destId="{D4A0C261-EFA1-467F-ADE1-30F9CC9AE438}" srcOrd="2" destOrd="0" presId="urn:microsoft.com/office/officeart/2005/8/layout/orgChart1"/>
    <dgm:cxn modelId="{8BF64244-8669-48EA-8BA2-D6F0AE38A03D}" type="presParOf" srcId="{DFAFE03A-1C3E-4DB4-9F09-F006F508CC77}" destId="{A8184EAC-C7B9-45C9-A9BA-3B553AFC912C}" srcOrd="3" destOrd="0" presId="urn:microsoft.com/office/officeart/2005/8/layout/orgChart1"/>
    <dgm:cxn modelId="{767117F4-1682-47D4-BE46-7FF4A6D8641C}" type="presParOf" srcId="{A8184EAC-C7B9-45C9-A9BA-3B553AFC912C}" destId="{BD467D53-ED65-4B54-A750-0C6361B15E6B}" srcOrd="0" destOrd="0" presId="urn:microsoft.com/office/officeart/2005/8/layout/orgChart1"/>
    <dgm:cxn modelId="{E5F8374F-BC95-4527-93F1-3AC717A53365}" type="presParOf" srcId="{BD467D53-ED65-4B54-A750-0C6361B15E6B}" destId="{E3BF423F-0420-4319-B12D-0B9EA5F3FE0D}" srcOrd="0" destOrd="0" presId="urn:microsoft.com/office/officeart/2005/8/layout/orgChart1"/>
    <dgm:cxn modelId="{418064B7-B2E5-4452-B994-005CE2ACBBFC}" type="presParOf" srcId="{BD467D53-ED65-4B54-A750-0C6361B15E6B}" destId="{E52CF81E-2DC9-4AF1-B1C7-CDF791882966}" srcOrd="1" destOrd="0" presId="urn:microsoft.com/office/officeart/2005/8/layout/orgChart1"/>
    <dgm:cxn modelId="{AE11589B-CFCF-4CD2-930F-DBD0F07D9DEB}" type="presParOf" srcId="{A8184EAC-C7B9-45C9-A9BA-3B553AFC912C}" destId="{E824E7AD-603B-435D-8A57-443118B84F65}" srcOrd="1" destOrd="0" presId="urn:microsoft.com/office/officeart/2005/8/layout/orgChart1"/>
    <dgm:cxn modelId="{F43CF13B-F813-4001-B782-9180F34AEE5A}" type="presParOf" srcId="{A8184EAC-C7B9-45C9-A9BA-3B553AFC912C}" destId="{000749A3-6D67-4F1C-ADC4-23740A591F38}" srcOrd="2" destOrd="0" presId="urn:microsoft.com/office/officeart/2005/8/layout/orgChart1"/>
    <dgm:cxn modelId="{CCDA24E9-AD3B-4B60-B699-93A424681464}" type="presParOf" srcId="{34ED8D8D-62FB-4EBD-8534-6E0D1ABD5F8A}" destId="{5F4BBE4A-9041-42FF-B269-30CC91AB97C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AAA06CF-8534-4909-BB49-F7A6CCA9A666}"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A2E41E95-521F-47C7-8D41-C697F83E5CA2}">
      <dgm:prSet phldrT="[Text]" custT="1"/>
      <dgm:spPr/>
      <dgm:t>
        <a:bodyPr/>
        <a:lstStyle/>
        <a:p>
          <a:r>
            <a:rPr lang="cs-CZ" sz="2400" dirty="0"/>
            <a:t>Zájmové vzdělávání</a:t>
          </a:r>
        </a:p>
      </dgm:t>
    </dgm:pt>
    <dgm:pt modelId="{5DC8A191-B312-49E8-91E4-DCE692F7121A}" type="parTrans" cxnId="{137DC060-DE70-49D0-986B-0E32B2144686}">
      <dgm:prSet/>
      <dgm:spPr/>
      <dgm:t>
        <a:bodyPr/>
        <a:lstStyle/>
        <a:p>
          <a:endParaRPr lang="cs-CZ"/>
        </a:p>
      </dgm:t>
    </dgm:pt>
    <dgm:pt modelId="{B67C1374-F587-437A-8A2D-EA07111F12BC}" type="sibTrans" cxnId="{137DC060-DE70-49D0-986B-0E32B2144686}">
      <dgm:prSet/>
      <dgm:spPr/>
      <dgm:t>
        <a:bodyPr/>
        <a:lstStyle/>
        <a:p>
          <a:endParaRPr lang="cs-CZ"/>
        </a:p>
      </dgm:t>
    </dgm:pt>
    <dgm:pt modelId="{A143660A-6E8E-4865-A5D0-5C658CDE2A25}">
      <dgm:prSet phldrT="[Text]" custT="1"/>
      <dgm:spPr/>
      <dgm:t>
        <a:bodyPr/>
        <a:lstStyle/>
        <a:p>
          <a:r>
            <a:rPr lang="cs-CZ" sz="2400" dirty="0"/>
            <a:t>činnosti</a:t>
          </a:r>
        </a:p>
      </dgm:t>
    </dgm:pt>
    <dgm:pt modelId="{0720F3FC-8093-412A-B4D9-DFAB3B6B926B}" type="parTrans" cxnId="{2985C498-164E-497F-B397-25489C86719B}">
      <dgm:prSet/>
      <dgm:spPr/>
      <dgm:t>
        <a:bodyPr/>
        <a:lstStyle/>
        <a:p>
          <a:endParaRPr lang="cs-CZ"/>
        </a:p>
      </dgm:t>
    </dgm:pt>
    <dgm:pt modelId="{B9F7B9F2-70C7-41C6-BC23-B49E6F7F252F}" type="sibTrans" cxnId="{2985C498-164E-497F-B397-25489C86719B}">
      <dgm:prSet/>
      <dgm:spPr/>
      <dgm:t>
        <a:bodyPr/>
        <a:lstStyle/>
        <a:p>
          <a:endParaRPr lang="cs-CZ"/>
        </a:p>
      </dgm:t>
    </dgm:pt>
    <dgm:pt modelId="{905CCB7A-D427-4FBF-9B5A-C2292BF0643B}">
      <dgm:prSet phldrT="[Text]" custT="1"/>
      <dgm:spPr/>
      <dgm:t>
        <a:bodyPr/>
        <a:lstStyle/>
        <a:p>
          <a:r>
            <a:rPr lang="cs-CZ" sz="2400" b="1" dirty="0"/>
            <a:t>formy</a:t>
          </a:r>
        </a:p>
      </dgm:t>
    </dgm:pt>
    <dgm:pt modelId="{D9CB948B-57F5-4ECE-8E36-4E7E83EF512C}" type="parTrans" cxnId="{00A6EE80-E9A2-4E37-A5FB-3A3782D7D57A}">
      <dgm:prSet/>
      <dgm:spPr/>
      <dgm:t>
        <a:bodyPr/>
        <a:lstStyle/>
        <a:p>
          <a:endParaRPr lang="cs-CZ"/>
        </a:p>
      </dgm:t>
    </dgm:pt>
    <dgm:pt modelId="{A3928E29-FB70-4287-933C-B62104F7E5AF}" type="sibTrans" cxnId="{00A6EE80-E9A2-4E37-A5FB-3A3782D7D57A}">
      <dgm:prSet/>
      <dgm:spPr/>
      <dgm:t>
        <a:bodyPr/>
        <a:lstStyle/>
        <a:p>
          <a:endParaRPr lang="cs-CZ"/>
        </a:p>
      </dgm:t>
    </dgm:pt>
    <dgm:pt modelId="{80DC521C-6198-46AA-957B-0B909AFB7C60}">
      <dgm:prSet custT="1"/>
      <dgm:spPr/>
      <dgm:t>
        <a:bodyPr/>
        <a:lstStyle/>
        <a:p>
          <a:r>
            <a:rPr lang="cs-CZ" sz="2400" dirty="0"/>
            <a:t>pravidelná denní</a:t>
          </a:r>
        </a:p>
      </dgm:t>
    </dgm:pt>
    <dgm:pt modelId="{90B6CB61-0B31-48AF-A9BA-ED8B53276081}" type="parTrans" cxnId="{77C072CA-4733-4FA5-A324-8A26F5DD8023}">
      <dgm:prSet/>
      <dgm:spPr/>
      <dgm:t>
        <a:bodyPr/>
        <a:lstStyle/>
        <a:p>
          <a:endParaRPr lang="cs-CZ"/>
        </a:p>
      </dgm:t>
    </dgm:pt>
    <dgm:pt modelId="{4817ED9B-5C3A-445B-AF7B-37ED96FCC683}" type="sibTrans" cxnId="{77C072CA-4733-4FA5-A324-8A26F5DD8023}">
      <dgm:prSet/>
      <dgm:spPr/>
      <dgm:t>
        <a:bodyPr/>
        <a:lstStyle/>
        <a:p>
          <a:endParaRPr lang="cs-CZ"/>
        </a:p>
      </dgm:t>
    </dgm:pt>
    <dgm:pt modelId="{EA7DA435-2749-4E72-B3F4-057B60C490F7}">
      <dgm:prSet custT="1"/>
      <dgm:spPr/>
      <dgm:t>
        <a:bodyPr/>
        <a:lstStyle/>
        <a:p>
          <a:r>
            <a:rPr lang="cs-CZ" sz="2400" dirty="0"/>
            <a:t>pravidelná</a:t>
          </a:r>
        </a:p>
      </dgm:t>
    </dgm:pt>
    <dgm:pt modelId="{F0635B5B-4DAF-413E-9119-82A28C5B2C3E}" type="parTrans" cxnId="{2EE2A557-D469-4BB7-B1C2-3109A577C1AD}">
      <dgm:prSet/>
      <dgm:spPr/>
      <dgm:t>
        <a:bodyPr/>
        <a:lstStyle/>
        <a:p>
          <a:endParaRPr lang="cs-CZ"/>
        </a:p>
      </dgm:t>
    </dgm:pt>
    <dgm:pt modelId="{39F692C3-F0CD-4E9A-97A4-4416FDB750B7}" type="sibTrans" cxnId="{2EE2A557-D469-4BB7-B1C2-3109A577C1AD}">
      <dgm:prSet/>
      <dgm:spPr/>
      <dgm:t>
        <a:bodyPr/>
        <a:lstStyle/>
        <a:p>
          <a:endParaRPr lang="cs-CZ"/>
        </a:p>
      </dgm:t>
    </dgm:pt>
    <dgm:pt modelId="{7FE9EAD7-6291-4E56-A16B-6785107AEE55}">
      <dgm:prSet custT="1"/>
      <dgm:spPr/>
      <dgm:t>
        <a:bodyPr/>
        <a:lstStyle/>
        <a:p>
          <a:r>
            <a:rPr lang="cs-CZ" sz="2400" dirty="0"/>
            <a:t>nepravidelná</a:t>
          </a:r>
        </a:p>
      </dgm:t>
    </dgm:pt>
    <dgm:pt modelId="{07F187F6-1BE0-4500-9778-E9ECAB4838E3}" type="parTrans" cxnId="{BA4CA143-0C7D-414B-83C5-48EFA24E5522}">
      <dgm:prSet/>
      <dgm:spPr/>
      <dgm:t>
        <a:bodyPr/>
        <a:lstStyle/>
        <a:p>
          <a:endParaRPr lang="cs-CZ"/>
        </a:p>
      </dgm:t>
    </dgm:pt>
    <dgm:pt modelId="{009BCB3B-386A-4607-AC4C-C9B1FB552810}" type="sibTrans" cxnId="{BA4CA143-0C7D-414B-83C5-48EFA24E5522}">
      <dgm:prSet/>
      <dgm:spPr/>
      <dgm:t>
        <a:bodyPr/>
        <a:lstStyle/>
        <a:p>
          <a:endParaRPr lang="cs-CZ"/>
        </a:p>
      </dgm:t>
    </dgm:pt>
    <dgm:pt modelId="{09196565-AFE2-4B89-8CE3-D92FCB506035}">
      <dgm:prSet custT="1"/>
      <dgm:spPr/>
      <dgm:t>
        <a:bodyPr/>
        <a:lstStyle/>
        <a:p>
          <a:r>
            <a:rPr lang="cs-CZ" sz="2400" dirty="0"/>
            <a:t>příležitostná</a:t>
          </a:r>
        </a:p>
      </dgm:t>
    </dgm:pt>
    <dgm:pt modelId="{696E7409-D905-4296-BD47-ECFEDE39ACEC}" type="parTrans" cxnId="{6D780580-C4C1-4046-A55A-1334CAAB652D}">
      <dgm:prSet/>
      <dgm:spPr/>
      <dgm:t>
        <a:bodyPr/>
        <a:lstStyle/>
        <a:p>
          <a:endParaRPr lang="cs-CZ"/>
        </a:p>
      </dgm:t>
    </dgm:pt>
    <dgm:pt modelId="{5612F880-7F4B-4908-A846-368D5C857F07}" type="sibTrans" cxnId="{6D780580-C4C1-4046-A55A-1334CAAB652D}">
      <dgm:prSet/>
      <dgm:spPr/>
      <dgm:t>
        <a:bodyPr/>
        <a:lstStyle/>
        <a:p>
          <a:endParaRPr lang="cs-CZ"/>
        </a:p>
      </dgm:t>
    </dgm:pt>
    <dgm:pt modelId="{862711B8-01AE-4646-B781-3F7573EFACDF}">
      <dgm:prSet custT="1"/>
      <dgm:spPr/>
      <dgm:t>
        <a:bodyPr/>
        <a:lstStyle/>
        <a:p>
          <a:pPr>
            <a:spcAft>
              <a:spcPts val="0"/>
            </a:spcAft>
          </a:pPr>
          <a:r>
            <a:rPr lang="cs-CZ" sz="2400" dirty="0"/>
            <a:t>přihlášení</a:t>
          </a:r>
        </a:p>
        <a:p>
          <a:pPr>
            <a:spcAft>
              <a:spcPts val="0"/>
            </a:spcAft>
          </a:pPr>
          <a:r>
            <a:rPr lang="cs-CZ" sz="2400" dirty="0"/>
            <a:t>nejméně 4 dny v týdnu</a:t>
          </a:r>
        </a:p>
        <a:p>
          <a:pPr>
            <a:spcAft>
              <a:spcPts val="0"/>
            </a:spcAft>
          </a:pPr>
          <a:r>
            <a:rPr lang="cs-CZ" sz="2400" dirty="0"/>
            <a:t>nejméně 5 po sobě jdoucích měsíců</a:t>
          </a:r>
        </a:p>
      </dgm:t>
    </dgm:pt>
    <dgm:pt modelId="{93D547F4-890C-42F7-90B3-17F13E3CD003}" type="parTrans" cxnId="{CBEA673A-3430-4593-98B7-277A602F7709}">
      <dgm:prSet/>
      <dgm:spPr/>
      <dgm:t>
        <a:bodyPr/>
        <a:lstStyle/>
        <a:p>
          <a:endParaRPr lang="cs-CZ"/>
        </a:p>
      </dgm:t>
    </dgm:pt>
    <dgm:pt modelId="{DDB241EC-3B18-4EC9-BEE1-1A7C9C2CD11D}" type="sibTrans" cxnId="{CBEA673A-3430-4593-98B7-277A602F7709}">
      <dgm:prSet/>
      <dgm:spPr/>
      <dgm:t>
        <a:bodyPr/>
        <a:lstStyle/>
        <a:p>
          <a:endParaRPr lang="cs-CZ"/>
        </a:p>
      </dgm:t>
    </dgm:pt>
    <dgm:pt modelId="{E5D39FA6-6266-40C6-B22F-2D19CDCBC677}">
      <dgm:prSet custT="1"/>
      <dgm:spPr/>
      <dgm:t>
        <a:bodyPr/>
        <a:lstStyle/>
        <a:p>
          <a:pPr>
            <a:spcAft>
              <a:spcPts val="0"/>
            </a:spcAft>
          </a:pPr>
          <a:r>
            <a:rPr lang="cs-CZ" sz="2400" dirty="0"/>
            <a:t>přihlášení</a:t>
          </a:r>
        </a:p>
        <a:p>
          <a:pPr>
            <a:spcAft>
              <a:spcPts val="0"/>
            </a:spcAft>
          </a:pPr>
          <a:r>
            <a:rPr lang="cs-CZ" sz="2400" dirty="0"/>
            <a:t>nejméně 1x za 2 týdny</a:t>
          </a:r>
        </a:p>
        <a:p>
          <a:pPr>
            <a:spcAft>
              <a:spcPts val="0"/>
            </a:spcAft>
          </a:pPr>
          <a:r>
            <a:rPr lang="cs-CZ" sz="2400" dirty="0"/>
            <a:t>nejméně 5 po sobě jdoucích měsíců + není pravidelnou denní docházkou</a:t>
          </a:r>
        </a:p>
      </dgm:t>
    </dgm:pt>
    <dgm:pt modelId="{516D489D-8AE4-4C3C-BDAC-964769547408}" type="parTrans" cxnId="{79B29C43-3E13-4148-A234-F723588AC2A0}">
      <dgm:prSet/>
      <dgm:spPr/>
      <dgm:t>
        <a:bodyPr/>
        <a:lstStyle/>
        <a:p>
          <a:endParaRPr lang="cs-CZ"/>
        </a:p>
      </dgm:t>
    </dgm:pt>
    <dgm:pt modelId="{7C0AD6B8-7413-46B0-AE26-E87E503F18D2}" type="sibTrans" cxnId="{79B29C43-3E13-4148-A234-F723588AC2A0}">
      <dgm:prSet/>
      <dgm:spPr/>
      <dgm:t>
        <a:bodyPr/>
        <a:lstStyle/>
        <a:p>
          <a:endParaRPr lang="cs-CZ"/>
        </a:p>
      </dgm:t>
    </dgm:pt>
    <dgm:pt modelId="{7E613804-6CEB-4A11-A86A-BDCD2596576D}" type="pres">
      <dgm:prSet presAssocID="{4AAA06CF-8534-4909-BB49-F7A6CCA9A666}" presName="hierChild1" presStyleCnt="0">
        <dgm:presLayoutVars>
          <dgm:orgChart val="1"/>
          <dgm:chPref val="1"/>
          <dgm:dir/>
          <dgm:animOne val="branch"/>
          <dgm:animLvl val="lvl"/>
          <dgm:resizeHandles/>
        </dgm:presLayoutVars>
      </dgm:prSet>
      <dgm:spPr/>
    </dgm:pt>
    <dgm:pt modelId="{34ED8D8D-62FB-4EBD-8534-6E0D1ABD5F8A}" type="pres">
      <dgm:prSet presAssocID="{A2E41E95-521F-47C7-8D41-C697F83E5CA2}" presName="hierRoot1" presStyleCnt="0">
        <dgm:presLayoutVars>
          <dgm:hierBranch val="init"/>
        </dgm:presLayoutVars>
      </dgm:prSet>
      <dgm:spPr/>
    </dgm:pt>
    <dgm:pt modelId="{A6E1BAD5-6328-4B45-AE71-7129FB6D81B3}" type="pres">
      <dgm:prSet presAssocID="{A2E41E95-521F-47C7-8D41-C697F83E5CA2}" presName="rootComposite1" presStyleCnt="0"/>
      <dgm:spPr/>
    </dgm:pt>
    <dgm:pt modelId="{E8657B25-9A99-47BF-A2E8-2BD990E283EB}" type="pres">
      <dgm:prSet presAssocID="{A2E41E95-521F-47C7-8D41-C697F83E5CA2}" presName="rootText1" presStyleLbl="node0" presStyleIdx="0" presStyleCnt="1" custScaleX="211737" custScaleY="59067">
        <dgm:presLayoutVars>
          <dgm:chPref val="3"/>
        </dgm:presLayoutVars>
      </dgm:prSet>
      <dgm:spPr/>
    </dgm:pt>
    <dgm:pt modelId="{F733039B-BEFB-4C31-AC89-F1D31376FDD2}" type="pres">
      <dgm:prSet presAssocID="{A2E41E95-521F-47C7-8D41-C697F83E5CA2}" presName="rootConnector1" presStyleLbl="node1" presStyleIdx="0" presStyleCnt="0"/>
      <dgm:spPr/>
    </dgm:pt>
    <dgm:pt modelId="{DFAFE03A-1C3E-4DB4-9F09-F006F508CC77}" type="pres">
      <dgm:prSet presAssocID="{A2E41E95-521F-47C7-8D41-C697F83E5CA2}" presName="hierChild2" presStyleCnt="0"/>
      <dgm:spPr/>
    </dgm:pt>
    <dgm:pt modelId="{E6297556-D25B-4B91-BF1D-8219575BC330}" type="pres">
      <dgm:prSet presAssocID="{0720F3FC-8093-412A-B4D9-DFAB3B6B926B}" presName="Name37" presStyleLbl="parChTrans1D2" presStyleIdx="0" presStyleCnt="2"/>
      <dgm:spPr/>
    </dgm:pt>
    <dgm:pt modelId="{1E3FCE22-E91B-440C-879C-383DF013797D}" type="pres">
      <dgm:prSet presAssocID="{A143660A-6E8E-4865-A5D0-5C658CDE2A25}" presName="hierRoot2" presStyleCnt="0">
        <dgm:presLayoutVars>
          <dgm:hierBranch val="init"/>
        </dgm:presLayoutVars>
      </dgm:prSet>
      <dgm:spPr/>
    </dgm:pt>
    <dgm:pt modelId="{A70FC938-55FF-4120-B38A-5C04991F602D}" type="pres">
      <dgm:prSet presAssocID="{A143660A-6E8E-4865-A5D0-5C658CDE2A25}" presName="rootComposite" presStyleCnt="0"/>
      <dgm:spPr/>
    </dgm:pt>
    <dgm:pt modelId="{F8206682-14C7-43ED-9339-97EDFA2C8C07}" type="pres">
      <dgm:prSet presAssocID="{A143660A-6E8E-4865-A5D0-5C658CDE2A25}" presName="rootText" presStyleLbl="node2" presStyleIdx="0" presStyleCnt="2" custScaleY="44075">
        <dgm:presLayoutVars>
          <dgm:chPref val="3"/>
        </dgm:presLayoutVars>
      </dgm:prSet>
      <dgm:spPr/>
    </dgm:pt>
    <dgm:pt modelId="{9CBDD967-7C4D-4FE4-A169-26B541E778A4}" type="pres">
      <dgm:prSet presAssocID="{A143660A-6E8E-4865-A5D0-5C658CDE2A25}" presName="rootConnector" presStyleLbl="node2" presStyleIdx="0" presStyleCnt="2"/>
      <dgm:spPr/>
    </dgm:pt>
    <dgm:pt modelId="{87E18A8B-0BF5-487C-BD9C-A3D10EB73221}" type="pres">
      <dgm:prSet presAssocID="{A143660A-6E8E-4865-A5D0-5C658CDE2A25}" presName="hierChild4" presStyleCnt="0"/>
      <dgm:spPr/>
    </dgm:pt>
    <dgm:pt modelId="{C3C83C33-2F82-4A07-A4EE-125FA6B43988}" type="pres">
      <dgm:prSet presAssocID="{A143660A-6E8E-4865-A5D0-5C658CDE2A25}" presName="hierChild5" presStyleCnt="0"/>
      <dgm:spPr/>
    </dgm:pt>
    <dgm:pt modelId="{D4A0C261-EFA1-467F-ADE1-30F9CC9AE438}" type="pres">
      <dgm:prSet presAssocID="{D9CB948B-57F5-4ECE-8E36-4E7E83EF512C}" presName="Name37" presStyleLbl="parChTrans1D2" presStyleIdx="1" presStyleCnt="2"/>
      <dgm:spPr/>
    </dgm:pt>
    <dgm:pt modelId="{A8184EAC-C7B9-45C9-A9BA-3B553AFC912C}" type="pres">
      <dgm:prSet presAssocID="{905CCB7A-D427-4FBF-9B5A-C2292BF0643B}" presName="hierRoot2" presStyleCnt="0">
        <dgm:presLayoutVars>
          <dgm:hierBranch val="init"/>
        </dgm:presLayoutVars>
      </dgm:prSet>
      <dgm:spPr/>
    </dgm:pt>
    <dgm:pt modelId="{BD467D53-ED65-4B54-A750-0C6361B15E6B}" type="pres">
      <dgm:prSet presAssocID="{905CCB7A-D427-4FBF-9B5A-C2292BF0643B}" presName="rootComposite" presStyleCnt="0"/>
      <dgm:spPr/>
    </dgm:pt>
    <dgm:pt modelId="{E3BF423F-0420-4319-B12D-0B9EA5F3FE0D}" type="pres">
      <dgm:prSet presAssocID="{905CCB7A-D427-4FBF-9B5A-C2292BF0643B}" presName="rootText" presStyleLbl="node2" presStyleIdx="1" presStyleCnt="2" custScaleY="55870">
        <dgm:presLayoutVars>
          <dgm:chPref val="3"/>
        </dgm:presLayoutVars>
      </dgm:prSet>
      <dgm:spPr/>
    </dgm:pt>
    <dgm:pt modelId="{E52CF81E-2DC9-4AF1-B1C7-CDF791882966}" type="pres">
      <dgm:prSet presAssocID="{905CCB7A-D427-4FBF-9B5A-C2292BF0643B}" presName="rootConnector" presStyleLbl="node2" presStyleIdx="1" presStyleCnt="2"/>
      <dgm:spPr/>
    </dgm:pt>
    <dgm:pt modelId="{E824E7AD-603B-435D-8A57-443118B84F65}" type="pres">
      <dgm:prSet presAssocID="{905CCB7A-D427-4FBF-9B5A-C2292BF0643B}" presName="hierChild4" presStyleCnt="0"/>
      <dgm:spPr/>
    </dgm:pt>
    <dgm:pt modelId="{C7461C39-D321-4957-89DD-691F827B3976}" type="pres">
      <dgm:prSet presAssocID="{90B6CB61-0B31-48AF-A9BA-ED8B53276081}" presName="Name37" presStyleLbl="parChTrans1D3" presStyleIdx="0" presStyleCnt="4"/>
      <dgm:spPr/>
    </dgm:pt>
    <dgm:pt modelId="{0B0BBC1C-2322-4AD5-A051-F7DAA4C49FD6}" type="pres">
      <dgm:prSet presAssocID="{80DC521C-6198-46AA-957B-0B909AFB7C60}" presName="hierRoot2" presStyleCnt="0">
        <dgm:presLayoutVars>
          <dgm:hierBranch/>
        </dgm:presLayoutVars>
      </dgm:prSet>
      <dgm:spPr/>
    </dgm:pt>
    <dgm:pt modelId="{2BA02712-7503-4B2E-A55C-2E7964CAFFB7}" type="pres">
      <dgm:prSet presAssocID="{80DC521C-6198-46AA-957B-0B909AFB7C60}" presName="rootComposite" presStyleCnt="0"/>
      <dgm:spPr/>
    </dgm:pt>
    <dgm:pt modelId="{8B03B78A-9C1E-4B4F-A5AF-C414C0DD6569}" type="pres">
      <dgm:prSet presAssocID="{80DC521C-6198-46AA-957B-0B909AFB7C60}" presName="rootText" presStyleLbl="node3" presStyleIdx="0" presStyleCnt="4" custScaleX="154217" custScaleY="65279">
        <dgm:presLayoutVars>
          <dgm:chPref val="3"/>
        </dgm:presLayoutVars>
      </dgm:prSet>
      <dgm:spPr/>
    </dgm:pt>
    <dgm:pt modelId="{EAA86FB3-DC2E-4014-ADDC-3C0392F313D3}" type="pres">
      <dgm:prSet presAssocID="{80DC521C-6198-46AA-957B-0B909AFB7C60}" presName="rootConnector" presStyleLbl="node3" presStyleIdx="0" presStyleCnt="4"/>
      <dgm:spPr/>
    </dgm:pt>
    <dgm:pt modelId="{3520911E-53E1-48E0-8878-2AD68C2C51ED}" type="pres">
      <dgm:prSet presAssocID="{80DC521C-6198-46AA-957B-0B909AFB7C60}" presName="hierChild4" presStyleCnt="0"/>
      <dgm:spPr/>
    </dgm:pt>
    <dgm:pt modelId="{52F4A176-21DC-41B8-9357-9AEEE9712C39}" type="pres">
      <dgm:prSet presAssocID="{93D547F4-890C-42F7-90B3-17F13E3CD003}" presName="Name35" presStyleLbl="parChTrans1D4" presStyleIdx="0" presStyleCnt="2"/>
      <dgm:spPr/>
    </dgm:pt>
    <dgm:pt modelId="{72C660E9-E32E-449D-9D96-C40CAD979CD0}" type="pres">
      <dgm:prSet presAssocID="{862711B8-01AE-4646-B781-3F7573EFACDF}" presName="hierRoot2" presStyleCnt="0">
        <dgm:presLayoutVars>
          <dgm:hierBranch val="init"/>
        </dgm:presLayoutVars>
      </dgm:prSet>
      <dgm:spPr/>
    </dgm:pt>
    <dgm:pt modelId="{2409101A-06D0-4848-B059-58E7C73407C4}" type="pres">
      <dgm:prSet presAssocID="{862711B8-01AE-4646-B781-3F7573EFACDF}" presName="rootComposite" presStyleCnt="0"/>
      <dgm:spPr/>
    </dgm:pt>
    <dgm:pt modelId="{D2A0F3CB-A528-4E0D-8C4D-993047AB92CF}" type="pres">
      <dgm:prSet presAssocID="{862711B8-01AE-4646-B781-3F7573EFACDF}" presName="rootText" presStyleLbl="node4" presStyleIdx="0" presStyleCnt="2" custScaleX="143261" custScaleY="158357">
        <dgm:presLayoutVars>
          <dgm:chPref val="3"/>
        </dgm:presLayoutVars>
      </dgm:prSet>
      <dgm:spPr/>
    </dgm:pt>
    <dgm:pt modelId="{47EA1041-E394-4279-8C96-3FFFC1DE83CB}" type="pres">
      <dgm:prSet presAssocID="{862711B8-01AE-4646-B781-3F7573EFACDF}" presName="rootConnector" presStyleLbl="node4" presStyleIdx="0" presStyleCnt="2"/>
      <dgm:spPr/>
    </dgm:pt>
    <dgm:pt modelId="{5856654B-43E1-47B7-A4F1-84EE000F89FF}" type="pres">
      <dgm:prSet presAssocID="{862711B8-01AE-4646-B781-3F7573EFACDF}" presName="hierChild4" presStyleCnt="0"/>
      <dgm:spPr/>
    </dgm:pt>
    <dgm:pt modelId="{868865DB-DD9D-44F2-BCED-EA7BB4601394}" type="pres">
      <dgm:prSet presAssocID="{862711B8-01AE-4646-B781-3F7573EFACDF}" presName="hierChild5" presStyleCnt="0"/>
      <dgm:spPr/>
    </dgm:pt>
    <dgm:pt modelId="{0A88A6D4-370A-4839-84CF-77B5D0C8450D}" type="pres">
      <dgm:prSet presAssocID="{80DC521C-6198-46AA-957B-0B909AFB7C60}" presName="hierChild5" presStyleCnt="0"/>
      <dgm:spPr/>
    </dgm:pt>
    <dgm:pt modelId="{AB062BAF-8762-4A3C-9FFE-D346E1EAC4DA}" type="pres">
      <dgm:prSet presAssocID="{F0635B5B-4DAF-413E-9119-82A28C5B2C3E}" presName="Name37" presStyleLbl="parChTrans1D3" presStyleIdx="1" presStyleCnt="4"/>
      <dgm:spPr/>
    </dgm:pt>
    <dgm:pt modelId="{37E1E420-ACC8-4ECE-9213-BD88C11704D8}" type="pres">
      <dgm:prSet presAssocID="{EA7DA435-2749-4E72-B3F4-057B60C490F7}" presName="hierRoot2" presStyleCnt="0">
        <dgm:presLayoutVars>
          <dgm:hierBranch/>
        </dgm:presLayoutVars>
      </dgm:prSet>
      <dgm:spPr/>
    </dgm:pt>
    <dgm:pt modelId="{6249601D-E2C0-440B-9BD4-431E2EE915CA}" type="pres">
      <dgm:prSet presAssocID="{EA7DA435-2749-4E72-B3F4-057B60C490F7}" presName="rootComposite" presStyleCnt="0"/>
      <dgm:spPr/>
    </dgm:pt>
    <dgm:pt modelId="{4A10561D-1D6C-43E5-AFFB-E012C3E2A798}" type="pres">
      <dgm:prSet presAssocID="{EA7DA435-2749-4E72-B3F4-057B60C490F7}" presName="rootText" presStyleLbl="node3" presStyleIdx="1" presStyleCnt="4" custScaleX="148641" custScaleY="70211">
        <dgm:presLayoutVars>
          <dgm:chPref val="3"/>
        </dgm:presLayoutVars>
      </dgm:prSet>
      <dgm:spPr/>
    </dgm:pt>
    <dgm:pt modelId="{4D3653D0-B8A7-48B9-8D6F-B3199509A41C}" type="pres">
      <dgm:prSet presAssocID="{EA7DA435-2749-4E72-B3F4-057B60C490F7}" presName="rootConnector" presStyleLbl="node3" presStyleIdx="1" presStyleCnt="4"/>
      <dgm:spPr/>
    </dgm:pt>
    <dgm:pt modelId="{0E65D9DB-E4A2-4254-872F-C31BFA0133C9}" type="pres">
      <dgm:prSet presAssocID="{EA7DA435-2749-4E72-B3F4-057B60C490F7}" presName="hierChild4" presStyleCnt="0"/>
      <dgm:spPr/>
    </dgm:pt>
    <dgm:pt modelId="{08B5B125-AF2A-4A54-A575-893605DA3A63}" type="pres">
      <dgm:prSet presAssocID="{516D489D-8AE4-4C3C-BDAC-964769547408}" presName="Name35" presStyleLbl="parChTrans1D4" presStyleIdx="1" presStyleCnt="2"/>
      <dgm:spPr/>
    </dgm:pt>
    <dgm:pt modelId="{D0C66C29-EA40-4A95-9F5B-ACC48CA72FB4}" type="pres">
      <dgm:prSet presAssocID="{E5D39FA6-6266-40C6-B22F-2D19CDCBC677}" presName="hierRoot2" presStyleCnt="0">
        <dgm:presLayoutVars>
          <dgm:hierBranch val="init"/>
        </dgm:presLayoutVars>
      </dgm:prSet>
      <dgm:spPr/>
    </dgm:pt>
    <dgm:pt modelId="{71C4D550-2B03-4C9E-B2BA-2544687B078B}" type="pres">
      <dgm:prSet presAssocID="{E5D39FA6-6266-40C6-B22F-2D19CDCBC677}" presName="rootComposite" presStyleCnt="0"/>
      <dgm:spPr/>
    </dgm:pt>
    <dgm:pt modelId="{DA927702-EA1D-467A-B0FC-74F4CC5E62D5}" type="pres">
      <dgm:prSet presAssocID="{E5D39FA6-6266-40C6-B22F-2D19CDCBC677}" presName="rootText" presStyleLbl="node4" presStyleIdx="1" presStyleCnt="2" custScaleX="151037" custScaleY="204233">
        <dgm:presLayoutVars>
          <dgm:chPref val="3"/>
        </dgm:presLayoutVars>
      </dgm:prSet>
      <dgm:spPr/>
    </dgm:pt>
    <dgm:pt modelId="{EA9A230C-ACF6-46AD-BF05-D604E5AF69BD}" type="pres">
      <dgm:prSet presAssocID="{E5D39FA6-6266-40C6-B22F-2D19CDCBC677}" presName="rootConnector" presStyleLbl="node4" presStyleIdx="1" presStyleCnt="2"/>
      <dgm:spPr/>
    </dgm:pt>
    <dgm:pt modelId="{63E078D5-EAE7-4104-93F5-5FE151C38C6D}" type="pres">
      <dgm:prSet presAssocID="{E5D39FA6-6266-40C6-B22F-2D19CDCBC677}" presName="hierChild4" presStyleCnt="0"/>
      <dgm:spPr/>
    </dgm:pt>
    <dgm:pt modelId="{FF58F36F-B2FF-4EAF-91F8-9775D3C9EAC5}" type="pres">
      <dgm:prSet presAssocID="{E5D39FA6-6266-40C6-B22F-2D19CDCBC677}" presName="hierChild5" presStyleCnt="0"/>
      <dgm:spPr/>
    </dgm:pt>
    <dgm:pt modelId="{3700A721-4513-4301-B439-7346587D30C7}" type="pres">
      <dgm:prSet presAssocID="{EA7DA435-2749-4E72-B3F4-057B60C490F7}" presName="hierChild5" presStyleCnt="0"/>
      <dgm:spPr/>
    </dgm:pt>
    <dgm:pt modelId="{72E71B7A-0884-43E6-AB79-AD6F116CB2B8}" type="pres">
      <dgm:prSet presAssocID="{07F187F6-1BE0-4500-9778-E9ECAB4838E3}" presName="Name37" presStyleLbl="parChTrans1D3" presStyleIdx="2" presStyleCnt="4"/>
      <dgm:spPr/>
    </dgm:pt>
    <dgm:pt modelId="{D78A4BC7-B8E7-4150-952E-BF063F0E683E}" type="pres">
      <dgm:prSet presAssocID="{7FE9EAD7-6291-4E56-A16B-6785107AEE55}" presName="hierRoot2" presStyleCnt="0">
        <dgm:presLayoutVars>
          <dgm:hierBranch val="init"/>
        </dgm:presLayoutVars>
      </dgm:prSet>
      <dgm:spPr/>
    </dgm:pt>
    <dgm:pt modelId="{41EF750D-2BB6-4A72-A661-53B2A50B9892}" type="pres">
      <dgm:prSet presAssocID="{7FE9EAD7-6291-4E56-A16B-6785107AEE55}" presName="rootComposite" presStyleCnt="0"/>
      <dgm:spPr/>
    </dgm:pt>
    <dgm:pt modelId="{7788EF7C-5E7D-4ABF-8412-ECC868223716}" type="pres">
      <dgm:prSet presAssocID="{7FE9EAD7-6291-4E56-A16B-6785107AEE55}" presName="rootText" presStyleLbl="node3" presStyleIdx="2" presStyleCnt="4" custScaleY="68369">
        <dgm:presLayoutVars>
          <dgm:chPref val="3"/>
        </dgm:presLayoutVars>
      </dgm:prSet>
      <dgm:spPr/>
    </dgm:pt>
    <dgm:pt modelId="{1A1B814F-D170-47D2-BB51-6A9E5067F398}" type="pres">
      <dgm:prSet presAssocID="{7FE9EAD7-6291-4E56-A16B-6785107AEE55}" presName="rootConnector" presStyleLbl="node3" presStyleIdx="2" presStyleCnt="4"/>
      <dgm:spPr/>
    </dgm:pt>
    <dgm:pt modelId="{52ECEC4A-01A4-4483-94B4-26E01610B6C2}" type="pres">
      <dgm:prSet presAssocID="{7FE9EAD7-6291-4E56-A16B-6785107AEE55}" presName="hierChild4" presStyleCnt="0"/>
      <dgm:spPr/>
    </dgm:pt>
    <dgm:pt modelId="{1A1C470F-6253-466D-AFC6-786EA6994C6D}" type="pres">
      <dgm:prSet presAssocID="{7FE9EAD7-6291-4E56-A16B-6785107AEE55}" presName="hierChild5" presStyleCnt="0"/>
      <dgm:spPr/>
    </dgm:pt>
    <dgm:pt modelId="{65610459-06B4-4FDE-9DD6-2249EEEAE251}" type="pres">
      <dgm:prSet presAssocID="{696E7409-D905-4296-BD47-ECFEDE39ACEC}" presName="Name37" presStyleLbl="parChTrans1D3" presStyleIdx="3" presStyleCnt="4"/>
      <dgm:spPr/>
    </dgm:pt>
    <dgm:pt modelId="{E2E659FF-3280-4EC3-8F59-74D558B52A36}" type="pres">
      <dgm:prSet presAssocID="{09196565-AFE2-4B89-8CE3-D92FCB506035}" presName="hierRoot2" presStyleCnt="0">
        <dgm:presLayoutVars>
          <dgm:hierBranch val="init"/>
        </dgm:presLayoutVars>
      </dgm:prSet>
      <dgm:spPr/>
    </dgm:pt>
    <dgm:pt modelId="{F59A0A15-2721-47BA-A126-A806B152A377}" type="pres">
      <dgm:prSet presAssocID="{09196565-AFE2-4B89-8CE3-D92FCB506035}" presName="rootComposite" presStyleCnt="0"/>
      <dgm:spPr/>
    </dgm:pt>
    <dgm:pt modelId="{5ACC15D7-A293-4172-8163-99F478C10AC4}" type="pres">
      <dgm:prSet presAssocID="{09196565-AFE2-4B89-8CE3-D92FCB506035}" presName="rootText" presStyleLbl="node3" presStyleIdx="3" presStyleCnt="4" custScaleY="63437">
        <dgm:presLayoutVars>
          <dgm:chPref val="3"/>
        </dgm:presLayoutVars>
      </dgm:prSet>
      <dgm:spPr/>
    </dgm:pt>
    <dgm:pt modelId="{31A100B0-C336-426F-B601-2F48A118A7EC}" type="pres">
      <dgm:prSet presAssocID="{09196565-AFE2-4B89-8CE3-D92FCB506035}" presName="rootConnector" presStyleLbl="node3" presStyleIdx="3" presStyleCnt="4"/>
      <dgm:spPr/>
    </dgm:pt>
    <dgm:pt modelId="{25855A43-81B0-425E-924C-3FA4E00F63C0}" type="pres">
      <dgm:prSet presAssocID="{09196565-AFE2-4B89-8CE3-D92FCB506035}" presName="hierChild4" presStyleCnt="0"/>
      <dgm:spPr/>
    </dgm:pt>
    <dgm:pt modelId="{7870FC0E-37B3-4860-A3E6-BECA3A1390F1}" type="pres">
      <dgm:prSet presAssocID="{09196565-AFE2-4B89-8CE3-D92FCB506035}" presName="hierChild5" presStyleCnt="0"/>
      <dgm:spPr/>
    </dgm:pt>
    <dgm:pt modelId="{000749A3-6D67-4F1C-ADC4-23740A591F38}" type="pres">
      <dgm:prSet presAssocID="{905CCB7A-D427-4FBF-9B5A-C2292BF0643B}" presName="hierChild5" presStyleCnt="0"/>
      <dgm:spPr/>
    </dgm:pt>
    <dgm:pt modelId="{5F4BBE4A-9041-42FF-B269-30CC91AB97CF}" type="pres">
      <dgm:prSet presAssocID="{A2E41E95-521F-47C7-8D41-C697F83E5CA2}" presName="hierChild3" presStyleCnt="0"/>
      <dgm:spPr/>
    </dgm:pt>
  </dgm:ptLst>
  <dgm:cxnLst>
    <dgm:cxn modelId="{D2AE1604-0198-442A-A1CD-D7EF5217C5CF}" type="presOf" srcId="{E5D39FA6-6266-40C6-B22F-2D19CDCBC677}" destId="{DA927702-EA1D-467A-B0FC-74F4CC5E62D5}" srcOrd="0" destOrd="0" presId="urn:microsoft.com/office/officeart/2005/8/layout/orgChart1"/>
    <dgm:cxn modelId="{27C4D609-CB1C-46CC-911A-69B05CE5C5DF}" type="presOf" srcId="{93D547F4-890C-42F7-90B3-17F13E3CD003}" destId="{52F4A176-21DC-41B8-9357-9AEEE9712C39}" srcOrd="0" destOrd="0" presId="urn:microsoft.com/office/officeart/2005/8/layout/orgChart1"/>
    <dgm:cxn modelId="{1904340D-B654-486D-BB20-712CCA55F04B}" type="presOf" srcId="{F0635B5B-4DAF-413E-9119-82A28C5B2C3E}" destId="{AB062BAF-8762-4A3C-9FFE-D346E1EAC4DA}" srcOrd="0" destOrd="0" presId="urn:microsoft.com/office/officeart/2005/8/layout/orgChart1"/>
    <dgm:cxn modelId="{76F6D211-E050-44D0-A73B-1272414A1A43}" type="presOf" srcId="{D9CB948B-57F5-4ECE-8E36-4E7E83EF512C}" destId="{D4A0C261-EFA1-467F-ADE1-30F9CC9AE438}" srcOrd="0" destOrd="0" presId="urn:microsoft.com/office/officeart/2005/8/layout/orgChart1"/>
    <dgm:cxn modelId="{A51C2A19-5394-472C-B890-5D4D09AD5533}" type="presOf" srcId="{07F187F6-1BE0-4500-9778-E9ECAB4838E3}" destId="{72E71B7A-0884-43E6-AB79-AD6F116CB2B8}" srcOrd="0" destOrd="0" presId="urn:microsoft.com/office/officeart/2005/8/layout/orgChart1"/>
    <dgm:cxn modelId="{2FEED819-5B59-498A-AE90-42157BCFDE18}" type="presOf" srcId="{EA7DA435-2749-4E72-B3F4-057B60C490F7}" destId="{4A10561D-1D6C-43E5-AFFB-E012C3E2A798}" srcOrd="0" destOrd="0" presId="urn:microsoft.com/office/officeart/2005/8/layout/orgChart1"/>
    <dgm:cxn modelId="{14AE4023-BF57-4E75-8DE5-CF0860A7031A}" type="presOf" srcId="{80DC521C-6198-46AA-957B-0B909AFB7C60}" destId="{8B03B78A-9C1E-4B4F-A5AF-C414C0DD6569}" srcOrd="0" destOrd="0" presId="urn:microsoft.com/office/officeart/2005/8/layout/orgChart1"/>
    <dgm:cxn modelId="{CBEA673A-3430-4593-98B7-277A602F7709}" srcId="{80DC521C-6198-46AA-957B-0B909AFB7C60}" destId="{862711B8-01AE-4646-B781-3F7573EFACDF}" srcOrd="0" destOrd="0" parTransId="{93D547F4-890C-42F7-90B3-17F13E3CD003}" sibTransId="{DDB241EC-3B18-4EC9-BEE1-1A7C9C2CD11D}"/>
    <dgm:cxn modelId="{9EFE593E-BEF3-4FBD-99AE-3E1BD04BEEAE}" type="presOf" srcId="{7FE9EAD7-6291-4E56-A16B-6785107AEE55}" destId="{7788EF7C-5E7D-4ABF-8412-ECC868223716}" srcOrd="0" destOrd="0" presId="urn:microsoft.com/office/officeart/2005/8/layout/orgChart1"/>
    <dgm:cxn modelId="{137DC060-DE70-49D0-986B-0E32B2144686}" srcId="{4AAA06CF-8534-4909-BB49-F7A6CCA9A666}" destId="{A2E41E95-521F-47C7-8D41-C697F83E5CA2}" srcOrd="0" destOrd="0" parTransId="{5DC8A191-B312-49E8-91E4-DCE692F7121A}" sibTransId="{B67C1374-F587-437A-8A2D-EA07111F12BC}"/>
    <dgm:cxn modelId="{79B29C43-3E13-4148-A234-F723588AC2A0}" srcId="{EA7DA435-2749-4E72-B3F4-057B60C490F7}" destId="{E5D39FA6-6266-40C6-B22F-2D19CDCBC677}" srcOrd="0" destOrd="0" parTransId="{516D489D-8AE4-4C3C-BDAC-964769547408}" sibTransId="{7C0AD6B8-7413-46B0-AE26-E87E503F18D2}"/>
    <dgm:cxn modelId="{BA4CA143-0C7D-414B-83C5-48EFA24E5522}" srcId="{905CCB7A-D427-4FBF-9B5A-C2292BF0643B}" destId="{7FE9EAD7-6291-4E56-A16B-6785107AEE55}" srcOrd="2" destOrd="0" parTransId="{07F187F6-1BE0-4500-9778-E9ECAB4838E3}" sibTransId="{009BCB3B-386A-4607-AC4C-C9B1FB552810}"/>
    <dgm:cxn modelId="{D9BB1346-F64E-49AB-8E64-F1CF880C0F65}" type="presOf" srcId="{905CCB7A-D427-4FBF-9B5A-C2292BF0643B}" destId="{E52CF81E-2DC9-4AF1-B1C7-CDF791882966}" srcOrd="1" destOrd="0" presId="urn:microsoft.com/office/officeart/2005/8/layout/orgChart1"/>
    <dgm:cxn modelId="{35BCAE66-8DCF-4711-848E-AA02917775D8}" type="presOf" srcId="{905CCB7A-D427-4FBF-9B5A-C2292BF0643B}" destId="{E3BF423F-0420-4319-B12D-0B9EA5F3FE0D}" srcOrd="0" destOrd="0" presId="urn:microsoft.com/office/officeart/2005/8/layout/orgChart1"/>
    <dgm:cxn modelId="{819AA54D-601D-4201-B2A2-C3F8AE0DFCAF}" type="presOf" srcId="{80DC521C-6198-46AA-957B-0B909AFB7C60}" destId="{EAA86FB3-DC2E-4014-ADDC-3C0392F313D3}" srcOrd="1" destOrd="0" presId="urn:microsoft.com/office/officeart/2005/8/layout/orgChart1"/>
    <dgm:cxn modelId="{D7513B4E-1961-470C-81B2-007B1C6A4D0E}" type="presOf" srcId="{A2E41E95-521F-47C7-8D41-C697F83E5CA2}" destId="{F733039B-BEFB-4C31-AC89-F1D31376FDD2}" srcOrd="1" destOrd="0" presId="urn:microsoft.com/office/officeart/2005/8/layout/orgChart1"/>
    <dgm:cxn modelId="{CA285373-E21A-4980-A784-32665FA17FDF}" type="presOf" srcId="{A2E41E95-521F-47C7-8D41-C697F83E5CA2}" destId="{E8657B25-9A99-47BF-A2E8-2BD990E283EB}" srcOrd="0" destOrd="0" presId="urn:microsoft.com/office/officeart/2005/8/layout/orgChart1"/>
    <dgm:cxn modelId="{96567176-522C-4BCC-97B2-1009FB32A9EB}" type="presOf" srcId="{4AAA06CF-8534-4909-BB49-F7A6CCA9A666}" destId="{7E613804-6CEB-4A11-A86A-BDCD2596576D}" srcOrd="0" destOrd="0" presId="urn:microsoft.com/office/officeart/2005/8/layout/orgChart1"/>
    <dgm:cxn modelId="{2EE2A557-D469-4BB7-B1C2-3109A577C1AD}" srcId="{905CCB7A-D427-4FBF-9B5A-C2292BF0643B}" destId="{EA7DA435-2749-4E72-B3F4-057B60C490F7}" srcOrd="1" destOrd="0" parTransId="{F0635B5B-4DAF-413E-9119-82A28C5B2C3E}" sibTransId="{39F692C3-F0CD-4E9A-97A4-4416FDB750B7}"/>
    <dgm:cxn modelId="{6D780580-C4C1-4046-A55A-1334CAAB652D}" srcId="{905CCB7A-D427-4FBF-9B5A-C2292BF0643B}" destId="{09196565-AFE2-4B89-8CE3-D92FCB506035}" srcOrd="3" destOrd="0" parTransId="{696E7409-D905-4296-BD47-ECFEDE39ACEC}" sibTransId="{5612F880-7F4B-4908-A846-368D5C857F07}"/>
    <dgm:cxn modelId="{00A6EE80-E9A2-4E37-A5FB-3A3782D7D57A}" srcId="{A2E41E95-521F-47C7-8D41-C697F83E5CA2}" destId="{905CCB7A-D427-4FBF-9B5A-C2292BF0643B}" srcOrd="1" destOrd="0" parTransId="{D9CB948B-57F5-4ECE-8E36-4E7E83EF512C}" sibTransId="{A3928E29-FB70-4287-933C-B62104F7E5AF}"/>
    <dgm:cxn modelId="{1885F483-F224-4ED6-BA57-D960EFCC90CB}" type="presOf" srcId="{A143660A-6E8E-4865-A5D0-5C658CDE2A25}" destId="{F8206682-14C7-43ED-9339-97EDFA2C8C07}" srcOrd="0" destOrd="0" presId="urn:microsoft.com/office/officeart/2005/8/layout/orgChart1"/>
    <dgm:cxn modelId="{73273D88-5AFC-4402-AD37-F5FC87C945D3}" type="presOf" srcId="{A143660A-6E8E-4865-A5D0-5C658CDE2A25}" destId="{9CBDD967-7C4D-4FE4-A169-26B541E778A4}" srcOrd="1" destOrd="0" presId="urn:microsoft.com/office/officeart/2005/8/layout/orgChart1"/>
    <dgm:cxn modelId="{E2B4BE8A-DFD0-4BD8-9B06-3FE2D3F05BD8}" type="presOf" srcId="{E5D39FA6-6266-40C6-B22F-2D19CDCBC677}" destId="{EA9A230C-ACF6-46AD-BF05-D604E5AF69BD}" srcOrd="1" destOrd="0" presId="urn:microsoft.com/office/officeart/2005/8/layout/orgChart1"/>
    <dgm:cxn modelId="{2985C498-164E-497F-B397-25489C86719B}" srcId="{A2E41E95-521F-47C7-8D41-C697F83E5CA2}" destId="{A143660A-6E8E-4865-A5D0-5C658CDE2A25}" srcOrd="0" destOrd="0" parTransId="{0720F3FC-8093-412A-B4D9-DFAB3B6B926B}" sibTransId="{B9F7B9F2-70C7-41C6-BC23-B49E6F7F252F}"/>
    <dgm:cxn modelId="{A94C23A1-F722-4E32-A31E-3FBEA0A029CC}" type="presOf" srcId="{516D489D-8AE4-4C3C-BDAC-964769547408}" destId="{08B5B125-AF2A-4A54-A575-893605DA3A63}" srcOrd="0" destOrd="0" presId="urn:microsoft.com/office/officeart/2005/8/layout/orgChart1"/>
    <dgm:cxn modelId="{2277F6AE-5AC7-439A-8B78-09E122365D3C}" type="presOf" srcId="{862711B8-01AE-4646-B781-3F7573EFACDF}" destId="{47EA1041-E394-4279-8C96-3FFFC1DE83CB}" srcOrd="1" destOrd="0" presId="urn:microsoft.com/office/officeart/2005/8/layout/orgChart1"/>
    <dgm:cxn modelId="{B44A42B7-7A20-49B5-A571-B1E227E0DBA2}" type="presOf" srcId="{0720F3FC-8093-412A-B4D9-DFAB3B6B926B}" destId="{E6297556-D25B-4B91-BF1D-8219575BC330}" srcOrd="0" destOrd="0" presId="urn:microsoft.com/office/officeart/2005/8/layout/orgChart1"/>
    <dgm:cxn modelId="{68B316C9-6EBD-4F18-8230-93B5772561D5}" type="presOf" srcId="{862711B8-01AE-4646-B781-3F7573EFACDF}" destId="{D2A0F3CB-A528-4E0D-8C4D-993047AB92CF}" srcOrd="0" destOrd="0" presId="urn:microsoft.com/office/officeart/2005/8/layout/orgChart1"/>
    <dgm:cxn modelId="{77C072CA-4733-4FA5-A324-8A26F5DD8023}" srcId="{905CCB7A-D427-4FBF-9B5A-C2292BF0643B}" destId="{80DC521C-6198-46AA-957B-0B909AFB7C60}" srcOrd="0" destOrd="0" parTransId="{90B6CB61-0B31-48AF-A9BA-ED8B53276081}" sibTransId="{4817ED9B-5C3A-445B-AF7B-37ED96FCC683}"/>
    <dgm:cxn modelId="{1428D8CC-03CB-47EF-9645-621D30128970}" type="presOf" srcId="{09196565-AFE2-4B89-8CE3-D92FCB506035}" destId="{31A100B0-C336-426F-B601-2F48A118A7EC}" srcOrd="1" destOrd="0" presId="urn:microsoft.com/office/officeart/2005/8/layout/orgChart1"/>
    <dgm:cxn modelId="{5A5BB8D2-89F9-4558-914E-7B47EF4E1ED2}" type="presOf" srcId="{7FE9EAD7-6291-4E56-A16B-6785107AEE55}" destId="{1A1B814F-D170-47D2-BB51-6A9E5067F398}" srcOrd="1" destOrd="0" presId="urn:microsoft.com/office/officeart/2005/8/layout/orgChart1"/>
    <dgm:cxn modelId="{E94023D7-216A-44D4-BB16-F5B98E4D4399}" type="presOf" srcId="{90B6CB61-0B31-48AF-A9BA-ED8B53276081}" destId="{C7461C39-D321-4957-89DD-691F827B3976}" srcOrd="0" destOrd="0" presId="urn:microsoft.com/office/officeart/2005/8/layout/orgChart1"/>
    <dgm:cxn modelId="{9E617DDA-107F-4942-95E2-C8A3CBE40E61}" type="presOf" srcId="{09196565-AFE2-4B89-8CE3-D92FCB506035}" destId="{5ACC15D7-A293-4172-8163-99F478C10AC4}" srcOrd="0" destOrd="0" presId="urn:microsoft.com/office/officeart/2005/8/layout/orgChart1"/>
    <dgm:cxn modelId="{1929DCE5-30FC-4B93-8F4C-B2AB0AB28F3D}" type="presOf" srcId="{696E7409-D905-4296-BD47-ECFEDE39ACEC}" destId="{65610459-06B4-4FDE-9DD6-2249EEEAE251}" srcOrd="0" destOrd="0" presId="urn:microsoft.com/office/officeart/2005/8/layout/orgChart1"/>
    <dgm:cxn modelId="{EE0454F8-1A85-4837-B11E-F1C2D8DB5D7F}" type="presOf" srcId="{EA7DA435-2749-4E72-B3F4-057B60C490F7}" destId="{4D3653D0-B8A7-48B9-8D6F-B3199509A41C}" srcOrd="1" destOrd="0" presId="urn:microsoft.com/office/officeart/2005/8/layout/orgChart1"/>
    <dgm:cxn modelId="{4DAF065E-2DEC-4102-8BD9-636F797797B5}" type="presParOf" srcId="{7E613804-6CEB-4A11-A86A-BDCD2596576D}" destId="{34ED8D8D-62FB-4EBD-8534-6E0D1ABD5F8A}" srcOrd="0" destOrd="0" presId="urn:microsoft.com/office/officeart/2005/8/layout/orgChart1"/>
    <dgm:cxn modelId="{628EF4A2-5E7A-4512-9053-4CB73CCD9660}" type="presParOf" srcId="{34ED8D8D-62FB-4EBD-8534-6E0D1ABD5F8A}" destId="{A6E1BAD5-6328-4B45-AE71-7129FB6D81B3}" srcOrd="0" destOrd="0" presId="urn:microsoft.com/office/officeart/2005/8/layout/orgChart1"/>
    <dgm:cxn modelId="{7848CD1C-7939-4377-848C-FA45A46C21F4}" type="presParOf" srcId="{A6E1BAD5-6328-4B45-AE71-7129FB6D81B3}" destId="{E8657B25-9A99-47BF-A2E8-2BD990E283EB}" srcOrd="0" destOrd="0" presId="urn:microsoft.com/office/officeart/2005/8/layout/orgChart1"/>
    <dgm:cxn modelId="{4207334D-EB16-41A3-9D77-8E3EBA73071D}" type="presParOf" srcId="{A6E1BAD5-6328-4B45-AE71-7129FB6D81B3}" destId="{F733039B-BEFB-4C31-AC89-F1D31376FDD2}" srcOrd="1" destOrd="0" presId="urn:microsoft.com/office/officeart/2005/8/layout/orgChart1"/>
    <dgm:cxn modelId="{DDCD1725-0192-4477-9207-F3411B8C576E}" type="presParOf" srcId="{34ED8D8D-62FB-4EBD-8534-6E0D1ABD5F8A}" destId="{DFAFE03A-1C3E-4DB4-9F09-F006F508CC77}" srcOrd="1" destOrd="0" presId="urn:microsoft.com/office/officeart/2005/8/layout/orgChart1"/>
    <dgm:cxn modelId="{8E72D7A3-2FB1-4528-A888-03DD4FF2DA95}" type="presParOf" srcId="{DFAFE03A-1C3E-4DB4-9F09-F006F508CC77}" destId="{E6297556-D25B-4B91-BF1D-8219575BC330}" srcOrd="0" destOrd="0" presId="urn:microsoft.com/office/officeart/2005/8/layout/orgChart1"/>
    <dgm:cxn modelId="{8EE58DBC-E37C-4374-8D66-C08579B5BEC1}" type="presParOf" srcId="{DFAFE03A-1C3E-4DB4-9F09-F006F508CC77}" destId="{1E3FCE22-E91B-440C-879C-383DF013797D}" srcOrd="1" destOrd="0" presId="urn:microsoft.com/office/officeart/2005/8/layout/orgChart1"/>
    <dgm:cxn modelId="{A340D58B-2C42-4B69-9C42-ADC56336852C}" type="presParOf" srcId="{1E3FCE22-E91B-440C-879C-383DF013797D}" destId="{A70FC938-55FF-4120-B38A-5C04991F602D}" srcOrd="0" destOrd="0" presId="urn:microsoft.com/office/officeart/2005/8/layout/orgChart1"/>
    <dgm:cxn modelId="{2B9C311A-2E35-4A54-8BF0-2F4EBC5AAA4B}" type="presParOf" srcId="{A70FC938-55FF-4120-B38A-5C04991F602D}" destId="{F8206682-14C7-43ED-9339-97EDFA2C8C07}" srcOrd="0" destOrd="0" presId="urn:microsoft.com/office/officeart/2005/8/layout/orgChart1"/>
    <dgm:cxn modelId="{AD87190F-1F17-4188-B41D-655673DAB41E}" type="presParOf" srcId="{A70FC938-55FF-4120-B38A-5C04991F602D}" destId="{9CBDD967-7C4D-4FE4-A169-26B541E778A4}" srcOrd="1" destOrd="0" presId="urn:microsoft.com/office/officeart/2005/8/layout/orgChart1"/>
    <dgm:cxn modelId="{DFBD62C7-5822-47A5-A0BD-87CDE615D5B4}" type="presParOf" srcId="{1E3FCE22-E91B-440C-879C-383DF013797D}" destId="{87E18A8B-0BF5-487C-BD9C-A3D10EB73221}" srcOrd="1" destOrd="0" presId="urn:microsoft.com/office/officeart/2005/8/layout/orgChart1"/>
    <dgm:cxn modelId="{869B7426-F274-4D2E-9AC1-31CD9F0FB9B7}" type="presParOf" srcId="{1E3FCE22-E91B-440C-879C-383DF013797D}" destId="{C3C83C33-2F82-4A07-A4EE-125FA6B43988}" srcOrd="2" destOrd="0" presId="urn:microsoft.com/office/officeart/2005/8/layout/orgChart1"/>
    <dgm:cxn modelId="{FE880E21-B8D3-4B78-9B0D-DC615725E06C}" type="presParOf" srcId="{DFAFE03A-1C3E-4DB4-9F09-F006F508CC77}" destId="{D4A0C261-EFA1-467F-ADE1-30F9CC9AE438}" srcOrd="2" destOrd="0" presId="urn:microsoft.com/office/officeart/2005/8/layout/orgChart1"/>
    <dgm:cxn modelId="{8BF64244-8669-48EA-8BA2-D6F0AE38A03D}" type="presParOf" srcId="{DFAFE03A-1C3E-4DB4-9F09-F006F508CC77}" destId="{A8184EAC-C7B9-45C9-A9BA-3B553AFC912C}" srcOrd="3" destOrd="0" presId="urn:microsoft.com/office/officeart/2005/8/layout/orgChart1"/>
    <dgm:cxn modelId="{767117F4-1682-47D4-BE46-7FF4A6D8641C}" type="presParOf" srcId="{A8184EAC-C7B9-45C9-A9BA-3B553AFC912C}" destId="{BD467D53-ED65-4B54-A750-0C6361B15E6B}" srcOrd="0" destOrd="0" presId="urn:microsoft.com/office/officeart/2005/8/layout/orgChart1"/>
    <dgm:cxn modelId="{E5F8374F-BC95-4527-93F1-3AC717A53365}" type="presParOf" srcId="{BD467D53-ED65-4B54-A750-0C6361B15E6B}" destId="{E3BF423F-0420-4319-B12D-0B9EA5F3FE0D}" srcOrd="0" destOrd="0" presId="urn:microsoft.com/office/officeart/2005/8/layout/orgChart1"/>
    <dgm:cxn modelId="{418064B7-B2E5-4452-B994-005CE2ACBBFC}" type="presParOf" srcId="{BD467D53-ED65-4B54-A750-0C6361B15E6B}" destId="{E52CF81E-2DC9-4AF1-B1C7-CDF791882966}" srcOrd="1" destOrd="0" presId="urn:microsoft.com/office/officeart/2005/8/layout/orgChart1"/>
    <dgm:cxn modelId="{AE11589B-CFCF-4CD2-930F-DBD0F07D9DEB}" type="presParOf" srcId="{A8184EAC-C7B9-45C9-A9BA-3B553AFC912C}" destId="{E824E7AD-603B-435D-8A57-443118B84F65}" srcOrd="1" destOrd="0" presId="urn:microsoft.com/office/officeart/2005/8/layout/orgChart1"/>
    <dgm:cxn modelId="{C6B4E1D2-A8F9-4A4D-91E5-C1BC6846ACFE}" type="presParOf" srcId="{E824E7AD-603B-435D-8A57-443118B84F65}" destId="{C7461C39-D321-4957-89DD-691F827B3976}" srcOrd="0" destOrd="0" presId="urn:microsoft.com/office/officeart/2005/8/layout/orgChart1"/>
    <dgm:cxn modelId="{139CF617-FF19-4179-B20D-E8623898D057}" type="presParOf" srcId="{E824E7AD-603B-435D-8A57-443118B84F65}" destId="{0B0BBC1C-2322-4AD5-A051-F7DAA4C49FD6}" srcOrd="1" destOrd="0" presId="urn:microsoft.com/office/officeart/2005/8/layout/orgChart1"/>
    <dgm:cxn modelId="{E80E3601-1228-42E2-97E1-9BC82947E601}" type="presParOf" srcId="{0B0BBC1C-2322-4AD5-A051-F7DAA4C49FD6}" destId="{2BA02712-7503-4B2E-A55C-2E7964CAFFB7}" srcOrd="0" destOrd="0" presId="urn:microsoft.com/office/officeart/2005/8/layout/orgChart1"/>
    <dgm:cxn modelId="{7AC5E26C-04E4-47C5-AEA7-BD036BA6D030}" type="presParOf" srcId="{2BA02712-7503-4B2E-A55C-2E7964CAFFB7}" destId="{8B03B78A-9C1E-4B4F-A5AF-C414C0DD6569}" srcOrd="0" destOrd="0" presId="urn:microsoft.com/office/officeart/2005/8/layout/orgChart1"/>
    <dgm:cxn modelId="{8510918C-24CA-4A02-A253-1A436C78C67E}" type="presParOf" srcId="{2BA02712-7503-4B2E-A55C-2E7964CAFFB7}" destId="{EAA86FB3-DC2E-4014-ADDC-3C0392F313D3}" srcOrd="1" destOrd="0" presId="urn:microsoft.com/office/officeart/2005/8/layout/orgChart1"/>
    <dgm:cxn modelId="{AF01ADC3-1A70-45AC-80AF-223023B7C17D}" type="presParOf" srcId="{0B0BBC1C-2322-4AD5-A051-F7DAA4C49FD6}" destId="{3520911E-53E1-48E0-8878-2AD68C2C51ED}" srcOrd="1" destOrd="0" presId="urn:microsoft.com/office/officeart/2005/8/layout/orgChart1"/>
    <dgm:cxn modelId="{FC13E6EA-6102-44DE-8FA2-527FF449AF38}" type="presParOf" srcId="{3520911E-53E1-48E0-8878-2AD68C2C51ED}" destId="{52F4A176-21DC-41B8-9357-9AEEE9712C39}" srcOrd="0" destOrd="0" presId="urn:microsoft.com/office/officeart/2005/8/layout/orgChart1"/>
    <dgm:cxn modelId="{665FAD8E-D58D-4A3C-82DA-FA1E8F230BDC}" type="presParOf" srcId="{3520911E-53E1-48E0-8878-2AD68C2C51ED}" destId="{72C660E9-E32E-449D-9D96-C40CAD979CD0}" srcOrd="1" destOrd="0" presId="urn:microsoft.com/office/officeart/2005/8/layout/orgChart1"/>
    <dgm:cxn modelId="{2E1501F8-8E0D-4BE3-A57F-829517CF8933}" type="presParOf" srcId="{72C660E9-E32E-449D-9D96-C40CAD979CD0}" destId="{2409101A-06D0-4848-B059-58E7C73407C4}" srcOrd="0" destOrd="0" presId="urn:microsoft.com/office/officeart/2005/8/layout/orgChart1"/>
    <dgm:cxn modelId="{FD4C9400-035D-45E6-93E1-B8706B766B28}" type="presParOf" srcId="{2409101A-06D0-4848-B059-58E7C73407C4}" destId="{D2A0F3CB-A528-4E0D-8C4D-993047AB92CF}" srcOrd="0" destOrd="0" presId="urn:microsoft.com/office/officeart/2005/8/layout/orgChart1"/>
    <dgm:cxn modelId="{1BAB324E-9570-4E0D-B0B8-457B7E18C986}" type="presParOf" srcId="{2409101A-06D0-4848-B059-58E7C73407C4}" destId="{47EA1041-E394-4279-8C96-3FFFC1DE83CB}" srcOrd="1" destOrd="0" presId="urn:microsoft.com/office/officeart/2005/8/layout/orgChart1"/>
    <dgm:cxn modelId="{FF3ABFF1-2309-4F6F-BDA6-5EDCAAEEB7C2}" type="presParOf" srcId="{72C660E9-E32E-449D-9D96-C40CAD979CD0}" destId="{5856654B-43E1-47B7-A4F1-84EE000F89FF}" srcOrd="1" destOrd="0" presId="urn:microsoft.com/office/officeart/2005/8/layout/orgChart1"/>
    <dgm:cxn modelId="{9F258749-51B9-47BC-B6DC-9DA4760D6D52}" type="presParOf" srcId="{72C660E9-E32E-449D-9D96-C40CAD979CD0}" destId="{868865DB-DD9D-44F2-BCED-EA7BB4601394}" srcOrd="2" destOrd="0" presId="urn:microsoft.com/office/officeart/2005/8/layout/orgChart1"/>
    <dgm:cxn modelId="{1B3F6CC9-8A2D-447B-A362-8511839FA5B0}" type="presParOf" srcId="{0B0BBC1C-2322-4AD5-A051-F7DAA4C49FD6}" destId="{0A88A6D4-370A-4839-84CF-77B5D0C8450D}" srcOrd="2" destOrd="0" presId="urn:microsoft.com/office/officeart/2005/8/layout/orgChart1"/>
    <dgm:cxn modelId="{F0D21C0E-9B79-4E54-8630-E64AFB9F29B4}" type="presParOf" srcId="{E824E7AD-603B-435D-8A57-443118B84F65}" destId="{AB062BAF-8762-4A3C-9FFE-D346E1EAC4DA}" srcOrd="2" destOrd="0" presId="urn:microsoft.com/office/officeart/2005/8/layout/orgChart1"/>
    <dgm:cxn modelId="{E228F8AA-62C7-4949-87D8-3C1873189A21}" type="presParOf" srcId="{E824E7AD-603B-435D-8A57-443118B84F65}" destId="{37E1E420-ACC8-4ECE-9213-BD88C11704D8}" srcOrd="3" destOrd="0" presId="urn:microsoft.com/office/officeart/2005/8/layout/orgChart1"/>
    <dgm:cxn modelId="{BB38885F-390B-45E7-8A1D-22F8C1F8C2C6}" type="presParOf" srcId="{37E1E420-ACC8-4ECE-9213-BD88C11704D8}" destId="{6249601D-E2C0-440B-9BD4-431E2EE915CA}" srcOrd="0" destOrd="0" presId="urn:microsoft.com/office/officeart/2005/8/layout/orgChart1"/>
    <dgm:cxn modelId="{CE896424-8F0B-4922-BC6B-AB40A03D6B54}" type="presParOf" srcId="{6249601D-E2C0-440B-9BD4-431E2EE915CA}" destId="{4A10561D-1D6C-43E5-AFFB-E012C3E2A798}" srcOrd="0" destOrd="0" presId="urn:microsoft.com/office/officeart/2005/8/layout/orgChart1"/>
    <dgm:cxn modelId="{32516D80-7718-45F7-8A15-E6A1A193CD90}" type="presParOf" srcId="{6249601D-E2C0-440B-9BD4-431E2EE915CA}" destId="{4D3653D0-B8A7-48B9-8D6F-B3199509A41C}" srcOrd="1" destOrd="0" presId="urn:microsoft.com/office/officeart/2005/8/layout/orgChart1"/>
    <dgm:cxn modelId="{F0E1FCE9-C4EE-4A9B-95C2-EFD95A80AC76}" type="presParOf" srcId="{37E1E420-ACC8-4ECE-9213-BD88C11704D8}" destId="{0E65D9DB-E4A2-4254-872F-C31BFA0133C9}" srcOrd="1" destOrd="0" presId="urn:microsoft.com/office/officeart/2005/8/layout/orgChart1"/>
    <dgm:cxn modelId="{5E900799-4CFA-4489-87FE-D9FE7D4700DE}" type="presParOf" srcId="{0E65D9DB-E4A2-4254-872F-C31BFA0133C9}" destId="{08B5B125-AF2A-4A54-A575-893605DA3A63}" srcOrd="0" destOrd="0" presId="urn:microsoft.com/office/officeart/2005/8/layout/orgChart1"/>
    <dgm:cxn modelId="{33BC34F0-34C6-4DD0-972B-20414839D276}" type="presParOf" srcId="{0E65D9DB-E4A2-4254-872F-C31BFA0133C9}" destId="{D0C66C29-EA40-4A95-9F5B-ACC48CA72FB4}" srcOrd="1" destOrd="0" presId="urn:microsoft.com/office/officeart/2005/8/layout/orgChart1"/>
    <dgm:cxn modelId="{01E9CE58-8B5A-49B5-9529-08432141DF04}" type="presParOf" srcId="{D0C66C29-EA40-4A95-9F5B-ACC48CA72FB4}" destId="{71C4D550-2B03-4C9E-B2BA-2544687B078B}" srcOrd="0" destOrd="0" presId="urn:microsoft.com/office/officeart/2005/8/layout/orgChart1"/>
    <dgm:cxn modelId="{F18FA320-5BB5-48E6-8A7F-4221CE85BAB7}" type="presParOf" srcId="{71C4D550-2B03-4C9E-B2BA-2544687B078B}" destId="{DA927702-EA1D-467A-B0FC-74F4CC5E62D5}" srcOrd="0" destOrd="0" presId="urn:microsoft.com/office/officeart/2005/8/layout/orgChart1"/>
    <dgm:cxn modelId="{A633C09A-0537-45E8-980F-429C675C0737}" type="presParOf" srcId="{71C4D550-2B03-4C9E-B2BA-2544687B078B}" destId="{EA9A230C-ACF6-46AD-BF05-D604E5AF69BD}" srcOrd="1" destOrd="0" presId="urn:microsoft.com/office/officeart/2005/8/layout/orgChart1"/>
    <dgm:cxn modelId="{4AE854F0-7616-41A5-833D-65A4A549F530}" type="presParOf" srcId="{D0C66C29-EA40-4A95-9F5B-ACC48CA72FB4}" destId="{63E078D5-EAE7-4104-93F5-5FE151C38C6D}" srcOrd="1" destOrd="0" presId="urn:microsoft.com/office/officeart/2005/8/layout/orgChart1"/>
    <dgm:cxn modelId="{6AAB6841-1C71-4C4E-9325-79951A438E54}" type="presParOf" srcId="{D0C66C29-EA40-4A95-9F5B-ACC48CA72FB4}" destId="{FF58F36F-B2FF-4EAF-91F8-9775D3C9EAC5}" srcOrd="2" destOrd="0" presId="urn:microsoft.com/office/officeart/2005/8/layout/orgChart1"/>
    <dgm:cxn modelId="{D79C06FC-007B-47D3-A3AA-E48CDBEFC6F5}" type="presParOf" srcId="{37E1E420-ACC8-4ECE-9213-BD88C11704D8}" destId="{3700A721-4513-4301-B439-7346587D30C7}" srcOrd="2" destOrd="0" presId="urn:microsoft.com/office/officeart/2005/8/layout/orgChart1"/>
    <dgm:cxn modelId="{29CBB605-EE2B-4F0B-A807-65C7545AF6D2}" type="presParOf" srcId="{E824E7AD-603B-435D-8A57-443118B84F65}" destId="{72E71B7A-0884-43E6-AB79-AD6F116CB2B8}" srcOrd="4" destOrd="0" presId="urn:microsoft.com/office/officeart/2005/8/layout/orgChart1"/>
    <dgm:cxn modelId="{3474B1DB-8F91-488E-9F47-555BEF6ECC4E}" type="presParOf" srcId="{E824E7AD-603B-435D-8A57-443118B84F65}" destId="{D78A4BC7-B8E7-4150-952E-BF063F0E683E}" srcOrd="5" destOrd="0" presId="urn:microsoft.com/office/officeart/2005/8/layout/orgChart1"/>
    <dgm:cxn modelId="{54601FC4-AD5A-4F35-9B06-F0B3ED8BBEA2}" type="presParOf" srcId="{D78A4BC7-B8E7-4150-952E-BF063F0E683E}" destId="{41EF750D-2BB6-4A72-A661-53B2A50B9892}" srcOrd="0" destOrd="0" presId="urn:microsoft.com/office/officeart/2005/8/layout/orgChart1"/>
    <dgm:cxn modelId="{02B48891-95E7-41C2-B0A7-2950D31E1017}" type="presParOf" srcId="{41EF750D-2BB6-4A72-A661-53B2A50B9892}" destId="{7788EF7C-5E7D-4ABF-8412-ECC868223716}" srcOrd="0" destOrd="0" presId="urn:microsoft.com/office/officeart/2005/8/layout/orgChart1"/>
    <dgm:cxn modelId="{2EEE9DD5-9DAA-457E-BDDA-207999EEFCDE}" type="presParOf" srcId="{41EF750D-2BB6-4A72-A661-53B2A50B9892}" destId="{1A1B814F-D170-47D2-BB51-6A9E5067F398}" srcOrd="1" destOrd="0" presId="urn:microsoft.com/office/officeart/2005/8/layout/orgChart1"/>
    <dgm:cxn modelId="{F86D5735-397B-48CC-803C-A8973869F53B}" type="presParOf" srcId="{D78A4BC7-B8E7-4150-952E-BF063F0E683E}" destId="{52ECEC4A-01A4-4483-94B4-26E01610B6C2}" srcOrd="1" destOrd="0" presId="urn:microsoft.com/office/officeart/2005/8/layout/orgChart1"/>
    <dgm:cxn modelId="{8172AA9A-C6F3-4DFB-B299-DB7AD3A4734F}" type="presParOf" srcId="{D78A4BC7-B8E7-4150-952E-BF063F0E683E}" destId="{1A1C470F-6253-466D-AFC6-786EA6994C6D}" srcOrd="2" destOrd="0" presId="urn:microsoft.com/office/officeart/2005/8/layout/orgChart1"/>
    <dgm:cxn modelId="{44F4E571-870E-40FC-8AA8-35ECEB7FF671}" type="presParOf" srcId="{E824E7AD-603B-435D-8A57-443118B84F65}" destId="{65610459-06B4-4FDE-9DD6-2249EEEAE251}" srcOrd="6" destOrd="0" presId="urn:microsoft.com/office/officeart/2005/8/layout/orgChart1"/>
    <dgm:cxn modelId="{C79560C9-393F-4922-B98D-1884B1E0B79E}" type="presParOf" srcId="{E824E7AD-603B-435D-8A57-443118B84F65}" destId="{E2E659FF-3280-4EC3-8F59-74D558B52A36}" srcOrd="7" destOrd="0" presId="urn:microsoft.com/office/officeart/2005/8/layout/orgChart1"/>
    <dgm:cxn modelId="{DE1E7D57-2B4B-4888-A68E-1DEB140E7192}" type="presParOf" srcId="{E2E659FF-3280-4EC3-8F59-74D558B52A36}" destId="{F59A0A15-2721-47BA-A126-A806B152A377}" srcOrd="0" destOrd="0" presId="urn:microsoft.com/office/officeart/2005/8/layout/orgChart1"/>
    <dgm:cxn modelId="{5EA639D1-FA28-42F2-9ECB-A9C7ECB14D1E}" type="presParOf" srcId="{F59A0A15-2721-47BA-A126-A806B152A377}" destId="{5ACC15D7-A293-4172-8163-99F478C10AC4}" srcOrd="0" destOrd="0" presId="urn:microsoft.com/office/officeart/2005/8/layout/orgChart1"/>
    <dgm:cxn modelId="{FFC0DA19-D656-4FAB-820E-48E336F2B933}" type="presParOf" srcId="{F59A0A15-2721-47BA-A126-A806B152A377}" destId="{31A100B0-C336-426F-B601-2F48A118A7EC}" srcOrd="1" destOrd="0" presId="urn:microsoft.com/office/officeart/2005/8/layout/orgChart1"/>
    <dgm:cxn modelId="{87B2ABE2-4026-4A6C-BC02-4DAF31D8A297}" type="presParOf" srcId="{E2E659FF-3280-4EC3-8F59-74D558B52A36}" destId="{25855A43-81B0-425E-924C-3FA4E00F63C0}" srcOrd="1" destOrd="0" presId="urn:microsoft.com/office/officeart/2005/8/layout/orgChart1"/>
    <dgm:cxn modelId="{49AD8018-787E-4510-98B0-4583122292A3}" type="presParOf" srcId="{E2E659FF-3280-4EC3-8F59-74D558B52A36}" destId="{7870FC0E-37B3-4860-A3E6-BECA3A1390F1}" srcOrd="2" destOrd="0" presId="urn:microsoft.com/office/officeart/2005/8/layout/orgChart1"/>
    <dgm:cxn modelId="{F43CF13B-F813-4001-B782-9180F34AEE5A}" type="presParOf" srcId="{A8184EAC-C7B9-45C9-A9BA-3B553AFC912C}" destId="{000749A3-6D67-4F1C-ADC4-23740A591F38}" srcOrd="2" destOrd="0" presId="urn:microsoft.com/office/officeart/2005/8/layout/orgChart1"/>
    <dgm:cxn modelId="{CCDA24E9-AD3B-4B60-B699-93A424681464}" type="presParOf" srcId="{34ED8D8D-62FB-4EBD-8534-6E0D1ABD5F8A}" destId="{5F4BBE4A-9041-42FF-B269-30CC91AB97C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5D2959D-23F4-4A94-BF6E-E8CFF1FB6B49}"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58FB9FE9-DD82-41CD-8C05-8861309E3CE4}">
      <dgm:prSet phldrT="[Text]" custT="1"/>
      <dgm:spPr/>
      <dgm:t>
        <a:bodyPr/>
        <a:lstStyle/>
        <a:p>
          <a:r>
            <a:rPr lang="cs-CZ" sz="2400" dirty="0"/>
            <a:t>školní klub</a:t>
          </a:r>
        </a:p>
      </dgm:t>
    </dgm:pt>
    <dgm:pt modelId="{78EFF9D1-1457-404D-94C3-EA58BB25A8BB}" type="parTrans" cxnId="{560CFCF9-3A8B-4060-B9B2-D933827B4F7B}">
      <dgm:prSet/>
      <dgm:spPr/>
      <dgm:t>
        <a:bodyPr/>
        <a:lstStyle/>
        <a:p>
          <a:endParaRPr lang="cs-CZ"/>
        </a:p>
      </dgm:t>
    </dgm:pt>
    <dgm:pt modelId="{7ABD0257-890E-4D4B-B546-4C1FEB003DF7}" type="sibTrans" cxnId="{560CFCF9-3A8B-4060-B9B2-D933827B4F7B}">
      <dgm:prSet/>
      <dgm:spPr/>
      <dgm:t>
        <a:bodyPr/>
        <a:lstStyle/>
        <a:p>
          <a:endParaRPr lang="cs-CZ"/>
        </a:p>
      </dgm:t>
    </dgm:pt>
    <dgm:pt modelId="{39157C95-A560-4DD2-B95E-767241F91FF8}">
      <dgm:prSet phldrT="[Text]" custT="1"/>
      <dgm:spPr/>
      <dgm:t>
        <a:bodyPr/>
        <a:lstStyle/>
        <a:p>
          <a:r>
            <a:rPr lang="cs-CZ" sz="2400" dirty="0"/>
            <a:t>organizační členění na „jednotky“</a:t>
          </a:r>
        </a:p>
      </dgm:t>
    </dgm:pt>
    <dgm:pt modelId="{1094BB14-FE2B-4839-A2ED-7D2DA31F6B2A}" type="parTrans" cxnId="{9611E74E-A8D8-40A0-BDC5-2E62892A8EDA}">
      <dgm:prSet/>
      <dgm:spPr/>
      <dgm:t>
        <a:bodyPr/>
        <a:lstStyle/>
        <a:p>
          <a:endParaRPr lang="cs-CZ"/>
        </a:p>
      </dgm:t>
    </dgm:pt>
    <dgm:pt modelId="{55B4F015-FFBA-42D0-9378-8228F8291F53}" type="sibTrans" cxnId="{9611E74E-A8D8-40A0-BDC5-2E62892A8EDA}">
      <dgm:prSet/>
      <dgm:spPr/>
      <dgm:t>
        <a:bodyPr/>
        <a:lstStyle/>
        <a:p>
          <a:endParaRPr lang="cs-CZ"/>
        </a:p>
      </dgm:t>
    </dgm:pt>
    <dgm:pt modelId="{0231D46D-1F25-4386-A5F6-72258CDF7179}">
      <dgm:prSet phldrT="[Text]" custT="1"/>
      <dgm:spPr/>
      <dgm:t>
        <a:bodyPr/>
        <a:lstStyle/>
        <a:p>
          <a:r>
            <a:rPr lang="cs-CZ" sz="2400" dirty="0"/>
            <a:t>účastníci školního klubu</a:t>
          </a:r>
        </a:p>
      </dgm:t>
    </dgm:pt>
    <dgm:pt modelId="{B20BA180-C619-4963-A8DB-CCAB624F118D}" type="parTrans" cxnId="{963CA24D-6C98-462C-820C-685C406F460F}">
      <dgm:prSet/>
      <dgm:spPr/>
      <dgm:t>
        <a:bodyPr/>
        <a:lstStyle/>
        <a:p>
          <a:endParaRPr lang="cs-CZ"/>
        </a:p>
      </dgm:t>
    </dgm:pt>
    <dgm:pt modelId="{CCE14C67-A955-41A0-9D1B-21280E10F113}" type="sibTrans" cxnId="{963CA24D-6C98-462C-820C-685C406F460F}">
      <dgm:prSet/>
      <dgm:spPr/>
      <dgm:t>
        <a:bodyPr/>
        <a:lstStyle/>
        <a:p>
          <a:endParaRPr lang="cs-CZ"/>
        </a:p>
      </dgm:t>
    </dgm:pt>
    <dgm:pt modelId="{59BF4B47-0E63-409B-88EC-8490CA724EE3}">
      <dgm:prSet phldrT="[Text]" custT="1"/>
      <dgm:spPr/>
      <dgm:t>
        <a:bodyPr/>
        <a:lstStyle/>
        <a:p>
          <a:r>
            <a:rPr lang="cs-CZ" sz="2400" dirty="0"/>
            <a:t>táborová činnost</a:t>
          </a:r>
        </a:p>
      </dgm:t>
    </dgm:pt>
    <dgm:pt modelId="{1D01F599-2A19-410A-B9F0-C4D83332E1F2}" type="parTrans" cxnId="{92B93B7C-50B2-4BCF-B856-D3BCF9D68EEE}">
      <dgm:prSet/>
      <dgm:spPr/>
      <dgm:t>
        <a:bodyPr/>
        <a:lstStyle/>
        <a:p>
          <a:endParaRPr lang="cs-CZ"/>
        </a:p>
      </dgm:t>
    </dgm:pt>
    <dgm:pt modelId="{D3B8E07E-9DF9-477D-A52B-33B890D8D409}" type="sibTrans" cxnId="{92B93B7C-50B2-4BCF-B856-D3BCF9D68EEE}">
      <dgm:prSet/>
      <dgm:spPr/>
      <dgm:t>
        <a:bodyPr/>
        <a:lstStyle/>
        <a:p>
          <a:endParaRPr lang="cs-CZ"/>
        </a:p>
      </dgm:t>
    </dgm:pt>
    <dgm:pt modelId="{C661BE5F-C14A-49F6-AE79-D8F65F0751DF}">
      <dgm:prSet custT="1"/>
      <dgm:spPr/>
      <dgm:t>
        <a:bodyPr/>
        <a:lstStyle/>
        <a:p>
          <a:r>
            <a:rPr lang="cs-CZ" sz="2400" dirty="0"/>
            <a:t>vnitřní předpis</a:t>
          </a:r>
        </a:p>
        <a:p>
          <a:r>
            <a:rPr lang="cs-CZ" sz="2400" dirty="0"/>
            <a:t>(§ 6 odst. 3)</a:t>
          </a:r>
        </a:p>
      </dgm:t>
    </dgm:pt>
    <dgm:pt modelId="{063E60D8-3D5F-4468-A47B-1DCEB20DEDF3}" type="parTrans" cxnId="{FCA6FC8B-71E6-4E72-B1C4-3373759C1939}">
      <dgm:prSet/>
      <dgm:spPr/>
      <dgm:t>
        <a:bodyPr/>
        <a:lstStyle/>
        <a:p>
          <a:endParaRPr lang="cs-CZ"/>
        </a:p>
      </dgm:t>
    </dgm:pt>
    <dgm:pt modelId="{E264F397-553A-4569-905E-9E7C77449FA3}" type="sibTrans" cxnId="{FCA6FC8B-71E6-4E72-B1C4-3373759C1939}">
      <dgm:prSet/>
      <dgm:spPr/>
      <dgm:t>
        <a:bodyPr/>
        <a:lstStyle/>
        <a:p>
          <a:endParaRPr lang="cs-CZ"/>
        </a:p>
      </dgm:t>
    </dgm:pt>
    <dgm:pt modelId="{D588E3CA-8859-4E67-AD27-7C5A68347ABF}">
      <dgm:prSet custT="1"/>
      <dgm:spPr/>
      <dgm:t>
        <a:bodyPr/>
        <a:lstStyle/>
        <a:p>
          <a:r>
            <a:rPr lang="cs-CZ" sz="2400" dirty="0"/>
            <a:t>organizační řád</a:t>
          </a:r>
        </a:p>
      </dgm:t>
    </dgm:pt>
    <dgm:pt modelId="{B7994D70-3B0E-4E10-8CC6-8B4E479EC10A}" type="parTrans" cxnId="{2B195AF0-77C9-4126-B38B-B80EA5F7508F}">
      <dgm:prSet/>
      <dgm:spPr/>
      <dgm:t>
        <a:bodyPr/>
        <a:lstStyle/>
        <a:p>
          <a:endParaRPr lang="cs-CZ"/>
        </a:p>
      </dgm:t>
    </dgm:pt>
    <dgm:pt modelId="{0BE7EE17-6E74-46C8-948E-E96042B19C44}" type="sibTrans" cxnId="{2B195AF0-77C9-4126-B38B-B80EA5F7508F}">
      <dgm:prSet/>
      <dgm:spPr/>
      <dgm:t>
        <a:bodyPr/>
        <a:lstStyle/>
        <a:p>
          <a:endParaRPr lang="cs-CZ"/>
        </a:p>
      </dgm:t>
    </dgm:pt>
    <dgm:pt modelId="{5C0EAAA8-00D0-43FA-BA16-689702BEB3B8}">
      <dgm:prSet custT="1"/>
      <dgm:spPr/>
      <dgm:t>
        <a:bodyPr/>
        <a:lstStyle/>
        <a:p>
          <a:pPr>
            <a:spcAft>
              <a:spcPts val="0"/>
            </a:spcAft>
          </a:pPr>
          <a:r>
            <a:rPr lang="cs-CZ" sz="2400" dirty="0"/>
            <a:t>„přednostní účastníci“</a:t>
          </a:r>
        </a:p>
        <a:p>
          <a:pPr>
            <a:spcAft>
              <a:spcPts val="0"/>
            </a:spcAft>
          </a:pPr>
          <a:r>
            <a:rPr lang="cs-CZ" sz="2400" dirty="0"/>
            <a:t>+ přihlášení k pravidelné denní nebo pravidelné docházce (§ 7 odst. 1)</a:t>
          </a:r>
        </a:p>
      </dgm:t>
    </dgm:pt>
    <dgm:pt modelId="{DF2456E9-ABCF-42CD-AC03-5401729E94DB}" type="parTrans" cxnId="{897A2A78-576C-4008-9088-F5E0E0CA90BA}">
      <dgm:prSet/>
      <dgm:spPr/>
      <dgm:t>
        <a:bodyPr/>
        <a:lstStyle/>
        <a:p>
          <a:endParaRPr lang="cs-CZ"/>
        </a:p>
      </dgm:t>
    </dgm:pt>
    <dgm:pt modelId="{468E3A71-B326-451A-B3F1-244668859168}" type="sibTrans" cxnId="{897A2A78-576C-4008-9088-F5E0E0CA90BA}">
      <dgm:prSet/>
      <dgm:spPr/>
      <dgm:t>
        <a:bodyPr/>
        <a:lstStyle/>
        <a:p>
          <a:endParaRPr lang="cs-CZ"/>
        </a:p>
      </dgm:t>
    </dgm:pt>
    <dgm:pt modelId="{B8C5AB78-C1B4-4D37-88B8-9DD2FEDABC4F}">
      <dgm:prSet custT="1"/>
      <dgm:spPr/>
      <dgm:t>
        <a:bodyPr/>
        <a:lstStyle/>
        <a:p>
          <a:pPr>
            <a:spcAft>
              <a:spcPts val="0"/>
            </a:spcAft>
          </a:pPr>
          <a:r>
            <a:rPr lang="cs-CZ" sz="2400" dirty="0"/>
            <a:t>činnost ŠD a ŠK vykonává stejná právnická osoba:</a:t>
          </a:r>
        </a:p>
        <a:p>
          <a:pPr>
            <a:spcAft>
              <a:spcPts val="0"/>
            </a:spcAft>
          </a:pPr>
          <a:r>
            <a:rPr lang="cs-CZ" sz="2400" dirty="0"/>
            <a:t>činnost klubu ve formě </a:t>
          </a:r>
          <a:r>
            <a:rPr lang="cs-CZ" sz="2400" b="1" dirty="0"/>
            <a:t>pravidelné denní </a:t>
          </a:r>
          <a:r>
            <a:rPr lang="cs-CZ" sz="2400" dirty="0"/>
            <a:t>docházky určena výhradně pro uchazeče, kteří </a:t>
          </a:r>
          <a:r>
            <a:rPr lang="cs-CZ" sz="2400" b="1" dirty="0"/>
            <a:t>nejsou přijati </a:t>
          </a:r>
          <a:r>
            <a:rPr lang="cs-CZ" sz="2400" dirty="0"/>
            <a:t>k </a:t>
          </a:r>
          <a:r>
            <a:rPr lang="cs-CZ" sz="2400" b="1" dirty="0"/>
            <a:t>pravidelné denní </a:t>
          </a:r>
          <a:r>
            <a:rPr lang="cs-CZ" sz="2400" dirty="0"/>
            <a:t>docházce do ŠD (§ 7 odst. 3)</a:t>
          </a:r>
        </a:p>
      </dgm:t>
    </dgm:pt>
    <dgm:pt modelId="{0487278F-6223-40DE-8A98-3894A350EE4A}" type="parTrans" cxnId="{D33D1881-5A03-4C49-8022-D3F7ABA52E08}">
      <dgm:prSet/>
      <dgm:spPr/>
      <dgm:t>
        <a:bodyPr/>
        <a:lstStyle/>
        <a:p>
          <a:endParaRPr lang="cs-CZ"/>
        </a:p>
      </dgm:t>
    </dgm:pt>
    <dgm:pt modelId="{EDF4EAC4-F15B-4BBE-BC5F-E54204DDD2DA}" type="sibTrans" cxnId="{D33D1881-5A03-4C49-8022-D3F7ABA52E08}">
      <dgm:prSet/>
      <dgm:spPr/>
      <dgm:t>
        <a:bodyPr/>
        <a:lstStyle/>
        <a:p>
          <a:endParaRPr lang="cs-CZ"/>
        </a:p>
      </dgm:t>
    </dgm:pt>
    <dgm:pt modelId="{81B3DA45-BB4B-408F-A695-3FF14FE75519}">
      <dgm:prSet custT="1"/>
      <dgm:spPr/>
      <dgm:t>
        <a:bodyPr/>
        <a:lstStyle/>
        <a:p>
          <a:r>
            <a:rPr lang="cs-CZ" sz="2400" dirty="0"/>
            <a:t>podmínkou přijetí je písemná přihláška</a:t>
          </a:r>
        </a:p>
        <a:p>
          <a:r>
            <a:rPr lang="cs-CZ" sz="2400" dirty="0"/>
            <a:t>(§ 7 odst. 5)</a:t>
          </a:r>
        </a:p>
      </dgm:t>
    </dgm:pt>
    <dgm:pt modelId="{8680B61C-96AF-4452-8367-0250B46873F1}" type="parTrans" cxnId="{385EADC6-DE0E-4BFB-B2CC-1D11376E8F3E}">
      <dgm:prSet/>
      <dgm:spPr/>
      <dgm:t>
        <a:bodyPr/>
        <a:lstStyle/>
        <a:p>
          <a:endParaRPr lang="cs-CZ"/>
        </a:p>
      </dgm:t>
    </dgm:pt>
    <dgm:pt modelId="{87E2BFB0-E865-4D99-A77A-11D4F7DEB6B8}" type="sibTrans" cxnId="{385EADC6-DE0E-4BFB-B2CC-1D11376E8F3E}">
      <dgm:prSet/>
      <dgm:spPr/>
      <dgm:t>
        <a:bodyPr/>
        <a:lstStyle/>
        <a:p>
          <a:endParaRPr lang="cs-CZ"/>
        </a:p>
      </dgm:t>
    </dgm:pt>
    <dgm:pt modelId="{242D2B0C-BCC8-4D95-B252-6C30555DA3E9}" type="pres">
      <dgm:prSet presAssocID="{45D2959D-23F4-4A94-BF6E-E8CFF1FB6B49}" presName="hierChild1" presStyleCnt="0">
        <dgm:presLayoutVars>
          <dgm:orgChart val="1"/>
          <dgm:chPref val="1"/>
          <dgm:dir/>
          <dgm:animOne val="branch"/>
          <dgm:animLvl val="lvl"/>
          <dgm:resizeHandles/>
        </dgm:presLayoutVars>
      </dgm:prSet>
      <dgm:spPr/>
    </dgm:pt>
    <dgm:pt modelId="{424F4EB4-87F6-494B-9EEA-A3D78523962B}" type="pres">
      <dgm:prSet presAssocID="{58FB9FE9-DD82-41CD-8C05-8861309E3CE4}" presName="hierRoot1" presStyleCnt="0">
        <dgm:presLayoutVars>
          <dgm:hierBranch val="init"/>
        </dgm:presLayoutVars>
      </dgm:prSet>
      <dgm:spPr/>
    </dgm:pt>
    <dgm:pt modelId="{326F68E3-0348-4907-B1A2-8374F569CDE5}" type="pres">
      <dgm:prSet presAssocID="{58FB9FE9-DD82-41CD-8C05-8861309E3CE4}" presName="rootComposite1" presStyleCnt="0"/>
      <dgm:spPr/>
    </dgm:pt>
    <dgm:pt modelId="{F1C2EFAD-2CD9-4BA4-A3F2-6C38A9821623}" type="pres">
      <dgm:prSet presAssocID="{58FB9FE9-DD82-41CD-8C05-8861309E3CE4}" presName="rootText1" presStyleLbl="node0" presStyleIdx="0" presStyleCnt="1" custScaleX="189613">
        <dgm:presLayoutVars>
          <dgm:chPref val="3"/>
        </dgm:presLayoutVars>
      </dgm:prSet>
      <dgm:spPr/>
    </dgm:pt>
    <dgm:pt modelId="{E73B9282-3B67-46DA-855D-85FCEFC9667B}" type="pres">
      <dgm:prSet presAssocID="{58FB9FE9-DD82-41CD-8C05-8861309E3CE4}" presName="rootConnector1" presStyleLbl="node1" presStyleIdx="0" presStyleCnt="0"/>
      <dgm:spPr/>
    </dgm:pt>
    <dgm:pt modelId="{7C7E5385-729E-4533-8CBD-3612CEA10672}" type="pres">
      <dgm:prSet presAssocID="{58FB9FE9-DD82-41CD-8C05-8861309E3CE4}" presName="hierChild2" presStyleCnt="0"/>
      <dgm:spPr/>
    </dgm:pt>
    <dgm:pt modelId="{7E13B2FA-9EF8-44B4-AC2B-3BE8149DEC3E}" type="pres">
      <dgm:prSet presAssocID="{1094BB14-FE2B-4839-A2ED-7D2DA31F6B2A}" presName="Name37" presStyleLbl="parChTrans1D2" presStyleIdx="0" presStyleCnt="3"/>
      <dgm:spPr/>
    </dgm:pt>
    <dgm:pt modelId="{D6397D1A-C588-4501-8104-D588FA505E2B}" type="pres">
      <dgm:prSet presAssocID="{39157C95-A560-4DD2-B95E-767241F91FF8}" presName="hierRoot2" presStyleCnt="0">
        <dgm:presLayoutVars>
          <dgm:hierBranch/>
        </dgm:presLayoutVars>
      </dgm:prSet>
      <dgm:spPr/>
    </dgm:pt>
    <dgm:pt modelId="{FA0C523B-4AC1-430A-BC58-C9557F73B066}" type="pres">
      <dgm:prSet presAssocID="{39157C95-A560-4DD2-B95E-767241F91FF8}" presName="rootComposite" presStyleCnt="0"/>
      <dgm:spPr/>
    </dgm:pt>
    <dgm:pt modelId="{ED62B58D-5EF0-495B-9ABB-D8D61B7B0526}" type="pres">
      <dgm:prSet presAssocID="{39157C95-A560-4DD2-B95E-767241F91FF8}" presName="rootText" presStyleLbl="node2" presStyleIdx="0" presStyleCnt="3" custScaleX="165455" custScaleY="190078">
        <dgm:presLayoutVars>
          <dgm:chPref val="3"/>
        </dgm:presLayoutVars>
      </dgm:prSet>
      <dgm:spPr/>
    </dgm:pt>
    <dgm:pt modelId="{5ACB425C-16C5-4CF8-8A2A-D02E172FDC62}" type="pres">
      <dgm:prSet presAssocID="{39157C95-A560-4DD2-B95E-767241F91FF8}" presName="rootConnector" presStyleLbl="node2" presStyleIdx="0" presStyleCnt="3"/>
      <dgm:spPr/>
    </dgm:pt>
    <dgm:pt modelId="{5FE73765-5CB1-4ACD-ADE5-C939BCF4516E}" type="pres">
      <dgm:prSet presAssocID="{39157C95-A560-4DD2-B95E-767241F91FF8}" presName="hierChild4" presStyleCnt="0"/>
      <dgm:spPr/>
    </dgm:pt>
    <dgm:pt modelId="{7B6CF83A-53CE-4103-BDD0-A53E28B5A430}" type="pres">
      <dgm:prSet presAssocID="{063E60D8-3D5F-4468-A47B-1DCEB20DEDF3}" presName="Name35" presStyleLbl="parChTrans1D3" presStyleIdx="0" presStyleCnt="4"/>
      <dgm:spPr/>
    </dgm:pt>
    <dgm:pt modelId="{8A3B2834-13FC-4037-807E-C171926CD441}" type="pres">
      <dgm:prSet presAssocID="{C661BE5F-C14A-49F6-AE79-D8F65F0751DF}" presName="hierRoot2" presStyleCnt="0">
        <dgm:presLayoutVars>
          <dgm:hierBranch/>
        </dgm:presLayoutVars>
      </dgm:prSet>
      <dgm:spPr/>
    </dgm:pt>
    <dgm:pt modelId="{E576E7AF-3F1E-481F-B4D7-AE76CD414ABC}" type="pres">
      <dgm:prSet presAssocID="{C661BE5F-C14A-49F6-AE79-D8F65F0751DF}" presName="rootComposite" presStyleCnt="0"/>
      <dgm:spPr/>
    </dgm:pt>
    <dgm:pt modelId="{9E20FFC9-ECE7-4857-90DE-42532D3438EE}" type="pres">
      <dgm:prSet presAssocID="{C661BE5F-C14A-49F6-AE79-D8F65F0751DF}" presName="rootText" presStyleLbl="node3" presStyleIdx="0" presStyleCnt="4" custScaleX="136328" custScaleY="192736">
        <dgm:presLayoutVars>
          <dgm:chPref val="3"/>
        </dgm:presLayoutVars>
      </dgm:prSet>
      <dgm:spPr/>
    </dgm:pt>
    <dgm:pt modelId="{604EE170-D627-417C-AB86-50BA18B3F7C2}" type="pres">
      <dgm:prSet presAssocID="{C661BE5F-C14A-49F6-AE79-D8F65F0751DF}" presName="rootConnector" presStyleLbl="node3" presStyleIdx="0" presStyleCnt="4"/>
      <dgm:spPr/>
    </dgm:pt>
    <dgm:pt modelId="{250245B9-1A19-4CDE-8A52-077043F4CBF0}" type="pres">
      <dgm:prSet presAssocID="{C661BE5F-C14A-49F6-AE79-D8F65F0751DF}" presName="hierChild4" presStyleCnt="0"/>
      <dgm:spPr/>
    </dgm:pt>
    <dgm:pt modelId="{C66B6258-0EDF-4C73-8C5F-253DC5E8DD95}" type="pres">
      <dgm:prSet presAssocID="{B7994D70-3B0E-4E10-8CC6-8B4E479EC10A}" presName="Name35" presStyleLbl="parChTrans1D4" presStyleIdx="0" presStyleCnt="1"/>
      <dgm:spPr/>
    </dgm:pt>
    <dgm:pt modelId="{9BDACB01-6F74-4F06-B656-E293F00C718B}" type="pres">
      <dgm:prSet presAssocID="{D588E3CA-8859-4E67-AD27-7C5A68347ABF}" presName="hierRoot2" presStyleCnt="0">
        <dgm:presLayoutVars>
          <dgm:hierBranch val="init"/>
        </dgm:presLayoutVars>
      </dgm:prSet>
      <dgm:spPr/>
    </dgm:pt>
    <dgm:pt modelId="{6AC50578-482F-4560-82DC-EC17596AC3FF}" type="pres">
      <dgm:prSet presAssocID="{D588E3CA-8859-4E67-AD27-7C5A68347ABF}" presName="rootComposite" presStyleCnt="0"/>
      <dgm:spPr/>
    </dgm:pt>
    <dgm:pt modelId="{B79B2998-86C7-471A-8D64-3FD9B4D47566}" type="pres">
      <dgm:prSet presAssocID="{D588E3CA-8859-4E67-AD27-7C5A68347ABF}" presName="rootText" presStyleLbl="node4" presStyleIdx="0" presStyleCnt="1" custScaleX="130667">
        <dgm:presLayoutVars>
          <dgm:chPref val="3"/>
        </dgm:presLayoutVars>
      </dgm:prSet>
      <dgm:spPr/>
    </dgm:pt>
    <dgm:pt modelId="{B3639CFD-40F7-447E-B1AF-A61D78261CCD}" type="pres">
      <dgm:prSet presAssocID="{D588E3CA-8859-4E67-AD27-7C5A68347ABF}" presName="rootConnector" presStyleLbl="node4" presStyleIdx="0" presStyleCnt="1"/>
      <dgm:spPr/>
    </dgm:pt>
    <dgm:pt modelId="{ABA4B041-1F17-48F8-BD72-C3CC4926D4D1}" type="pres">
      <dgm:prSet presAssocID="{D588E3CA-8859-4E67-AD27-7C5A68347ABF}" presName="hierChild4" presStyleCnt="0"/>
      <dgm:spPr/>
    </dgm:pt>
    <dgm:pt modelId="{C2D2E42E-4D9E-4CFC-838A-9EEDF9D96AE7}" type="pres">
      <dgm:prSet presAssocID="{D588E3CA-8859-4E67-AD27-7C5A68347ABF}" presName="hierChild5" presStyleCnt="0"/>
      <dgm:spPr/>
    </dgm:pt>
    <dgm:pt modelId="{840F4DCB-922B-491A-8495-6233131F184B}" type="pres">
      <dgm:prSet presAssocID="{C661BE5F-C14A-49F6-AE79-D8F65F0751DF}" presName="hierChild5" presStyleCnt="0"/>
      <dgm:spPr/>
    </dgm:pt>
    <dgm:pt modelId="{7D5001E0-58A1-4D95-8736-D2303DB815B4}" type="pres">
      <dgm:prSet presAssocID="{39157C95-A560-4DD2-B95E-767241F91FF8}" presName="hierChild5" presStyleCnt="0"/>
      <dgm:spPr/>
    </dgm:pt>
    <dgm:pt modelId="{21C388D8-66B8-4B5A-8F58-C93E1E02E301}" type="pres">
      <dgm:prSet presAssocID="{B20BA180-C619-4963-A8DB-CCAB624F118D}" presName="Name37" presStyleLbl="parChTrans1D2" presStyleIdx="1" presStyleCnt="3"/>
      <dgm:spPr/>
    </dgm:pt>
    <dgm:pt modelId="{A13C0C9D-A095-4AFD-9D00-F3A7A5E68C86}" type="pres">
      <dgm:prSet presAssocID="{0231D46D-1F25-4386-A5F6-72258CDF7179}" presName="hierRoot2" presStyleCnt="0">
        <dgm:presLayoutVars>
          <dgm:hierBranch val="init"/>
        </dgm:presLayoutVars>
      </dgm:prSet>
      <dgm:spPr/>
    </dgm:pt>
    <dgm:pt modelId="{85C65B66-616F-4753-BECF-40E84476FE72}" type="pres">
      <dgm:prSet presAssocID="{0231D46D-1F25-4386-A5F6-72258CDF7179}" presName="rootComposite" presStyleCnt="0"/>
      <dgm:spPr/>
    </dgm:pt>
    <dgm:pt modelId="{AAAE6FEE-DB3E-456D-A0C8-75B5DD941E10}" type="pres">
      <dgm:prSet presAssocID="{0231D46D-1F25-4386-A5F6-72258CDF7179}" presName="rootText" presStyleLbl="node2" presStyleIdx="1" presStyleCnt="3" custScaleX="141001">
        <dgm:presLayoutVars>
          <dgm:chPref val="3"/>
        </dgm:presLayoutVars>
      </dgm:prSet>
      <dgm:spPr/>
    </dgm:pt>
    <dgm:pt modelId="{B4E8D658-A0F2-4053-956B-354D842556E2}" type="pres">
      <dgm:prSet presAssocID="{0231D46D-1F25-4386-A5F6-72258CDF7179}" presName="rootConnector" presStyleLbl="node2" presStyleIdx="1" presStyleCnt="3"/>
      <dgm:spPr/>
    </dgm:pt>
    <dgm:pt modelId="{2563CAB2-D7CD-466E-A4ED-024E22127034}" type="pres">
      <dgm:prSet presAssocID="{0231D46D-1F25-4386-A5F6-72258CDF7179}" presName="hierChild4" presStyleCnt="0"/>
      <dgm:spPr/>
    </dgm:pt>
    <dgm:pt modelId="{360226EC-31D8-4A49-9538-E63770F70F3E}" type="pres">
      <dgm:prSet presAssocID="{DF2456E9-ABCF-42CD-AC03-5401729E94DB}" presName="Name37" presStyleLbl="parChTrans1D3" presStyleIdx="1" presStyleCnt="4"/>
      <dgm:spPr/>
    </dgm:pt>
    <dgm:pt modelId="{94DD6806-CCA2-4F10-B62F-00453351BB8A}" type="pres">
      <dgm:prSet presAssocID="{5C0EAAA8-00D0-43FA-BA16-689702BEB3B8}" presName="hierRoot2" presStyleCnt="0">
        <dgm:presLayoutVars>
          <dgm:hierBranch val="init"/>
        </dgm:presLayoutVars>
      </dgm:prSet>
      <dgm:spPr/>
    </dgm:pt>
    <dgm:pt modelId="{FE821F4C-523B-46E4-BD13-7A3E16A239FE}" type="pres">
      <dgm:prSet presAssocID="{5C0EAAA8-00D0-43FA-BA16-689702BEB3B8}" presName="rootComposite" presStyleCnt="0"/>
      <dgm:spPr/>
    </dgm:pt>
    <dgm:pt modelId="{65EF1143-233B-4D02-BCC6-C77C2CABB8EB}" type="pres">
      <dgm:prSet presAssocID="{5C0EAAA8-00D0-43FA-BA16-689702BEB3B8}" presName="rootText" presStyleLbl="node3" presStyleIdx="1" presStyleCnt="4" custScaleX="468412" custScaleY="176933">
        <dgm:presLayoutVars>
          <dgm:chPref val="3"/>
        </dgm:presLayoutVars>
      </dgm:prSet>
      <dgm:spPr/>
    </dgm:pt>
    <dgm:pt modelId="{E9A4B31A-7ED2-49B9-97B8-77D1F1F74D01}" type="pres">
      <dgm:prSet presAssocID="{5C0EAAA8-00D0-43FA-BA16-689702BEB3B8}" presName="rootConnector" presStyleLbl="node3" presStyleIdx="1" presStyleCnt="4"/>
      <dgm:spPr/>
    </dgm:pt>
    <dgm:pt modelId="{05249BA7-4F3E-4C4E-B9D5-779E088815C0}" type="pres">
      <dgm:prSet presAssocID="{5C0EAAA8-00D0-43FA-BA16-689702BEB3B8}" presName="hierChild4" presStyleCnt="0"/>
      <dgm:spPr/>
    </dgm:pt>
    <dgm:pt modelId="{456A3EBD-B296-4B0D-AD0F-4C66E3EBA265}" type="pres">
      <dgm:prSet presAssocID="{5C0EAAA8-00D0-43FA-BA16-689702BEB3B8}" presName="hierChild5" presStyleCnt="0"/>
      <dgm:spPr/>
    </dgm:pt>
    <dgm:pt modelId="{B6B5825A-5B34-43AC-977E-E1682D9BECE6}" type="pres">
      <dgm:prSet presAssocID="{0487278F-6223-40DE-8A98-3894A350EE4A}" presName="Name37" presStyleLbl="parChTrans1D3" presStyleIdx="2" presStyleCnt="4"/>
      <dgm:spPr/>
    </dgm:pt>
    <dgm:pt modelId="{2D6EDBAD-10F5-4164-8ED8-4AB6A8532BB1}" type="pres">
      <dgm:prSet presAssocID="{B8C5AB78-C1B4-4D37-88B8-9DD2FEDABC4F}" presName="hierRoot2" presStyleCnt="0">
        <dgm:presLayoutVars>
          <dgm:hierBranch val="init"/>
        </dgm:presLayoutVars>
      </dgm:prSet>
      <dgm:spPr/>
    </dgm:pt>
    <dgm:pt modelId="{8670BDE0-D52D-4563-BF8D-1A273E581A72}" type="pres">
      <dgm:prSet presAssocID="{B8C5AB78-C1B4-4D37-88B8-9DD2FEDABC4F}" presName="rootComposite" presStyleCnt="0"/>
      <dgm:spPr/>
    </dgm:pt>
    <dgm:pt modelId="{F30E0691-85CB-467B-9D66-52EE87525735}" type="pres">
      <dgm:prSet presAssocID="{B8C5AB78-C1B4-4D37-88B8-9DD2FEDABC4F}" presName="rootText" presStyleLbl="node3" presStyleIdx="2" presStyleCnt="4" custScaleX="495739" custScaleY="210431">
        <dgm:presLayoutVars>
          <dgm:chPref val="3"/>
        </dgm:presLayoutVars>
      </dgm:prSet>
      <dgm:spPr/>
    </dgm:pt>
    <dgm:pt modelId="{FAD6ECF6-DD17-4B8C-AA2F-64086427BA19}" type="pres">
      <dgm:prSet presAssocID="{B8C5AB78-C1B4-4D37-88B8-9DD2FEDABC4F}" presName="rootConnector" presStyleLbl="node3" presStyleIdx="2" presStyleCnt="4"/>
      <dgm:spPr/>
    </dgm:pt>
    <dgm:pt modelId="{2BE467B6-2162-486E-8E6F-F879841A4F07}" type="pres">
      <dgm:prSet presAssocID="{B8C5AB78-C1B4-4D37-88B8-9DD2FEDABC4F}" presName="hierChild4" presStyleCnt="0"/>
      <dgm:spPr/>
    </dgm:pt>
    <dgm:pt modelId="{FB9423B6-CB31-4891-A1D6-C18F3695E3CD}" type="pres">
      <dgm:prSet presAssocID="{B8C5AB78-C1B4-4D37-88B8-9DD2FEDABC4F}" presName="hierChild5" presStyleCnt="0"/>
      <dgm:spPr/>
    </dgm:pt>
    <dgm:pt modelId="{84A518C4-621E-4340-A3FD-5E0CFE85C1BE}" type="pres">
      <dgm:prSet presAssocID="{0231D46D-1F25-4386-A5F6-72258CDF7179}" presName="hierChild5" presStyleCnt="0"/>
      <dgm:spPr/>
    </dgm:pt>
    <dgm:pt modelId="{073B870A-82FA-499B-915F-D2C3ED93738E}" type="pres">
      <dgm:prSet presAssocID="{1D01F599-2A19-410A-B9F0-C4D83332E1F2}" presName="Name37" presStyleLbl="parChTrans1D2" presStyleIdx="2" presStyleCnt="3"/>
      <dgm:spPr/>
    </dgm:pt>
    <dgm:pt modelId="{36421A88-B5DA-49F9-B7F0-6C82C53DB1FA}" type="pres">
      <dgm:prSet presAssocID="{59BF4B47-0E63-409B-88EC-8490CA724EE3}" presName="hierRoot2" presStyleCnt="0">
        <dgm:presLayoutVars>
          <dgm:hierBranch/>
        </dgm:presLayoutVars>
      </dgm:prSet>
      <dgm:spPr/>
    </dgm:pt>
    <dgm:pt modelId="{CC166DBD-43FF-4A0F-9F00-CA852D98C4C4}" type="pres">
      <dgm:prSet presAssocID="{59BF4B47-0E63-409B-88EC-8490CA724EE3}" presName="rootComposite" presStyleCnt="0"/>
      <dgm:spPr/>
    </dgm:pt>
    <dgm:pt modelId="{03EAFB00-022D-48EC-B745-F32A89778579}" type="pres">
      <dgm:prSet presAssocID="{59BF4B47-0E63-409B-88EC-8490CA724EE3}" presName="rootText" presStyleLbl="node2" presStyleIdx="2" presStyleCnt="3" custScaleX="163684" custScaleY="138324" custLinFactNeighborX="44297">
        <dgm:presLayoutVars>
          <dgm:chPref val="3"/>
        </dgm:presLayoutVars>
      </dgm:prSet>
      <dgm:spPr/>
    </dgm:pt>
    <dgm:pt modelId="{3B67A4E3-4041-4378-95BD-4AEB1F07285F}" type="pres">
      <dgm:prSet presAssocID="{59BF4B47-0E63-409B-88EC-8490CA724EE3}" presName="rootConnector" presStyleLbl="node2" presStyleIdx="2" presStyleCnt="3"/>
      <dgm:spPr/>
    </dgm:pt>
    <dgm:pt modelId="{FDE1CA6B-F09E-46A9-B5AF-49BEB754AB8E}" type="pres">
      <dgm:prSet presAssocID="{59BF4B47-0E63-409B-88EC-8490CA724EE3}" presName="hierChild4" presStyleCnt="0"/>
      <dgm:spPr/>
    </dgm:pt>
    <dgm:pt modelId="{33310AA3-2849-497F-8024-3AE4E83B67D7}" type="pres">
      <dgm:prSet presAssocID="{8680B61C-96AF-4452-8367-0250B46873F1}" presName="Name35" presStyleLbl="parChTrans1D3" presStyleIdx="3" presStyleCnt="4"/>
      <dgm:spPr/>
    </dgm:pt>
    <dgm:pt modelId="{0292F1D0-F404-4564-82BB-FAA8DE277CA4}" type="pres">
      <dgm:prSet presAssocID="{81B3DA45-BB4B-408F-A695-3FF14FE75519}" presName="hierRoot2" presStyleCnt="0">
        <dgm:presLayoutVars>
          <dgm:hierBranch val="init"/>
        </dgm:presLayoutVars>
      </dgm:prSet>
      <dgm:spPr/>
    </dgm:pt>
    <dgm:pt modelId="{4F4E059F-89BB-41AA-9E8E-37B615305D8F}" type="pres">
      <dgm:prSet presAssocID="{81B3DA45-BB4B-408F-A695-3FF14FE75519}" presName="rootComposite" presStyleCnt="0"/>
      <dgm:spPr/>
    </dgm:pt>
    <dgm:pt modelId="{7D0C2654-70F7-4FD8-8B9B-0563B4ABAD79}" type="pres">
      <dgm:prSet presAssocID="{81B3DA45-BB4B-408F-A695-3FF14FE75519}" presName="rootText" presStyleLbl="node3" presStyleIdx="3" presStyleCnt="4" custScaleX="138717" custScaleY="288547">
        <dgm:presLayoutVars>
          <dgm:chPref val="3"/>
        </dgm:presLayoutVars>
      </dgm:prSet>
      <dgm:spPr/>
    </dgm:pt>
    <dgm:pt modelId="{B088494E-6B13-4D8E-932C-ED0255E1690B}" type="pres">
      <dgm:prSet presAssocID="{81B3DA45-BB4B-408F-A695-3FF14FE75519}" presName="rootConnector" presStyleLbl="node3" presStyleIdx="3" presStyleCnt="4"/>
      <dgm:spPr/>
    </dgm:pt>
    <dgm:pt modelId="{8FEC2BF0-3C1C-4EBB-BF1F-C491D003282F}" type="pres">
      <dgm:prSet presAssocID="{81B3DA45-BB4B-408F-A695-3FF14FE75519}" presName="hierChild4" presStyleCnt="0"/>
      <dgm:spPr/>
    </dgm:pt>
    <dgm:pt modelId="{941C6718-0E03-46FF-BA07-7806BDA973EA}" type="pres">
      <dgm:prSet presAssocID="{81B3DA45-BB4B-408F-A695-3FF14FE75519}" presName="hierChild5" presStyleCnt="0"/>
      <dgm:spPr/>
    </dgm:pt>
    <dgm:pt modelId="{92C35C7D-B9BE-4FDF-995C-C47BDD1D33AD}" type="pres">
      <dgm:prSet presAssocID="{59BF4B47-0E63-409B-88EC-8490CA724EE3}" presName="hierChild5" presStyleCnt="0"/>
      <dgm:spPr/>
    </dgm:pt>
    <dgm:pt modelId="{6A8D396F-AFBC-4C4B-A9E2-FD27D4A469E2}" type="pres">
      <dgm:prSet presAssocID="{58FB9FE9-DD82-41CD-8C05-8861309E3CE4}" presName="hierChild3" presStyleCnt="0"/>
      <dgm:spPr/>
    </dgm:pt>
  </dgm:ptLst>
  <dgm:cxnLst>
    <dgm:cxn modelId="{F0520019-71AC-4152-8AE6-F98EB8A6801F}" type="presOf" srcId="{5C0EAAA8-00D0-43FA-BA16-689702BEB3B8}" destId="{E9A4B31A-7ED2-49B9-97B8-77D1F1F74D01}" srcOrd="1" destOrd="0" presId="urn:microsoft.com/office/officeart/2005/8/layout/orgChart1"/>
    <dgm:cxn modelId="{DF147119-BEC1-4B41-833B-C151B99FFE4A}" type="presOf" srcId="{5C0EAAA8-00D0-43FA-BA16-689702BEB3B8}" destId="{65EF1143-233B-4D02-BCC6-C77C2CABB8EB}" srcOrd="0" destOrd="0" presId="urn:microsoft.com/office/officeart/2005/8/layout/orgChart1"/>
    <dgm:cxn modelId="{0D859727-ECA8-4F25-8189-215684F1584C}" type="presOf" srcId="{DF2456E9-ABCF-42CD-AC03-5401729E94DB}" destId="{360226EC-31D8-4A49-9538-E63770F70F3E}" srcOrd="0" destOrd="0" presId="urn:microsoft.com/office/officeart/2005/8/layout/orgChart1"/>
    <dgm:cxn modelId="{6239EF36-36F8-47D6-B48A-710F3178704F}" type="presOf" srcId="{45D2959D-23F4-4A94-BF6E-E8CFF1FB6B49}" destId="{242D2B0C-BCC8-4D95-B252-6C30555DA3E9}" srcOrd="0" destOrd="0" presId="urn:microsoft.com/office/officeart/2005/8/layout/orgChart1"/>
    <dgm:cxn modelId="{28D62C43-D64E-4D63-99A8-237D2C1B0B23}" type="presOf" srcId="{39157C95-A560-4DD2-B95E-767241F91FF8}" destId="{5ACB425C-16C5-4CF8-8A2A-D02E172FDC62}" srcOrd="1" destOrd="0" presId="urn:microsoft.com/office/officeart/2005/8/layout/orgChart1"/>
    <dgm:cxn modelId="{4271E565-791B-4AA8-93A4-1C8A687C352B}" type="presOf" srcId="{59BF4B47-0E63-409B-88EC-8490CA724EE3}" destId="{03EAFB00-022D-48EC-B745-F32A89778579}" srcOrd="0" destOrd="0" presId="urn:microsoft.com/office/officeart/2005/8/layout/orgChart1"/>
    <dgm:cxn modelId="{F89A914A-259B-4606-BBDF-F34B8B98F47D}" type="presOf" srcId="{0231D46D-1F25-4386-A5F6-72258CDF7179}" destId="{B4E8D658-A0F2-4053-956B-354D842556E2}" srcOrd="1" destOrd="0" presId="urn:microsoft.com/office/officeart/2005/8/layout/orgChart1"/>
    <dgm:cxn modelId="{963CA24D-6C98-462C-820C-685C406F460F}" srcId="{58FB9FE9-DD82-41CD-8C05-8861309E3CE4}" destId="{0231D46D-1F25-4386-A5F6-72258CDF7179}" srcOrd="1" destOrd="0" parTransId="{B20BA180-C619-4963-A8DB-CCAB624F118D}" sibTransId="{CCE14C67-A955-41A0-9D1B-21280E10F113}"/>
    <dgm:cxn modelId="{530FCB6D-AFD3-4F74-AFBE-955A8377AA13}" type="presOf" srcId="{39157C95-A560-4DD2-B95E-767241F91FF8}" destId="{ED62B58D-5EF0-495B-9ABB-D8D61B7B0526}" srcOrd="0" destOrd="0" presId="urn:microsoft.com/office/officeart/2005/8/layout/orgChart1"/>
    <dgm:cxn modelId="{5BC72A6E-7E78-479E-BE3A-AB8E8DB580A8}" type="presOf" srcId="{0231D46D-1F25-4386-A5F6-72258CDF7179}" destId="{AAAE6FEE-DB3E-456D-A0C8-75B5DD941E10}" srcOrd="0" destOrd="0" presId="urn:microsoft.com/office/officeart/2005/8/layout/orgChart1"/>
    <dgm:cxn modelId="{9611E74E-A8D8-40A0-BDC5-2E62892A8EDA}" srcId="{58FB9FE9-DD82-41CD-8C05-8861309E3CE4}" destId="{39157C95-A560-4DD2-B95E-767241F91FF8}" srcOrd="0" destOrd="0" parTransId="{1094BB14-FE2B-4839-A2ED-7D2DA31F6B2A}" sibTransId="{55B4F015-FFBA-42D0-9378-8228F8291F53}"/>
    <dgm:cxn modelId="{C1689C55-1AD7-4E6F-B6E2-9C5B8F6A480A}" type="presOf" srcId="{0487278F-6223-40DE-8A98-3894A350EE4A}" destId="{B6B5825A-5B34-43AC-977E-E1682D9BECE6}" srcOrd="0" destOrd="0" presId="urn:microsoft.com/office/officeart/2005/8/layout/orgChart1"/>
    <dgm:cxn modelId="{897A2A78-576C-4008-9088-F5E0E0CA90BA}" srcId="{0231D46D-1F25-4386-A5F6-72258CDF7179}" destId="{5C0EAAA8-00D0-43FA-BA16-689702BEB3B8}" srcOrd="0" destOrd="0" parTransId="{DF2456E9-ABCF-42CD-AC03-5401729E94DB}" sibTransId="{468E3A71-B326-451A-B3F1-244668859168}"/>
    <dgm:cxn modelId="{92B93B7C-50B2-4BCF-B856-D3BCF9D68EEE}" srcId="{58FB9FE9-DD82-41CD-8C05-8861309E3CE4}" destId="{59BF4B47-0E63-409B-88EC-8490CA724EE3}" srcOrd="2" destOrd="0" parTransId="{1D01F599-2A19-410A-B9F0-C4D83332E1F2}" sibTransId="{D3B8E07E-9DF9-477D-A52B-33B890D8D409}"/>
    <dgm:cxn modelId="{D5DFB47D-87A8-494F-973F-524C61037051}" type="presOf" srcId="{B20BA180-C619-4963-A8DB-CCAB624F118D}" destId="{21C388D8-66B8-4B5A-8F58-C93E1E02E301}" srcOrd="0" destOrd="0" presId="urn:microsoft.com/office/officeart/2005/8/layout/orgChart1"/>
    <dgm:cxn modelId="{D33D1881-5A03-4C49-8022-D3F7ABA52E08}" srcId="{0231D46D-1F25-4386-A5F6-72258CDF7179}" destId="{B8C5AB78-C1B4-4D37-88B8-9DD2FEDABC4F}" srcOrd="1" destOrd="0" parTransId="{0487278F-6223-40DE-8A98-3894A350EE4A}" sibTransId="{EDF4EAC4-F15B-4BBE-BC5F-E54204DDD2DA}"/>
    <dgm:cxn modelId="{0419AF85-E53A-407F-884F-DF5C50E21BCE}" type="presOf" srcId="{81B3DA45-BB4B-408F-A695-3FF14FE75519}" destId="{B088494E-6B13-4D8E-932C-ED0255E1690B}" srcOrd="1" destOrd="0" presId="urn:microsoft.com/office/officeart/2005/8/layout/orgChart1"/>
    <dgm:cxn modelId="{FCA6FC8B-71E6-4E72-B1C4-3373759C1939}" srcId="{39157C95-A560-4DD2-B95E-767241F91FF8}" destId="{C661BE5F-C14A-49F6-AE79-D8F65F0751DF}" srcOrd="0" destOrd="0" parTransId="{063E60D8-3D5F-4468-A47B-1DCEB20DEDF3}" sibTransId="{E264F397-553A-4569-905E-9E7C77449FA3}"/>
    <dgm:cxn modelId="{879F048F-5771-4150-82E3-F989DCEA718A}" type="presOf" srcId="{8680B61C-96AF-4452-8367-0250B46873F1}" destId="{33310AA3-2849-497F-8024-3AE4E83B67D7}" srcOrd="0" destOrd="0" presId="urn:microsoft.com/office/officeart/2005/8/layout/orgChart1"/>
    <dgm:cxn modelId="{815F3D98-F210-4FD4-821A-4E270BD29E7A}" type="presOf" srcId="{D588E3CA-8859-4E67-AD27-7C5A68347ABF}" destId="{B79B2998-86C7-471A-8D64-3FD9B4D47566}" srcOrd="0" destOrd="0" presId="urn:microsoft.com/office/officeart/2005/8/layout/orgChart1"/>
    <dgm:cxn modelId="{A16A6298-A321-458A-8DBB-760C5FF050C7}" type="presOf" srcId="{59BF4B47-0E63-409B-88EC-8490CA724EE3}" destId="{3B67A4E3-4041-4378-95BD-4AEB1F07285F}" srcOrd="1" destOrd="0" presId="urn:microsoft.com/office/officeart/2005/8/layout/orgChart1"/>
    <dgm:cxn modelId="{E245599C-8CE3-4B82-9393-27C4C9588F69}" type="presOf" srcId="{D588E3CA-8859-4E67-AD27-7C5A68347ABF}" destId="{B3639CFD-40F7-447E-B1AF-A61D78261CCD}" srcOrd="1" destOrd="0" presId="urn:microsoft.com/office/officeart/2005/8/layout/orgChart1"/>
    <dgm:cxn modelId="{6DCF22C3-ECB0-4539-A37E-9AF91BA7A316}" type="presOf" srcId="{58FB9FE9-DD82-41CD-8C05-8861309E3CE4}" destId="{E73B9282-3B67-46DA-855D-85FCEFC9667B}" srcOrd="1" destOrd="0" presId="urn:microsoft.com/office/officeart/2005/8/layout/orgChart1"/>
    <dgm:cxn modelId="{CF6EF5C4-4049-4B08-8F22-244856B0F592}" type="presOf" srcId="{B8C5AB78-C1B4-4D37-88B8-9DD2FEDABC4F}" destId="{FAD6ECF6-DD17-4B8C-AA2F-64086427BA19}" srcOrd="1" destOrd="0" presId="urn:microsoft.com/office/officeart/2005/8/layout/orgChart1"/>
    <dgm:cxn modelId="{385EADC6-DE0E-4BFB-B2CC-1D11376E8F3E}" srcId="{59BF4B47-0E63-409B-88EC-8490CA724EE3}" destId="{81B3DA45-BB4B-408F-A695-3FF14FE75519}" srcOrd="0" destOrd="0" parTransId="{8680B61C-96AF-4452-8367-0250B46873F1}" sibTransId="{87E2BFB0-E865-4D99-A77A-11D4F7DEB6B8}"/>
    <dgm:cxn modelId="{815482D5-3870-44CC-9F04-35B07461E18D}" type="presOf" srcId="{063E60D8-3D5F-4468-A47B-1DCEB20DEDF3}" destId="{7B6CF83A-53CE-4103-BDD0-A53E28B5A430}" srcOrd="0" destOrd="0" presId="urn:microsoft.com/office/officeart/2005/8/layout/orgChart1"/>
    <dgm:cxn modelId="{555467E8-8AB2-4A97-920B-D321B41290DE}" type="presOf" srcId="{1094BB14-FE2B-4839-A2ED-7D2DA31F6B2A}" destId="{7E13B2FA-9EF8-44B4-AC2B-3BE8149DEC3E}" srcOrd="0" destOrd="0" presId="urn:microsoft.com/office/officeart/2005/8/layout/orgChart1"/>
    <dgm:cxn modelId="{82F2CAEA-5126-40DD-8C8B-25C84032C57E}" type="presOf" srcId="{C661BE5F-C14A-49F6-AE79-D8F65F0751DF}" destId="{604EE170-D627-417C-AB86-50BA18B3F7C2}" srcOrd="1" destOrd="0" presId="urn:microsoft.com/office/officeart/2005/8/layout/orgChart1"/>
    <dgm:cxn modelId="{DDF94CEC-C152-4343-9DB1-BCA47594E5E9}" type="presOf" srcId="{B8C5AB78-C1B4-4D37-88B8-9DD2FEDABC4F}" destId="{F30E0691-85CB-467B-9D66-52EE87525735}" srcOrd="0" destOrd="0" presId="urn:microsoft.com/office/officeart/2005/8/layout/orgChart1"/>
    <dgm:cxn modelId="{2B195AF0-77C9-4126-B38B-B80EA5F7508F}" srcId="{C661BE5F-C14A-49F6-AE79-D8F65F0751DF}" destId="{D588E3CA-8859-4E67-AD27-7C5A68347ABF}" srcOrd="0" destOrd="0" parTransId="{B7994D70-3B0E-4E10-8CC6-8B4E479EC10A}" sibTransId="{0BE7EE17-6E74-46C8-948E-E96042B19C44}"/>
    <dgm:cxn modelId="{5D3E0EF5-2F7E-4A5A-BFD8-A9CA1AE4C7B7}" type="presOf" srcId="{1D01F599-2A19-410A-B9F0-C4D83332E1F2}" destId="{073B870A-82FA-499B-915F-D2C3ED93738E}" srcOrd="0" destOrd="0" presId="urn:microsoft.com/office/officeart/2005/8/layout/orgChart1"/>
    <dgm:cxn modelId="{CD786EF5-0F8C-4AA5-AF0B-3B23AED20910}" type="presOf" srcId="{B7994D70-3B0E-4E10-8CC6-8B4E479EC10A}" destId="{C66B6258-0EDF-4C73-8C5F-253DC5E8DD95}" srcOrd="0" destOrd="0" presId="urn:microsoft.com/office/officeart/2005/8/layout/orgChart1"/>
    <dgm:cxn modelId="{560CFCF9-3A8B-4060-B9B2-D933827B4F7B}" srcId="{45D2959D-23F4-4A94-BF6E-E8CFF1FB6B49}" destId="{58FB9FE9-DD82-41CD-8C05-8861309E3CE4}" srcOrd="0" destOrd="0" parTransId="{78EFF9D1-1457-404D-94C3-EA58BB25A8BB}" sibTransId="{7ABD0257-890E-4D4B-B546-4C1FEB003DF7}"/>
    <dgm:cxn modelId="{713B6FFA-2E20-442C-9C18-6958F6AD94C3}" type="presOf" srcId="{C661BE5F-C14A-49F6-AE79-D8F65F0751DF}" destId="{9E20FFC9-ECE7-4857-90DE-42532D3438EE}" srcOrd="0" destOrd="0" presId="urn:microsoft.com/office/officeart/2005/8/layout/orgChart1"/>
    <dgm:cxn modelId="{AE46BAFD-3248-408D-8FFB-BE8F6828C99A}" type="presOf" srcId="{58FB9FE9-DD82-41CD-8C05-8861309E3CE4}" destId="{F1C2EFAD-2CD9-4BA4-A3F2-6C38A9821623}" srcOrd="0" destOrd="0" presId="urn:microsoft.com/office/officeart/2005/8/layout/orgChart1"/>
    <dgm:cxn modelId="{093D8DFF-D63F-42F2-8652-6E497793A577}" type="presOf" srcId="{81B3DA45-BB4B-408F-A695-3FF14FE75519}" destId="{7D0C2654-70F7-4FD8-8B9B-0563B4ABAD79}" srcOrd="0" destOrd="0" presId="urn:microsoft.com/office/officeart/2005/8/layout/orgChart1"/>
    <dgm:cxn modelId="{D983033E-4A7A-49AE-B46C-63DBD259F39F}" type="presParOf" srcId="{242D2B0C-BCC8-4D95-B252-6C30555DA3E9}" destId="{424F4EB4-87F6-494B-9EEA-A3D78523962B}" srcOrd="0" destOrd="0" presId="urn:microsoft.com/office/officeart/2005/8/layout/orgChart1"/>
    <dgm:cxn modelId="{7035647B-8C6E-419F-A36D-3DEAEC7507EF}" type="presParOf" srcId="{424F4EB4-87F6-494B-9EEA-A3D78523962B}" destId="{326F68E3-0348-4907-B1A2-8374F569CDE5}" srcOrd="0" destOrd="0" presId="urn:microsoft.com/office/officeart/2005/8/layout/orgChart1"/>
    <dgm:cxn modelId="{EC840A03-EC9D-4F63-ADE8-F224B1211A3D}" type="presParOf" srcId="{326F68E3-0348-4907-B1A2-8374F569CDE5}" destId="{F1C2EFAD-2CD9-4BA4-A3F2-6C38A9821623}" srcOrd="0" destOrd="0" presId="urn:microsoft.com/office/officeart/2005/8/layout/orgChart1"/>
    <dgm:cxn modelId="{91CE87C9-2775-4F07-A422-98BFFDA2FFDC}" type="presParOf" srcId="{326F68E3-0348-4907-B1A2-8374F569CDE5}" destId="{E73B9282-3B67-46DA-855D-85FCEFC9667B}" srcOrd="1" destOrd="0" presId="urn:microsoft.com/office/officeart/2005/8/layout/orgChart1"/>
    <dgm:cxn modelId="{54BF8AD6-AF70-4977-9034-B3CCB42B68E9}" type="presParOf" srcId="{424F4EB4-87F6-494B-9EEA-A3D78523962B}" destId="{7C7E5385-729E-4533-8CBD-3612CEA10672}" srcOrd="1" destOrd="0" presId="urn:microsoft.com/office/officeart/2005/8/layout/orgChart1"/>
    <dgm:cxn modelId="{C60E6DE3-43CC-40DA-9103-A9895CE4D5A2}" type="presParOf" srcId="{7C7E5385-729E-4533-8CBD-3612CEA10672}" destId="{7E13B2FA-9EF8-44B4-AC2B-3BE8149DEC3E}" srcOrd="0" destOrd="0" presId="urn:microsoft.com/office/officeart/2005/8/layout/orgChart1"/>
    <dgm:cxn modelId="{549DD9F0-EC80-4BBF-8FF2-2F2822FF0A90}" type="presParOf" srcId="{7C7E5385-729E-4533-8CBD-3612CEA10672}" destId="{D6397D1A-C588-4501-8104-D588FA505E2B}" srcOrd="1" destOrd="0" presId="urn:microsoft.com/office/officeart/2005/8/layout/orgChart1"/>
    <dgm:cxn modelId="{12B5811C-3F87-467B-923A-E1015623BA34}" type="presParOf" srcId="{D6397D1A-C588-4501-8104-D588FA505E2B}" destId="{FA0C523B-4AC1-430A-BC58-C9557F73B066}" srcOrd="0" destOrd="0" presId="urn:microsoft.com/office/officeart/2005/8/layout/orgChart1"/>
    <dgm:cxn modelId="{0799C135-8F31-4678-950B-4154821D7FA5}" type="presParOf" srcId="{FA0C523B-4AC1-430A-BC58-C9557F73B066}" destId="{ED62B58D-5EF0-495B-9ABB-D8D61B7B0526}" srcOrd="0" destOrd="0" presId="urn:microsoft.com/office/officeart/2005/8/layout/orgChart1"/>
    <dgm:cxn modelId="{2CE09DD9-62E4-4DB9-8E24-37863B5B90EB}" type="presParOf" srcId="{FA0C523B-4AC1-430A-BC58-C9557F73B066}" destId="{5ACB425C-16C5-4CF8-8A2A-D02E172FDC62}" srcOrd="1" destOrd="0" presId="urn:microsoft.com/office/officeart/2005/8/layout/orgChart1"/>
    <dgm:cxn modelId="{397A8F9A-C12A-4486-BB97-9BF292EB9D89}" type="presParOf" srcId="{D6397D1A-C588-4501-8104-D588FA505E2B}" destId="{5FE73765-5CB1-4ACD-ADE5-C939BCF4516E}" srcOrd="1" destOrd="0" presId="urn:microsoft.com/office/officeart/2005/8/layout/orgChart1"/>
    <dgm:cxn modelId="{B03E50E8-018C-42C6-AC04-409DAB46E706}" type="presParOf" srcId="{5FE73765-5CB1-4ACD-ADE5-C939BCF4516E}" destId="{7B6CF83A-53CE-4103-BDD0-A53E28B5A430}" srcOrd="0" destOrd="0" presId="urn:microsoft.com/office/officeart/2005/8/layout/orgChart1"/>
    <dgm:cxn modelId="{ED6A5DF2-42CD-4FD2-A0F2-9BF7AF015391}" type="presParOf" srcId="{5FE73765-5CB1-4ACD-ADE5-C939BCF4516E}" destId="{8A3B2834-13FC-4037-807E-C171926CD441}" srcOrd="1" destOrd="0" presId="urn:microsoft.com/office/officeart/2005/8/layout/orgChart1"/>
    <dgm:cxn modelId="{C0CCE46E-6A0C-455B-818D-199DF533756B}" type="presParOf" srcId="{8A3B2834-13FC-4037-807E-C171926CD441}" destId="{E576E7AF-3F1E-481F-B4D7-AE76CD414ABC}" srcOrd="0" destOrd="0" presId="urn:microsoft.com/office/officeart/2005/8/layout/orgChart1"/>
    <dgm:cxn modelId="{20CE5CEA-0167-4FB3-9638-843A8D21087E}" type="presParOf" srcId="{E576E7AF-3F1E-481F-B4D7-AE76CD414ABC}" destId="{9E20FFC9-ECE7-4857-90DE-42532D3438EE}" srcOrd="0" destOrd="0" presId="urn:microsoft.com/office/officeart/2005/8/layout/orgChart1"/>
    <dgm:cxn modelId="{E5FD5776-78A2-438B-B8A3-689F9010507A}" type="presParOf" srcId="{E576E7AF-3F1E-481F-B4D7-AE76CD414ABC}" destId="{604EE170-D627-417C-AB86-50BA18B3F7C2}" srcOrd="1" destOrd="0" presId="urn:microsoft.com/office/officeart/2005/8/layout/orgChart1"/>
    <dgm:cxn modelId="{053FB239-5A29-42C0-A4E7-BC57E91A0A44}" type="presParOf" srcId="{8A3B2834-13FC-4037-807E-C171926CD441}" destId="{250245B9-1A19-4CDE-8A52-077043F4CBF0}" srcOrd="1" destOrd="0" presId="urn:microsoft.com/office/officeart/2005/8/layout/orgChart1"/>
    <dgm:cxn modelId="{A22168A4-CA37-43AD-B9B8-AE70CB10CCFF}" type="presParOf" srcId="{250245B9-1A19-4CDE-8A52-077043F4CBF0}" destId="{C66B6258-0EDF-4C73-8C5F-253DC5E8DD95}" srcOrd="0" destOrd="0" presId="urn:microsoft.com/office/officeart/2005/8/layout/orgChart1"/>
    <dgm:cxn modelId="{BA23E13B-04B1-4FA8-BB57-BF2038769F8C}" type="presParOf" srcId="{250245B9-1A19-4CDE-8A52-077043F4CBF0}" destId="{9BDACB01-6F74-4F06-B656-E293F00C718B}" srcOrd="1" destOrd="0" presId="urn:microsoft.com/office/officeart/2005/8/layout/orgChart1"/>
    <dgm:cxn modelId="{D9CCAB2B-1F83-4E18-812D-781A1E709442}" type="presParOf" srcId="{9BDACB01-6F74-4F06-B656-E293F00C718B}" destId="{6AC50578-482F-4560-82DC-EC17596AC3FF}" srcOrd="0" destOrd="0" presId="urn:microsoft.com/office/officeart/2005/8/layout/orgChart1"/>
    <dgm:cxn modelId="{C44531A3-4480-4B0D-BC94-F1C0D18CD169}" type="presParOf" srcId="{6AC50578-482F-4560-82DC-EC17596AC3FF}" destId="{B79B2998-86C7-471A-8D64-3FD9B4D47566}" srcOrd="0" destOrd="0" presId="urn:microsoft.com/office/officeart/2005/8/layout/orgChart1"/>
    <dgm:cxn modelId="{A762F2E8-972B-4F73-8FDA-EA4A28A3C8B0}" type="presParOf" srcId="{6AC50578-482F-4560-82DC-EC17596AC3FF}" destId="{B3639CFD-40F7-447E-B1AF-A61D78261CCD}" srcOrd="1" destOrd="0" presId="urn:microsoft.com/office/officeart/2005/8/layout/orgChart1"/>
    <dgm:cxn modelId="{CDD1FD59-6081-46AD-B808-0AD93074E437}" type="presParOf" srcId="{9BDACB01-6F74-4F06-B656-E293F00C718B}" destId="{ABA4B041-1F17-48F8-BD72-C3CC4926D4D1}" srcOrd="1" destOrd="0" presId="urn:microsoft.com/office/officeart/2005/8/layout/orgChart1"/>
    <dgm:cxn modelId="{07E7B6F9-2012-4DCA-BE7D-FD3DED00665F}" type="presParOf" srcId="{9BDACB01-6F74-4F06-B656-E293F00C718B}" destId="{C2D2E42E-4D9E-4CFC-838A-9EEDF9D96AE7}" srcOrd="2" destOrd="0" presId="urn:microsoft.com/office/officeart/2005/8/layout/orgChart1"/>
    <dgm:cxn modelId="{D57E4282-AB8D-4976-89F9-07755A95E7F5}" type="presParOf" srcId="{8A3B2834-13FC-4037-807E-C171926CD441}" destId="{840F4DCB-922B-491A-8495-6233131F184B}" srcOrd="2" destOrd="0" presId="urn:microsoft.com/office/officeart/2005/8/layout/orgChart1"/>
    <dgm:cxn modelId="{1AF08083-90EC-4493-B19D-6E94C8C082C4}" type="presParOf" srcId="{D6397D1A-C588-4501-8104-D588FA505E2B}" destId="{7D5001E0-58A1-4D95-8736-D2303DB815B4}" srcOrd="2" destOrd="0" presId="urn:microsoft.com/office/officeart/2005/8/layout/orgChart1"/>
    <dgm:cxn modelId="{DEE0EEBA-DFDF-4F2E-AAC6-6A701F599B45}" type="presParOf" srcId="{7C7E5385-729E-4533-8CBD-3612CEA10672}" destId="{21C388D8-66B8-4B5A-8F58-C93E1E02E301}" srcOrd="2" destOrd="0" presId="urn:microsoft.com/office/officeart/2005/8/layout/orgChart1"/>
    <dgm:cxn modelId="{DB201946-330A-43FA-AAF2-5FDE7E1F6746}" type="presParOf" srcId="{7C7E5385-729E-4533-8CBD-3612CEA10672}" destId="{A13C0C9D-A095-4AFD-9D00-F3A7A5E68C86}" srcOrd="3" destOrd="0" presId="urn:microsoft.com/office/officeart/2005/8/layout/orgChart1"/>
    <dgm:cxn modelId="{A41AB912-72D2-4005-B178-A8E7AFE2F98A}" type="presParOf" srcId="{A13C0C9D-A095-4AFD-9D00-F3A7A5E68C86}" destId="{85C65B66-616F-4753-BECF-40E84476FE72}" srcOrd="0" destOrd="0" presId="urn:microsoft.com/office/officeart/2005/8/layout/orgChart1"/>
    <dgm:cxn modelId="{5C139176-E213-42F5-82D2-C76ACF73AB48}" type="presParOf" srcId="{85C65B66-616F-4753-BECF-40E84476FE72}" destId="{AAAE6FEE-DB3E-456D-A0C8-75B5DD941E10}" srcOrd="0" destOrd="0" presId="urn:microsoft.com/office/officeart/2005/8/layout/orgChart1"/>
    <dgm:cxn modelId="{60721C4E-551E-4974-BAF6-58B8D5348434}" type="presParOf" srcId="{85C65B66-616F-4753-BECF-40E84476FE72}" destId="{B4E8D658-A0F2-4053-956B-354D842556E2}" srcOrd="1" destOrd="0" presId="urn:microsoft.com/office/officeart/2005/8/layout/orgChart1"/>
    <dgm:cxn modelId="{56F4C391-69A7-427F-A576-46F856CC61C8}" type="presParOf" srcId="{A13C0C9D-A095-4AFD-9D00-F3A7A5E68C86}" destId="{2563CAB2-D7CD-466E-A4ED-024E22127034}" srcOrd="1" destOrd="0" presId="urn:microsoft.com/office/officeart/2005/8/layout/orgChart1"/>
    <dgm:cxn modelId="{EA4E3D1E-A49D-43D9-889B-9053BDB8C468}" type="presParOf" srcId="{2563CAB2-D7CD-466E-A4ED-024E22127034}" destId="{360226EC-31D8-4A49-9538-E63770F70F3E}" srcOrd="0" destOrd="0" presId="urn:microsoft.com/office/officeart/2005/8/layout/orgChart1"/>
    <dgm:cxn modelId="{66F11E80-4562-41E9-BA50-0B4A57414892}" type="presParOf" srcId="{2563CAB2-D7CD-466E-A4ED-024E22127034}" destId="{94DD6806-CCA2-4F10-B62F-00453351BB8A}" srcOrd="1" destOrd="0" presId="urn:microsoft.com/office/officeart/2005/8/layout/orgChart1"/>
    <dgm:cxn modelId="{37F016E3-DF7D-4B7F-999B-59769BAD9E18}" type="presParOf" srcId="{94DD6806-CCA2-4F10-B62F-00453351BB8A}" destId="{FE821F4C-523B-46E4-BD13-7A3E16A239FE}" srcOrd="0" destOrd="0" presId="urn:microsoft.com/office/officeart/2005/8/layout/orgChart1"/>
    <dgm:cxn modelId="{DF78F695-39D5-480F-8B73-D6090D3F74CF}" type="presParOf" srcId="{FE821F4C-523B-46E4-BD13-7A3E16A239FE}" destId="{65EF1143-233B-4D02-BCC6-C77C2CABB8EB}" srcOrd="0" destOrd="0" presId="urn:microsoft.com/office/officeart/2005/8/layout/orgChart1"/>
    <dgm:cxn modelId="{FB145712-BECA-42AB-823B-E7F4FAB43888}" type="presParOf" srcId="{FE821F4C-523B-46E4-BD13-7A3E16A239FE}" destId="{E9A4B31A-7ED2-49B9-97B8-77D1F1F74D01}" srcOrd="1" destOrd="0" presId="urn:microsoft.com/office/officeart/2005/8/layout/orgChart1"/>
    <dgm:cxn modelId="{466A2FE7-7F2E-4AC6-95E6-2B54AF44B519}" type="presParOf" srcId="{94DD6806-CCA2-4F10-B62F-00453351BB8A}" destId="{05249BA7-4F3E-4C4E-B9D5-779E088815C0}" srcOrd="1" destOrd="0" presId="urn:microsoft.com/office/officeart/2005/8/layout/orgChart1"/>
    <dgm:cxn modelId="{D1BF7007-4FC3-4BA4-954A-E475A569C6F8}" type="presParOf" srcId="{94DD6806-CCA2-4F10-B62F-00453351BB8A}" destId="{456A3EBD-B296-4B0D-AD0F-4C66E3EBA265}" srcOrd="2" destOrd="0" presId="urn:microsoft.com/office/officeart/2005/8/layout/orgChart1"/>
    <dgm:cxn modelId="{2D7EDA71-177A-4AF7-BD6C-793389C76FE9}" type="presParOf" srcId="{2563CAB2-D7CD-466E-A4ED-024E22127034}" destId="{B6B5825A-5B34-43AC-977E-E1682D9BECE6}" srcOrd="2" destOrd="0" presId="urn:microsoft.com/office/officeart/2005/8/layout/orgChart1"/>
    <dgm:cxn modelId="{06FAE303-8180-4D96-AA16-719DD9E4D115}" type="presParOf" srcId="{2563CAB2-D7CD-466E-A4ED-024E22127034}" destId="{2D6EDBAD-10F5-4164-8ED8-4AB6A8532BB1}" srcOrd="3" destOrd="0" presId="urn:microsoft.com/office/officeart/2005/8/layout/orgChart1"/>
    <dgm:cxn modelId="{7C2E0F67-3646-471A-9E67-8F7E210F5837}" type="presParOf" srcId="{2D6EDBAD-10F5-4164-8ED8-4AB6A8532BB1}" destId="{8670BDE0-D52D-4563-BF8D-1A273E581A72}" srcOrd="0" destOrd="0" presId="urn:microsoft.com/office/officeart/2005/8/layout/orgChart1"/>
    <dgm:cxn modelId="{7ABBD9A7-F4B9-41D6-AC53-5710323B2772}" type="presParOf" srcId="{8670BDE0-D52D-4563-BF8D-1A273E581A72}" destId="{F30E0691-85CB-467B-9D66-52EE87525735}" srcOrd="0" destOrd="0" presId="urn:microsoft.com/office/officeart/2005/8/layout/orgChart1"/>
    <dgm:cxn modelId="{25B6BEE2-B103-4386-9778-8B835ADEECE3}" type="presParOf" srcId="{8670BDE0-D52D-4563-BF8D-1A273E581A72}" destId="{FAD6ECF6-DD17-4B8C-AA2F-64086427BA19}" srcOrd="1" destOrd="0" presId="urn:microsoft.com/office/officeart/2005/8/layout/orgChart1"/>
    <dgm:cxn modelId="{00CE9A21-7B35-476F-A3FF-60B5FA6DB685}" type="presParOf" srcId="{2D6EDBAD-10F5-4164-8ED8-4AB6A8532BB1}" destId="{2BE467B6-2162-486E-8E6F-F879841A4F07}" srcOrd="1" destOrd="0" presId="urn:microsoft.com/office/officeart/2005/8/layout/orgChart1"/>
    <dgm:cxn modelId="{23BD9E82-13CF-403A-BA0A-2562ABB9AE79}" type="presParOf" srcId="{2D6EDBAD-10F5-4164-8ED8-4AB6A8532BB1}" destId="{FB9423B6-CB31-4891-A1D6-C18F3695E3CD}" srcOrd="2" destOrd="0" presId="urn:microsoft.com/office/officeart/2005/8/layout/orgChart1"/>
    <dgm:cxn modelId="{154CA740-1649-4DD9-AFCA-0DEE3D74C41E}" type="presParOf" srcId="{A13C0C9D-A095-4AFD-9D00-F3A7A5E68C86}" destId="{84A518C4-621E-4340-A3FD-5E0CFE85C1BE}" srcOrd="2" destOrd="0" presId="urn:microsoft.com/office/officeart/2005/8/layout/orgChart1"/>
    <dgm:cxn modelId="{EA9D6D45-CFCD-4171-A83A-9BFF3AE5E544}" type="presParOf" srcId="{7C7E5385-729E-4533-8CBD-3612CEA10672}" destId="{073B870A-82FA-499B-915F-D2C3ED93738E}" srcOrd="4" destOrd="0" presId="urn:microsoft.com/office/officeart/2005/8/layout/orgChart1"/>
    <dgm:cxn modelId="{B70978A4-CC27-4CCF-9930-06EB9E2DE7BE}" type="presParOf" srcId="{7C7E5385-729E-4533-8CBD-3612CEA10672}" destId="{36421A88-B5DA-49F9-B7F0-6C82C53DB1FA}" srcOrd="5" destOrd="0" presId="urn:microsoft.com/office/officeart/2005/8/layout/orgChart1"/>
    <dgm:cxn modelId="{6379EBF1-DCC0-4B60-9E2E-8C5E38FBC3DB}" type="presParOf" srcId="{36421A88-B5DA-49F9-B7F0-6C82C53DB1FA}" destId="{CC166DBD-43FF-4A0F-9F00-CA852D98C4C4}" srcOrd="0" destOrd="0" presId="urn:microsoft.com/office/officeart/2005/8/layout/orgChart1"/>
    <dgm:cxn modelId="{0F22D239-3E30-4097-B18C-BF9C66B74ABA}" type="presParOf" srcId="{CC166DBD-43FF-4A0F-9F00-CA852D98C4C4}" destId="{03EAFB00-022D-48EC-B745-F32A89778579}" srcOrd="0" destOrd="0" presId="urn:microsoft.com/office/officeart/2005/8/layout/orgChart1"/>
    <dgm:cxn modelId="{6191AFC6-515E-4160-8798-99F9F668FA94}" type="presParOf" srcId="{CC166DBD-43FF-4A0F-9F00-CA852D98C4C4}" destId="{3B67A4E3-4041-4378-95BD-4AEB1F07285F}" srcOrd="1" destOrd="0" presId="urn:microsoft.com/office/officeart/2005/8/layout/orgChart1"/>
    <dgm:cxn modelId="{2CC39A1C-F423-406B-9DDD-26C6DF266FB9}" type="presParOf" srcId="{36421A88-B5DA-49F9-B7F0-6C82C53DB1FA}" destId="{FDE1CA6B-F09E-46A9-B5AF-49BEB754AB8E}" srcOrd="1" destOrd="0" presId="urn:microsoft.com/office/officeart/2005/8/layout/orgChart1"/>
    <dgm:cxn modelId="{A966DB96-BF9F-4265-80BC-A348A4C0EB66}" type="presParOf" srcId="{FDE1CA6B-F09E-46A9-B5AF-49BEB754AB8E}" destId="{33310AA3-2849-497F-8024-3AE4E83B67D7}" srcOrd="0" destOrd="0" presId="urn:microsoft.com/office/officeart/2005/8/layout/orgChart1"/>
    <dgm:cxn modelId="{CBF7ADA6-1683-4827-BBE0-7C1773498BE3}" type="presParOf" srcId="{FDE1CA6B-F09E-46A9-B5AF-49BEB754AB8E}" destId="{0292F1D0-F404-4564-82BB-FAA8DE277CA4}" srcOrd="1" destOrd="0" presId="urn:microsoft.com/office/officeart/2005/8/layout/orgChart1"/>
    <dgm:cxn modelId="{D48B559B-A020-4569-8636-C0DF9225352F}" type="presParOf" srcId="{0292F1D0-F404-4564-82BB-FAA8DE277CA4}" destId="{4F4E059F-89BB-41AA-9E8E-37B615305D8F}" srcOrd="0" destOrd="0" presId="urn:microsoft.com/office/officeart/2005/8/layout/orgChart1"/>
    <dgm:cxn modelId="{A461A03A-F89C-46D7-9A76-E2F470508F8B}" type="presParOf" srcId="{4F4E059F-89BB-41AA-9E8E-37B615305D8F}" destId="{7D0C2654-70F7-4FD8-8B9B-0563B4ABAD79}" srcOrd="0" destOrd="0" presId="urn:microsoft.com/office/officeart/2005/8/layout/orgChart1"/>
    <dgm:cxn modelId="{19BE6E89-8856-4B46-9641-13F9B5FF71FA}" type="presParOf" srcId="{4F4E059F-89BB-41AA-9E8E-37B615305D8F}" destId="{B088494E-6B13-4D8E-932C-ED0255E1690B}" srcOrd="1" destOrd="0" presId="urn:microsoft.com/office/officeart/2005/8/layout/orgChart1"/>
    <dgm:cxn modelId="{2F7FDB21-D5B9-4E0E-BF4D-BE68997A5593}" type="presParOf" srcId="{0292F1D0-F404-4564-82BB-FAA8DE277CA4}" destId="{8FEC2BF0-3C1C-4EBB-BF1F-C491D003282F}" srcOrd="1" destOrd="0" presId="urn:microsoft.com/office/officeart/2005/8/layout/orgChart1"/>
    <dgm:cxn modelId="{D1A343F0-C2F2-4AEF-B9AE-0B45E873E2F7}" type="presParOf" srcId="{0292F1D0-F404-4564-82BB-FAA8DE277CA4}" destId="{941C6718-0E03-46FF-BA07-7806BDA973EA}" srcOrd="2" destOrd="0" presId="urn:microsoft.com/office/officeart/2005/8/layout/orgChart1"/>
    <dgm:cxn modelId="{EF17E6EF-B7A9-4B3D-BA7F-EF6906CF6A58}" type="presParOf" srcId="{36421A88-B5DA-49F9-B7F0-6C82C53DB1FA}" destId="{92C35C7D-B9BE-4FDF-995C-C47BDD1D33AD}" srcOrd="2" destOrd="0" presId="urn:microsoft.com/office/officeart/2005/8/layout/orgChart1"/>
    <dgm:cxn modelId="{E769CEF2-CC9E-49FE-B133-A76074FB784E}" type="presParOf" srcId="{424F4EB4-87F6-494B-9EEA-A3D78523962B}" destId="{6A8D396F-AFBC-4C4B-A9E2-FD27D4A469E2}"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E8043B8-AC7C-49EE-8885-67FA255357D9}"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cs-CZ"/>
        </a:p>
      </dgm:t>
    </dgm:pt>
    <dgm:pt modelId="{DC1E3B14-C6DB-467A-BF5D-D0C39716F7FE}">
      <dgm:prSet phldrT="[Text]" custT="1"/>
      <dgm:spPr/>
      <dgm:t>
        <a:bodyPr/>
        <a:lstStyle/>
        <a:p>
          <a:r>
            <a:rPr lang="cs-CZ" sz="2400" dirty="0"/>
            <a:t>školní družina</a:t>
          </a:r>
        </a:p>
      </dgm:t>
    </dgm:pt>
    <dgm:pt modelId="{B4F9BAAA-27AB-44BE-BC69-F70858812797}" type="parTrans" cxnId="{F2C0D74C-6EFA-4384-84A7-6D66EF3D000F}">
      <dgm:prSet/>
      <dgm:spPr/>
      <dgm:t>
        <a:bodyPr/>
        <a:lstStyle/>
        <a:p>
          <a:endParaRPr lang="cs-CZ"/>
        </a:p>
      </dgm:t>
    </dgm:pt>
    <dgm:pt modelId="{69AB8A1C-B637-4E8E-A3A8-A9FD85896A1E}" type="sibTrans" cxnId="{F2C0D74C-6EFA-4384-84A7-6D66EF3D000F}">
      <dgm:prSet/>
      <dgm:spPr/>
      <dgm:t>
        <a:bodyPr/>
        <a:lstStyle/>
        <a:p>
          <a:endParaRPr lang="cs-CZ"/>
        </a:p>
      </dgm:t>
    </dgm:pt>
    <dgm:pt modelId="{2F95513B-A212-455B-992E-782DE9176D92}">
      <dgm:prSet phldrT="[Text]" custT="1"/>
      <dgm:spPr/>
      <dgm:t>
        <a:bodyPr/>
        <a:lstStyle/>
        <a:p>
          <a:r>
            <a:rPr lang="cs-CZ" sz="2400" dirty="0"/>
            <a:t>přerušení činnosti</a:t>
          </a:r>
        </a:p>
        <a:p>
          <a:r>
            <a:rPr lang="cs-CZ" sz="2400" dirty="0"/>
            <a:t>(§ 8 odst. 2)</a:t>
          </a:r>
        </a:p>
      </dgm:t>
    </dgm:pt>
    <dgm:pt modelId="{1413A309-A07B-4CAC-BAEE-C74788718A1E}" type="parTrans" cxnId="{8C0788D5-1A46-4445-B969-149FE0D298EF}">
      <dgm:prSet/>
      <dgm:spPr/>
      <dgm:t>
        <a:bodyPr/>
        <a:lstStyle/>
        <a:p>
          <a:endParaRPr lang="cs-CZ"/>
        </a:p>
      </dgm:t>
    </dgm:pt>
    <dgm:pt modelId="{8179C16F-E4D3-4FB7-A480-E3FF82B9135F}" type="sibTrans" cxnId="{8C0788D5-1A46-4445-B969-149FE0D298EF}">
      <dgm:prSet/>
      <dgm:spPr/>
      <dgm:t>
        <a:bodyPr/>
        <a:lstStyle/>
        <a:p>
          <a:endParaRPr lang="cs-CZ"/>
        </a:p>
      </dgm:t>
    </dgm:pt>
    <dgm:pt modelId="{AA0399AA-F197-4C05-AD47-C6988683F0CE}">
      <dgm:prSet phldrT="[Text]"/>
      <dgm:spPr/>
      <dgm:t>
        <a:bodyPr/>
        <a:lstStyle/>
        <a:p>
          <a:r>
            <a:rPr lang="cs-CZ" dirty="0"/>
            <a:t>určení školní družiny přednostně pro žáky prvního stupně základní školy</a:t>
          </a:r>
        </a:p>
      </dgm:t>
    </dgm:pt>
    <dgm:pt modelId="{78C42833-5994-45CF-A69B-58A843E39E4F}" type="parTrans" cxnId="{B6ECDD0D-50B2-4145-BFA3-F3EBBE47E223}">
      <dgm:prSet/>
      <dgm:spPr/>
      <dgm:t>
        <a:bodyPr/>
        <a:lstStyle/>
        <a:p>
          <a:endParaRPr lang="cs-CZ"/>
        </a:p>
      </dgm:t>
    </dgm:pt>
    <dgm:pt modelId="{62D88FFA-78E4-401A-B665-5DA77D75F123}" type="sibTrans" cxnId="{B6ECDD0D-50B2-4145-BFA3-F3EBBE47E223}">
      <dgm:prSet/>
      <dgm:spPr/>
      <dgm:t>
        <a:bodyPr/>
        <a:lstStyle/>
        <a:p>
          <a:endParaRPr lang="cs-CZ"/>
        </a:p>
      </dgm:t>
    </dgm:pt>
    <dgm:pt modelId="{B8446158-DAC7-4491-8A09-68ADC21B891C}">
      <dgm:prSet phldrT="[Text]"/>
      <dgm:spPr/>
      <dgm:t>
        <a:bodyPr/>
        <a:lstStyle/>
        <a:p>
          <a:r>
            <a:rPr lang="cs-CZ" dirty="0"/>
            <a:t>inkompatibilita se školním klubem</a:t>
          </a:r>
        </a:p>
      </dgm:t>
    </dgm:pt>
    <dgm:pt modelId="{0BC2F623-2D00-4BFA-8B05-22F55A63EE10}" type="parTrans" cxnId="{B64478CA-F29D-465A-815A-0E9B68018B98}">
      <dgm:prSet/>
      <dgm:spPr/>
      <dgm:t>
        <a:bodyPr/>
        <a:lstStyle/>
        <a:p>
          <a:endParaRPr lang="cs-CZ"/>
        </a:p>
      </dgm:t>
    </dgm:pt>
    <dgm:pt modelId="{D2F3E95A-8AA8-46AC-8A11-BBB240C7EF94}" type="sibTrans" cxnId="{B64478CA-F29D-465A-815A-0E9B68018B98}">
      <dgm:prSet/>
      <dgm:spPr/>
      <dgm:t>
        <a:bodyPr/>
        <a:lstStyle/>
        <a:p>
          <a:endParaRPr lang="cs-CZ"/>
        </a:p>
      </dgm:t>
    </dgm:pt>
    <dgm:pt modelId="{AC2B4159-C79E-42C7-A282-374A5E333A47}">
      <dgm:prSet custT="1"/>
      <dgm:spPr/>
      <dgm:t>
        <a:bodyPr/>
        <a:lstStyle/>
        <a:p>
          <a:r>
            <a:rPr lang="cs-CZ" sz="2400" dirty="0"/>
            <a:t>ředitel zveřejnění na vhodném veřejně přístupném místě informace o přerušení činnosti družiny</a:t>
          </a:r>
        </a:p>
        <a:p>
          <a:r>
            <a:rPr lang="cs-CZ" sz="2400" dirty="0"/>
            <a:t>popřípadě informace o možnostech a podmínkách vzdělávání v jiné družině (po projednání se zřizovatelem a dohodě s řediteli jiných družin)</a:t>
          </a:r>
        </a:p>
      </dgm:t>
    </dgm:pt>
    <dgm:pt modelId="{901F9F63-B2E9-4EF1-8102-5548803C7D45}" type="parTrans" cxnId="{87EE68AB-8820-4AF7-A925-819A55F04C07}">
      <dgm:prSet/>
      <dgm:spPr/>
      <dgm:t>
        <a:bodyPr/>
        <a:lstStyle/>
        <a:p>
          <a:endParaRPr lang="cs-CZ"/>
        </a:p>
      </dgm:t>
    </dgm:pt>
    <dgm:pt modelId="{905F3A86-3E47-49F6-9054-7B2318269517}" type="sibTrans" cxnId="{87EE68AB-8820-4AF7-A925-819A55F04C07}">
      <dgm:prSet/>
      <dgm:spPr/>
      <dgm:t>
        <a:bodyPr/>
        <a:lstStyle/>
        <a:p>
          <a:endParaRPr lang="cs-CZ"/>
        </a:p>
      </dgm:t>
    </dgm:pt>
    <dgm:pt modelId="{EAC51DD6-A01B-462B-AC3F-A26A74998888}">
      <dgm:prSet/>
      <dgm:spPr/>
      <dgm:t>
        <a:bodyPr/>
        <a:lstStyle/>
        <a:p>
          <a:r>
            <a:rPr lang="cs-CZ" b="1" dirty="0"/>
            <a:t>nově: přihlášené k pravidelné denní docházce</a:t>
          </a:r>
        </a:p>
        <a:p>
          <a:r>
            <a:rPr lang="cs-CZ" b="0" dirty="0"/>
            <a:t>(§ 9 odst. 1)</a:t>
          </a:r>
        </a:p>
      </dgm:t>
    </dgm:pt>
    <dgm:pt modelId="{ECBD54C0-AB07-4546-B953-69CC40B65DA8}" type="parTrans" cxnId="{1D2DEB02-C3FB-4FFB-9F35-5E473DD64C48}">
      <dgm:prSet/>
      <dgm:spPr/>
      <dgm:t>
        <a:bodyPr/>
        <a:lstStyle/>
        <a:p>
          <a:endParaRPr lang="cs-CZ"/>
        </a:p>
      </dgm:t>
    </dgm:pt>
    <dgm:pt modelId="{D180D22E-0048-47C6-B55F-31732A6643C2}" type="sibTrans" cxnId="{1D2DEB02-C3FB-4FFB-9F35-5E473DD64C48}">
      <dgm:prSet/>
      <dgm:spPr/>
      <dgm:t>
        <a:bodyPr/>
        <a:lstStyle/>
        <a:p>
          <a:endParaRPr lang="cs-CZ"/>
        </a:p>
      </dgm:t>
    </dgm:pt>
    <dgm:pt modelId="{BE98D634-49EE-4C80-8F68-794E3604DE0E}">
      <dgm:prSet/>
      <dgm:spPr/>
      <dgm:t>
        <a:bodyPr/>
        <a:lstStyle/>
        <a:p>
          <a:r>
            <a:rPr lang="cs-CZ" dirty="0"/>
            <a:t>činnost ŠD a ŠK vykonává stejná právnická osoba:</a:t>
          </a:r>
        </a:p>
        <a:p>
          <a:r>
            <a:rPr lang="cs-CZ" dirty="0"/>
            <a:t>činnost ŠD ve formě </a:t>
          </a:r>
          <a:r>
            <a:rPr lang="cs-CZ" b="1" dirty="0"/>
            <a:t>pravidelné denní </a:t>
          </a:r>
          <a:r>
            <a:rPr lang="cs-CZ" dirty="0"/>
            <a:t>docházky určena výhradně pro uchazeče, kteří </a:t>
          </a:r>
          <a:r>
            <a:rPr lang="cs-CZ" b="1" dirty="0"/>
            <a:t>nejsou</a:t>
          </a:r>
          <a:r>
            <a:rPr lang="cs-CZ" dirty="0"/>
            <a:t> </a:t>
          </a:r>
          <a:r>
            <a:rPr lang="cs-CZ" b="1" dirty="0"/>
            <a:t>přijati</a:t>
          </a:r>
          <a:r>
            <a:rPr lang="cs-CZ" dirty="0"/>
            <a:t> k </a:t>
          </a:r>
          <a:r>
            <a:rPr lang="cs-CZ" b="1" dirty="0"/>
            <a:t>pravidelné denní </a:t>
          </a:r>
          <a:r>
            <a:rPr lang="cs-CZ" dirty="0"/>
            <a:t>docházce do ŠK (§ 9 odst. 3)</a:t>
          </a:r>
        </a:p>
      </dgm:t>
    </dgm:pt>
    <dgm:pt modelId="{B42AD3BC-93C4-4300-9F2E-8CDC5D74E3F4}" type="parTrans" cxnId="{FE4905BF-E41D-44F8-A819-2FFB3B06776C}">
      <dgm:prSet/>
      <dgm:spPr/>
      <dgm:t>
        <a:bodyPr/>
        <a:lstStyle/>
        <a:p>
          <a:endParaRPr lang="cs-CZ"/>
        </a:p>
      </dgm:t>
    </dgm:pt>
    <dgm:pt modelId="{297D9E63-D538-4344-879E-B6E7AB0D46A5}" type="sibTrans" cxnId="{FE4905BF-E41D-44F8-A819-2FFB3B06776C}">
      <dgm:prSet/>
      <dgm:spPr/>
      <dgm:t>
        <a:bodyPr/>
        <a:lstStyle/>
        <a:p>
          <a:endParaRPr lang="cs-CZ"/>
        </a:p>
      </dgm:t>
    </dgm:pt>
    <dgm:pt modelId="{1AA0E59B-BA91-476D-94E5-3670FF7A929D}" type="pres">
      <dgm:prSet presAssocID="{1E8043B8-AC7C-49EE-8885-67FA255357D9}" presName="hierChild1" presStyleCnt="0">
        <dgm:presLayoutVars>
          <dgm:orgChart val="1"/>
          <dgm:chPref val="1"/>
          <dgm:dir/>
          <dgm:animOne val="branch"/>
          <dgm:animLvl val="lvl"/>
          <dgm:resizeHandles/>
        </dgm:presLayoutVars>
      </dgm:prSet>
      <dgm:spPr/>
    </dgm:pt>
    <dgm:pt modelId="{23CE5205-B028-4551-B8B5-9C0E7F573766}" type="pres">
      <dgm:prSet presAssocID="{DC1E3B14-C6DB-467A-BF5D-D0C39716F7FE}" presName="hierRoot1" presStyleCnt="0">
        <dgm:presLayoutVars>
          <dgm:hierBranch val="init"/>
        </dgm:presLayoutVars>
      </dgm:prSet>
      <dgm:spPr/>
    </dgm:pt>
    <dgm:pt modelId="{7B901068-0CD4-4316-8EC0-821DDAEF4BC5}" type="pres">
      <dgm:prSet presAssocID="{DC1E3B14-C6DB-467A-BF5D-D0C39716F7FE}" presName="rootComposite1" presStyleCnt="0"/>
      <dgm:spPr/>
    </dgm:pt>
    <dgm:pt modelId="{1E095827-033D-406F-94AB-FF039A5ADFB3}" type="pres">
      <dgm:prSet presAssocID="{DC1E3B14-C6DB-467A-BF5D-D0C39716F7FE}" presName="rootText1" presStyleLbl="node0" presStyleIdx="0" presStyleCnt="1" custScaleY="55224">
        <dgm:presLayoutVars>
          <dgm:chPref val="3"/>
        </dgm:presLayoutVars>
      </dgm:prSet>
      <dgm:spPr/>
    </dgm:pt>
    <dgm:pt modelId="{86BA0B36-0BF8-4DA2-94EC-2E54085AC30C}" type="pres">
      <dgm:prSet presAssocID="{DC1E3B14-C6DB-467A-BF5D-D0C39716F7FE}" presName="rootConnector1" presStyleLbl="node1" presStyleIdx="0" presStyleCnt="0"/>
      <dgm:spPr/>
    </dgm:pt>
    <dgm:pt modelId="{388C8CB3-1A17-4034-B255-5B273BED5605}" type="pres">
      <dgm:prSet presAssocID="{DC1E3B14-C6DB-467A-BF5D-D0C39716F7FE}" presName="hierChild2" presStyleCnt="0"/>
      <dgm:spPr/>
    </dgm:pt>
    <dgm:pt modelId="{643C2282-DC6E-461E-8667-4B78BF698940}" type="pres">
      <dgm:prSet presAssocID="{1413A309-A07B-4CAC-BAEE-C74788718A1E}" presName="Name37" presStyleLbl="parChTrans1D2" presStyleIdx="0" presStyleCnt="3"/>
      <dgm:spPr/>
    </dgm:pt>
    <dgm:pt modelId="{880B73B6-8BD1-42EA-843A-BB2867C085F3}" type="pres">
      <dgm:prSet presAssocID="{2F95513B-A212-455B-992E-782DE9176D92}" presName="hierRoot2" presStyleCnt="0">
        <dgm:presLayoutVars>
          <dgm:hierBranch/>
        </dgm:presLayoutVars>
      </dgm:prSet>
      <dgm:spPr/>
    </dgm:pt>
    <dgm:pt modelId="{D06B08CE-61CB-4894-9620-65620343B760}" type="pres">
      <dgm:prSet presAssocID="{2F95513B-A212-455B-992E-782DE9176D92}" presName="rootComposite" presStyleCnt="0"/>
      <dgm:spPr/>
    </dgm:pt>
    <dgm:pt modelId="{D83458EC-C3BF-4CF8-8287-3C432EBF652F}" type="pres">
      <dgm:prSet presAssocID="{2F95513B-A212-455B-992E-782DE9176D92}" presName="rootText" presStyleLbl="node2" presStyleIdx="0" presStyleCnt="3" custScaleY="52254">
        <dgm:presLayoutVars>
          <dgm:chPref val="3"/>
        </dgm:presLayoutVars>
      </dgm:prSet>
      <dgm:spPr/>
    </dgm:pt>
    <dgm:pt modelId="{976953E8-82EA-4F63-AF50-0232EDE5DA5C}" type="pres">
      <dgm:prSet presAssocID="{2F95513B-A212-455B-992E-782DE9176D92}" presName="rootConnector" presStyleLbl="node2" presStyleIdx="0" presStyleCnt="3"/>
      <dgm:spPr/>
    </dgm:pt>
    <dgm:pt modelId="{02EB348E-3230-4199-9D8B-DD40B1D26A32}" type="pres">
      <dgm:prSet presAssocID="{2F95513B-A212-455B-992E-782DE9176D92}" presName="hierChild4" presStyleCnt="0"/>
      <dgm:spPr/>
    </dgm:pt>
    <dgm:pt modelId="{64EEE80E-C7C2-4F91-BD9B-D72CB35470AA}" type="pres">
      <dgm:prSet presAssocID="{901F9F63-B2E9-4EF1-8102-5548803C7D45}" presName="Name35" presStyleLbl="parChTrans1D3" presStyleIdx="0" presStyleCnt="3"/>
      <dgm:spPr/>
    </dgm:pt>
    <dgm:pt modelId="{7A960269-0B0D-40FA-A8ED-0E50012236F3}" type="pres">
      <dgm:prSet presAssocID="{AC2B4159-C79E-42C7-A282-374A5E333A47}" presName="hierRoot2" presStyleCnt="0">
        <dgm:presLayoutVars>
          <dgm:hierBranch val="init"/>
        </dgm:presLayoutVars>
      </dgm:prSet>
      <dgm:spPr/>
    </dgm:pt>
    <dgm:pt modelId="{498A1737-2C34-4607-8782-5173D6ACDEE8}" type="pres">
      <dgm:prSet presAssocID="{AC2B4159-C79E-42C7-A282-374A5E333A47}" presName="rootComposite" presStyleCnt="0"/>
      <dgm:spPr/>
    </dgm:pt>
    <dgm:pt modelId="{8F6C91B6-1FE1-4F0E-8E26-8FE45231B434}" type="pres">
      <dgm:prSet presAssocID="{AC2B4159-C79E-42C7-A282-374A5E333A47}" presName="rootText" presStyleLbl="node3" presStyleIdx="0" presStyleCnt="3" custScaleX="146372" custScaleY="248741">
        <dgm:presLayoutVars>
          <dgm:chPref val="3"/>
        </dgm:presLayoutVars>
      </dgm:prSet>
      <dgm:spPr/>
    </dgm:pt>
    <dgm:pt modelId="{3FCC2BD0-C2BB-4047-AC5E-FB154F7408C1}" type="pres">
      <dgm:prSet presAssocID="{AC2B4159-C79E-42C7-A282-374A5E333A47}" presName="rootConnector" presStyleLbl="node3" presStyleIdx="0" presStyleCnt="3"/>
      <dgm:spPr/>
    </dgm:pt>
    <dgm:pt modelId="{BDA53711-D4F4-40B4-B124-032C37B01B80}" type="pres">
      <dgm:prSet presAssocID="{AC2B4159-C79E-42C7-A282-374A5E333A47}" presName="hierChild4" presStyleCnt="0"/>
      <dgm:spPr/>
    </dgm:pt>
    <dgm:pt modelId="{28622890-43E0-469C-900A-057DC083E4CD}" type="pres">
      <dgm:prSet presAssocID="{AC2B4159-C79E-42C7-A282-374A5E333A47}" presName="hierChild5" presStyleCnt="0"/>
      <dgm:spPr/>
    </dgm:pt>
    <dgm:pt modelId="{11C6DD14-FFD7-44E7-9E7E-D88CD1E089FF}" type="pres">
      <dgm:prSet presAssocID="{2F95513B-A212-455B-992E-782DE9176D92}" presName="hierChild5" presStyleCnt="0"/>
      <dgm:spPr/>
    </dgm:pt>
    <dgm:pt modelId="{9662786B-9EAD-43A1-B748-98F80C4F3DC5}" type="pres">
      <dgm:prSet presAssocID="{78C42833-5994-45CF-A69B-58A843E39E4F}" presName="Name37" presStyleLbl="parChTrans1D2" presStyleIdx="1" presStyleCnt="3"/>
      <dgm:spPr/>
    </dgm:pt>
    <dgm:pt modelId="{15039DD1-4A54-4117-B24C-ADB01BFBE739}" type="pres">
      <dgm:prSet presAssocID="{AA0399AA-F197-4C05-AD47-C6988683F0CE}" presName="hierRoot2" presStyleCnt="0">
        <dgm:presLayoutVars>
          <dgm:hierBranch/>
        </dgm:presLayoutVars>
      </dgm:prSet>
      <dgm:spPr/>
    </dgm:pt>
    <dgm:pt modelId="{7BE05EF9-8819-4DB9-A076-B1D132C92B17}" type="pres">
      <dgm:prSet presAssocID="{AA0399AA-F197-4C05-AD47-C6988683F0CE}" presName="rootComposite" presStyleCnt="0"/>
      <dgm:spPr/>
    </dgm:pt>
    <dgm:pt modelId="{B143CBFA-0EBB-4B5E-A31C-775DE87786B8}" type="pres">
      <dgm:prSet presAssocID="{AA0399AA-F197-4C05-AD47-C6988683F0CE}" presName="rootText" presStyleLbl="node2" presStyleIdx="1" presStyleCnt="3" custScaleY="148461">
        <dgm:presLayoutVars>
          <dgm:chPref val="3"/>
        </dgm:presLayoutVars>
      </dgm:prSet>
      <dgm:spPr/>
    </dgm:pt>
    <dgm:pt modelId="{D0927F2E-0C5B-46AE-89DA-4C499BD0A35B}" type="pres">
      <dgm:prSet presAssocID="{AA0399AA-F197-4C05-AD47-C6988683F0CE}" presName="rootConnector" presStyleLbl="node2" presStyleIdx="1" presStyleCnt="3"/>
      <dgm:spPr/>
    </dgm:pt>
    <dgm:pt modelId="{127B87E2-E246-46D2-AB99-C5A99087924E}" type="pres">
      <dgm:prSet presAssocID="{AA0399AA-F197-4C05-AD47-C6988683F0CE}" presName="hierChild4" presStyleCnt="0"/>
      <dgm:spPr/>
    </dgm:pt>
    <dgm:pt modelId="{E3223229-BCD5-4CCF-B50E-8CDED89EB962}" type="pres">
      <dgm:prSet presAssocID="{ECBD54C0-AB07-4546-B953-69CC40B65DA8}" presName="Name35" presStyleLbl="parChTrans1D3" presStyleIdx="1" presStyleCnt="3"/>
      <dgm:spPr/>
    </dgm:pt>
    <dgm:pt modelId="{F642D2C3-A50C-48B5-AC77-9FB23A71ADC3}" type="pres">
      <dgm:prSet presAssocID="{EAC51DD6-A01B-462B-AC3F-A26A74998888}" presName="hierRoot2" presStyleCnt="0">
        <dgm:presLayoutVars>
          <dgm:hierBranch val="init"/>
        </dgm:presLayoutVars>
      </dgm:prSet>
      <dgm:spPr/>
    </dgm:pt>
    <dgm:pt modelId="{A2FDA488-7FFC-4945-96AE-962321CC1ECC}" type="pres">
      <dgm:prSet presAssocID="{EAC51DD6-A01B-462B-AC3F-A26A74998888}" presName="rootComposite" presStyleCnt="0"/>
      <dgm:spPr/>
    </dgm:pt>
    <dgm:pt modelId="{B5C68F04-D54F-4794-A745-59BE912C41D4}" type="pres">
      <dgm:prSet presAssocID="{EAC51DD6-A01B-462B-AC3F-A26A74998888}" presName="rootText" presStyleLbl="node3" presStyleIdx="1" presStyleCnt="3" custScaleY="125872">
        <dgm:presLayoutVars>
          <dgm:chPref val="3"/>
        </dgm:presLayoutVars>
      </dgm:prSet>
      <dgm:spPr/>
    </dgm:pt>
    <dgm:pt modelId="{A294829A-6659-42E9-BC56-878BC2D8472C}" type="pres">
      <dgm:prSet presAssocID="{EAC51DD6-A01B-462B-AC3F-A26A74998888}" presName="rootConnector" presStyleLbl="node3" presStyleIdx="1" presStyleCnt="3"/>
      <dgm:spPr/>
    </dgm:pt>
    <dgm:pt modelId="{4220D761-8598-43BD-B200-CBD0CFBE4D15}" type="pres">
      <dgm:prSet presAssocID="{EAC51DD6-A01B-462B-AC3F-A26A74998888}" presName="hierChild4" presStyleCnt="0"/>
      <dgm:spPr/>
    </dgm:pt>
    <dgm:pt modelId="{880C3A85-79AE-4640-A988-2957E6B4E112}" type="pres">
      <dgm:prSet presAssocID="{EAC51DD6-A01B-462B-AC3F-A26A74998888}" presName="hierChild5" presStyleCnt="0"/>
      <dgm:spPr/>
    </dgm:pt>
    <dgm:pt modelId="{8067BCBB-1404-4BEA-BE6D-11A2939F6819}" type="pres">
      <dgm:prSet presAssocID="{AA0399AA-F197-4C05-AD47-C6988683F0CE}" presName="hierChild5" presStyleCnt="0"/>
      <dgm:spPr/>
    </dgm:pt>
    <dgm:pt modelId="{BBA5FA58-E644-422A-AE8C-6D59BD26CB47}" type="pres">
      <dgm:prSet presAssocID="{0BC2F623-2D00-4BFA-8B05-22F55A63EE10}" presName="Name37" presStyleLbl="parChTrans1D2" presStyleIdx="2" presStyleCnt="3"/>
      <dgm:spPr/>
    </dgm:pt>
    <dgm:pt modelId="{FA2DC6FA-EB26-472B-A7A3-6AB467FA689D}" type="pres">
      <dgm:prSet presAssocID="{B8446158-DAC7-4491-8A09-68ADC21B891C}" presName="hierRoot2" presStyleCnt="0">
        <dgm:presLayoutVars>
          <dgm:hierBranch/>
        </dgm:presLayoutVars>
      </dgm:prSet>
      <dgm:spPr/>
    </dgm:pt>
    <dgm:pt modelId="{931DE243-D795-4DB8-A0DF-D22B4B844F8D}" type="pres">
      <dgm:prSet presAssocID="{B8446158-DAC7-4491-8A09-68ADC21B891C}" presName="rootComposite" presStyleCnt="0"/>
      <dgm:spPr/>
    </dgm:pt>
    <dgm:pt modelId="{802D2608-C960-472C-821F-F0A65FCEC421}" type="pres">
      <dgm:prSet presAssocID="{B8446158-DAC7-4491-8A09-68ADC21B891C}" presName="rootText" presStyleLbl="node2" presStyleIdx="2" presStyleCnt="3" custScaleY="65470">
        <dgm:presLayoutVars>
          <dgm:chPref val="3"/>
        </dgm:presLayoutVars>
      </dgm:prSet>
      <dgm:spPr/>
    </dgm:pt>
    <dgm:pt modelId="{FB15B6FE-BB21-49BC-81D7-6AAB3F12683D}" type="pres">
      <dgm:prSet presAssocID="{B8446158-DAC7-4491-8A09-68ADC21B891C}" presName="rootConnector" presStyleLbl="node2" presStyleIdx="2" presStyleCnt="3"/>
      <dgm:spPr/>
    </dgm:pt>
    <dgm:pt modelId="{56437729-7E8E-46C0-8B43-E2B973A83402}" type="pres">
      <dgm:prSet presAssocID="{B8446158-DAC7-4491-8A09-68ADC21B891C}" presName="hierChild4" presStyleCnt="0"/>
      <dgm:spPr/>
    </dgm:pt>
    <dgm:pt modelId="{8F41E4AA-4B56-48C3-BA76-175E49CDA54D}" type="pres">
      <dgm:prSet presAssocID="{B42AD3BC-93C4-4300-9F2E-8CDC5D74E3F4}" presName="Name35" presStyleLbl="parChTrans1D3" presStyleIdx="2" presStyleCnt="3"/>
      <dgm:spPr/>
    </dgm:pt>
    <dgm:pt modelId="{078A74B1-46D3-4901-BEAC-5352E02B3CF1}" type="pres">
      <dgm:prSet presAssocID="{BE98D634-49EE-4C80-8F68-794E3604DE0E}" presName="hierRoot2" presStyleCnt="0">
        <dgm:presLayoutVars>
          <dgm:hierBranch val="init"/>
        </dgm:presLayoutVars>
      </dgm:prSet>
      <dgm:spPr/>
    </dgm:pt>
    <dgm:pt modelId="{29D66F1C-5B5B-41D2-95A8-6373DB5018A4}" type="pres">
      <dgm:prSet presAssocID="{BE98D634-49EE-4C80-8F68-794E3604DE0E}" presName="rootComposite" presStyleCnt="0"/>
      <dgm:spPr/>
    </dgm:pt>
    <dgm:pt modelId="{6D2DDE9F-6D02-47E5-AE32-0872C821FABB}" type="pres">
      <dgm:prSet presAssocID="{BE98D634-49EE-4C80-8F68-794E3604DE0E}" presName="rootText" presStyleLbl="node3" presStyleIdx="2" presStyleCnt="3" custScaleX="136681" custScaleY="208381">
        <dgm:presLayoutVars>
          <dgm:chPref val="3"/>
        </dgm:presLayoutVars>
      </dgm:prSet>
      <dgm:spPr/>
    </dgm:pt>
    <dgm:pt modelId="{9E7BA626-45CC-4FC4-9912-4C3C74672338}" type="pres">
      <dgm:prSet presAssocID="{BE98D634-49EE-4C80-8F68-794E3604DE0E}" presName="rootConnector" presStyleLbl="node3" presStyleIdx="2" presStyleCnt="3"/>
      <dgm:spPr/>
    </dgm:pt>
    <dgm:pt modelId="{765F51BC-3328-4F0B-8E7B-7969E29E068D}" type="pres">
      <dgm:prSet presAssocID="{BE98D634-49EE-4C80-8F68-794E3604DE0E}" presName="hierChild4" presStyleCnt="0"/>
      <dgm:spPr/>
    </dgm:pt>
    <dgm:pt modelId="{4F50F517-52B5-4448-A400-36FD53C917D2}" type="pres">
      <dgm:prSet presAssocID="{BE98D634-49EE-4C80-8F68-794E3604DE0E}" presName="hierChild5" presStyleCnt="0"/>
      <dgm:spPr/>
    </dgm:pt>
    <dgm:pt modelId="{F0462E80-5444-4AA1-BD0B-8B454197E491}" type="pres">
      <dgm:prSet presAssocID="{B8446158-DAC7-4491-8A09-68ADC21B891C}" presName="hierChild5" presStyleCnt="0"/>
      <dgm:spPr/>
    </dgm:pt>
    <dgm:pt modelId="{C6EF93A0-B316-463B-B1BE-D5F63680800E}" type="pres">
      <dgm:prSet presAssocID="{DC1E3B14-C6DB-467A-BF5D-D0C39716F7FE}" presName="hierChild3" presStyleCnt="0"/>
      <dgm:spPr/>
    </dgm:pt>
  </dgm:ptLst>
  <dgm:cxnLst>
    <dgm:cxn modelId="{1D2DEB02-C3FB-4FFB-9F35-5E473DD64C48}" srcId="{AA0399AA-F197-4C05-AD47-C6988683F0CE}" destId="{EAC51DD6-A01B-462B-AC3F-A26A74998888}" srcOrd="0" destOrd="0" parTransId="{ECBD54C0-AB07-4546-B953-69CC40B65DA8}" sibTransId="{D180D22E-0048-47C6-B55F-31732A6643C2}"/>
    <dgm:cxn modelId="{91D18F0B-07C4-4E94-8A94-7547471A00F2}" type="presOf" srcId="{2F95513B-A212-455B-992E-782DE9176D92}" destId="{D83458EC-C3BF-4CF8-8287-3C432EBF652F}" srcOrd="0" destOrd="0" presId="urn:microsoft.com/office/officeart/2005/8/layout/orgChart1"/>
    <dgm:cxn modelId="{B6ECDD0D-50B2-4145-BFA3-F3EBBE47E223}" srcId="{DC1E3B14-C6DB-467A-BF5D-D0C39716F7FE}" destId="{AA0399AA-F197-4C05-AD47-C6988683F0CE}" srcOrd="1" destOrd="0" parTransId="{78C42833-5994-45CF-A69B-58A843E39E4F}" sibTransId="{62D88FFA-78E4-401A-B665-5DA77D75F123}"/>
    <dgm:cxn modelId="{65B7951D-39D1-4512-B539-59251E905F37}" type="presOf" srcId="{B42AD3BC-93C4-4300-9F2E-8CDC5D74E3F4}" destId="{8F41E4AA-4B56-48C3-BA76-175E49CDA54D}" srcOrd="0" destOrd="0" presId="urn:microsoft.com/office/officeart/2005/8/layout/orgChart1"/>
    <dgm:cxn modelId="{CC3AD920-F862-4741-A90E-A05CFD59B7FC}" type="presOf" srcId="{2F95513B-A212-455B-992E-782DE9176D92}" destId="{976953E8-82EA-4F63-AF50-0232EDE5DA5C}" srcOrd="1" destOrd="0" presId="urn:microsoft.com/office/officeart/2005/8/layout/orgChart1"/>
    <dgm:cxn modelId="{7E87A532-216C-4C31-8EB2-4D64DF988AF2}" type="presOf" srcId="{1413A309-A07B-4CAC-BAEE-C74788718A1E}" destId="{643C2282-DC6E-461E-8667-4B78BF698940}" srcOrd="0" destOrd="0" presId="urn:microsoft.com/office/officeart/2005/8/layout/orgChart1"/>
    <dgm:cxn modelId="{EA416E37-1A7D-4972-832B-6871B50036A3}" type="presOf" srcId="{EAC51DD6-A01B-462B-AC3F-A26A74998888}" destId="{A294829A-6659-42E9-BC56-878BC2D8472C}" srcOrd="1" destOrd="0" presId="urn:microsoft.com/office/officeart/2005/8/layout/orgChart1"/>
    <dgm:cxn modelId="{EDDE6840-5A3E-454A-BB20-48BD2787EB52}" type="presOf" srcId="{AC2B4159-C79E-42C7-A282-374A5E333A47}" destId="{3FCC2BD0-C2BB-4047-AC5E-FB154F7408C1}" srcOrd="1" destOrd="0" presId="urn:microsoft.com/office/officeart/2005/8/layout/orgChart1"/>
    <dgm:cxn modelId="{F70B505B-678A-4EDC-B03D-1A0DE37D60E1}" type="presOf" srcId="{AC2B4159-C79E-42C7-A282-374A5E333A47}" destId="{8F6C91B6-1FE1-4F0E-8E26-8FE45231B434}" srcOrd="0" destOrd="0" presId="urn:microsoft.com/office/officeart/2005/8/layout/orgChart1"/>
    <dgm:cxn modelId="{48C68A5B-3719-49EB-8D47-462223934B0C}" type="presOf" srcId="{EAC51DD6-A01B-462B-AC3F-A26A74998888}" destId="{B5C68F04-D54F-4794-A745-59BE912C41D4}" srcOrd="0" destOrd="0" presId="urn:microsoft.com/office/officeart/2005/8/layout/orgChart1"/>
    <dgm:cxn modelId="{1417935E-9947-4C19-82BF-0694E46FE129}" type="presOf" srcId="{DC1E3B14-C6DB-467A-BF5D-D0C39716F7FE}" destId="{86BA0B36-0BF8-4DA2-94EC-2E54085AC30C}" srcOrd="1" destOrd="0" presId="urn:microsoft.com/office/officeart/2005/8/layout/orgChart1"/>
    <dgm:cxn modelId="{6EA71B62-667B-4616-9B69-6F55BA10E194}" type="presOf" srcId="{0BC2F623-2D00-4BFA-8B05-22F55A63EE10}" destId="{BBA5FA58-E644-422A-AE8C-6D59BD26CB47}" srcOrd="0" destOrd="0" presId="urn:microsoft.com/office/officeart/2005/8/layout/orgChart1"/>
    <dgm:cxn modelId="{B7F50B44-E55F-4BC5-AF9B-3906D961C224}" type="presOf" srcId="{BE98D634-49EE-4C80-8F68-794E3604DE0E}" destId="{6D2DDE9F-6D02-47E5-AE32-0872C821FABB}" srcOrd="0" destOrd="0" presId="urn:microsoft.com/office/officeart/2005/8/layout/orgChart1"/>
    <dgm:cxn modelId="{81F9BB69-0C16-4062-9D08-9E7DA1A113C8}" type="presOf" srcId="{B8446158-DAC7-4491-8A09-68ADC21B891C}" destId="{802D2608-C960-472C-821F-F0A65FCEC421}" srcOrd="0" destOrd="0" presId="urn:microsoft.com/office/officeart/2005/8/layout/orgChart1"/>
    <dgm:cxn modelId="{F2C0D74C-6EFA-4384-84A7-6D66EF3D000F}" srcId="{1E8043B8-AC7C-49EE-8885-67FA255357D9}" destId="{DC1E3B14-C6DB-467A-BF5D-D0C39716F7FE}" srcOrd="0" destOrd="0" parTransId="{B4F9BAAA-27AB-44BE-BC69-F70858812797}" sibTransId="{69AB8A1C-B637-4E8E-A3A8-A9FD85896A1E}"/>
    <dgm:cxn modelId="{86557557-DD79-493B-99AD-001E5DDB035E}" type="presOf" srcId="{BE98D634-49EE-4C80-8F68-794E3604DE0E}" destId="{9E7BA626-45CC-4FC4-9912-4C3C74672338}" srcOrd="1" destOrd="0" presId="urn:microsoft.com/office/officeart/2005/8/layout/orgChart1"/>
    <dgm:cxn modelId="{2670DC57-7274-4B17-A82C-2C6F4833E638}" type="presOf" srcId="{ECBD54C0-AB07-4546-B953-69CC40B65DA8}" destId="{E3223229-BCD5-4CCF-B50E-8CDED89EB962}" srcOrd="0" destOrd="0" presId="urn:microsoft.com/office/officeart/2005/8/layout/orgChart1"/>
    <dgm:cxn modelId="{C971BC59-BCB0-402C-9F4D-FAD695D437DC}" type="presOf" srcId="{78C42833-5994-45CF-A69B-58A843E39E4F}" destId="{9662786B-9EAD-43A1-B748-98F80C4F3DC5}" srcOrd="0" destOrd="0" presId="urn:microsoft.com/office/officeart/2005/8/layout/orgChart1"/>
    <dgm:cxn modelId="{2EDE127F-8E0D-478E-8015-2B4589EC8044}" type="presOf" srcId="{901F9F63-B2E9-4EF1-8102-5548803C7D45}" destId="{64EEE80E-C7C2-4F91-BD9B-D72CB35470AA}" srcOrd="0" destOrd="0" presId="urn:microsoft.com/office/officeart/2005/8/layout/orgChart1"/>
    <dgm:cxn modelId="{EB78AE82-7FBF-451C-AA8C-89420295348D}" type="presOf" srcId="{1E8043B8-AC7C-49EE-8885-67FA255357D9}" destId="{1AA0E59B-BA91-476D-94E5-3670FF7A929D}" srcOrd="0" destOrd="0" presId="urn:microsoft.com/office/officeart/2005/8/layout/orgChart1"/>
    <dgm:cxn modelId="{87EE68AB-8820-4AF7-A925-819A55F04C07}" srcId="{2F95513B-A212-455B-992E-782DE9176D92}" destId="{AC2B4159-C79E-42C7-A282-374A5E333A47}" srcOrd="0" destOrd="0" parTransId="{901F9F63-B2E9-4EF1-8102-5548803C7D45}" sibTransId="{905F3A86-3E47-49F6-9054-7B2318269517}"/>
    <dgm:cxn modelId="{1C96C1B7-655F-405A-9A49-C984B0866BD7}" type="presOf" srcId="{AA0399AA-F197-4C05-AD47-C6988683F0CE}" destId="{D0927F2E-0C5B-46AE-89DA-4C499BD0A35B}" srcOrd="1" destOrd="0" presId="urn:microsoft.com/office/officeart/2005/8/layout/orgChart1"/>
    <dgm:cxn modelId="{FE4905BF-E41D-44F8-A819-2FFB3B06776C}" srcId="{B8446158-DAC7-4491-8A09-68ADC21B891C}" destId="{BE98D634-49EE-4C80-8F68-794E3604DE0E}" srcOrd="0" destOrd="0" parTransId="{B42AD3BC-93C4-4300-9F2E-8CDC5D74E3F4}" sibTransId="{297D9E63-D538-4344-879E-B6E7AB0D46A5}"/>
    <dgm:cxn modelId="{589C85BF-7994-4F59-8631-41F235E9C41D}" type="presOf" srcId="{AA0399AA-F197-4C05-AD47-C6988683F0CE}" destId="{B143CBFA-0EBB-4B5E-A31C-775DE87786B8}" srcOrd="0" destOrd="0" presId="urn:microsoft.com/office/officeart/2005/8/layout/orgChart1"/>
    <dgm:cxn modelId="{B64478CA-F29D-465A-815A-0E9B68018B98}" srcId="{DC1E3B14-C6DB-467A-BF5D-D0C39716F7FE}" destId="{B8446158-DAC7-4491-8A09-68ADC21B891C}" srcOrd="2" destOrd="0" parTransId="{0BC2F623-2D00-4BFA-8B05-22F55A63EE10}" sibTransId="{D2F3E95A-8AA8-46AC-8A11-BBB240C7EF94}"/>
    <dgm:cxn modelId="{8C0788D5-1A46-4445-B969-149FE0D298EF}" srcId="{DC1E3B14-C6DB-467A-BF5D-D0C39716F7FE}" destId="{2F95513B-A212-455B-992E-782DE9176D92}" srcOrd="0" destOrd="0" parTransId="{1413A309-A07B-4CAC-BAEE-C74788718A1E}" sibTransId="{8179C16F-E4D3-4FB7-A480-E3FF82B9135F}"/>
    <dgm:cxn modelId="{1926BAF7-092C-4BB2-977E-6F4EEAC9C03B}" type="presOf" srcId="{B8446158-DAC7-4491-8A09-68ADC21B891C}" destId="{FB15B6FE-BB21-49BC-81D7-6AAB3F12683D}" srcOrd="1" destOrd="0" presId="urn:microsoft.com/office/officeart/2005/8/layout/orgChart1"/>
    <dgm:cxn modelId="{211174FF-30C4-4DA1-B02E-B81C9A7DD968}" type="presOf" srcId="{DC1E3B14-C6DB-467A-BF5D-D0C39716F7FE}" destId="{1E095827-033D-406F-94AB-FF039A5ADFB3}" srcOrd="0" destOrd="0" presId="urn:microsoft.com/office/officeart/2005/8/layout/orgChart1"/>
    <dgm:cxn modelId="{7743B991-F33E-45B3-8D84-86C41797C1D1}" type="presParOf" srcId="{1AA0E59B-BA91-476D-94E5-3670FF7A929D}" destId="{23CE5205-B028-4551-B8B5-9C0E7F573766}" srcOrd="0" destOrd="0" presId="urn:microsoft.com/office/officeart/2005/8/layout/orgChart1"/>
    <dgm:cxn modelId="{413E12DD-6C9C-45DC-94DB-3253C3B925FD}" type="presParOf" srcId="{23CE5205-B028-4551-B8B5-9C0E7F573766}" destId="{7B901068-0CD4-4316-8EC0-821DDAEF4BC5}" srcOrd="0" destOrd="0" presId="urn:microsoft.com/office/officeart/2005/8/layout/orgChart1"/>
    <dgm:cxn modelId="{62509119-E373-4195-B936-85B47C1BB21D}" type="presParOf" srcId="{7B901068-0CD4-4316-8EC0-821DDAEF4BC5}" destId="{1E095827-033D-406F-94AB-FF039A5ADFB3}" srcOrd="0" destOrd="0" presId="urn:microsoft.com/office/officeart/2005/8/layout/orgChart1"/>
    <dgm:cxn modelId="{BD423C30-1C7A-4DA9-AF7B-539E63889D08}" type="presParOf" srcId="{7B901068-0CD4-4316-8EC0-821DDAEF4BC5}" destId="{86BA0B36-0BF8-4DA2-94EC-2E54085AC30C}" srcOrd="1" destOrd="0" presId="urn:microsoft.com/office/officeart/2005/8/layout/orgChart1"/>
    <dgm:cxn modelId="{1A20C573-4194-45FF-9159-A1AF5FA34440}" type="presParOf" srcId="{23CE5205-B028-4551-B8B5-9C0E7F573766}" destId="{388C8CB3-1A17-4034-B255-5B273BED5605}" srcOrd="1" destOrd="0" presId="urn:microsoft.com/office/officeart/2005/8/layout/orgChart1"/>
    <dgm:cxn modelId="{57C4CC60-70DD-4610-91FA-89CFD72432A8}" type="presParOf" srcId="{388C8CB3-1A17-4034-B255-5B273BED5605}" destId="{643C2282-DC6E-461E-8667-4B78BF698940}" srcOrd="0" destOrd="0" presId="urn:microsoft.com/office/officeart/2005/8/layout/orgChart1"/>
    <dgm:cxn modelId="{959A762C-C605-4633-83FD-896E562F12C6}" type="presParOf" srcId="{388C8CB3-1A17-4034-B255-5B273BED5605}" destId="{880B73B6-8BD1-42EA-843A-BB2867C085F3}" srcOrd="1" destOrd="0" presId="urn:microsoft.com/office/officeart/2005/8/layout/orgChart1"/>
    <dgm:cxn modelId="{7478AA81-DE93-4C92-920C-731AF1CAC894}" type="presParOf" srcId="{880B73B6-8BD1-42EA-843A-BB2867C085F3}" destId="{D06B08CE-61CB-4894-9620-65620343B760}" srcOrd="0" destOrd="0" presId="urn:microsoft.com/office/officeart/2005/8/layout/orgChart1"/>
    <dgm:cxn modelId="{D8F39DAA-9E16-4BC5-B77A-A5685B8876AE}" type="presParOf" srcId="{D06B08CE-61CB-4894-9620-65620343B760}" destId="{D83458EC-C3BF-4CF8-8287-3C432EBF652F}" srcOrd="0" destOrd="0" presId="urn:microsoft.com/office/officeart/2005/8/layout/orgChart1"/>
    <dgm:cxn modelId="{EC1AAA46-AD94-46F3-A4F5-742BDFF2CBE4}" type="presParOf" srcId="{D06B08CE-61CB-4894-9620-65620343B760}" destId="{976953E8-82EA-4F63-AF50-0232EDE5DA5C}" srcOrd="1" destOrd="0" presId="urn:microsoft.com/office/officeart/2005/8/layout/orgChart1"/>
    <dgm:cxn modelId="{62EB3398-180D-4FCC-B632-B8DA9372BFA5}" type="presParOf" srcId="{880B73B6-8BD1-42EA-843A-BB2867C085F3}" destId="{02EB348E-3230-4199-9D8B-DD40B1D26A32}" srcOrd="1" destOrd="0" presId="urn:microsoft.com/office/officeart/2005/8/layout/orgChart1"/>
    <dgm:cxn modelId="{1C1465F4-3774-4D08-8F1C-96FBFDE4F677}" type="presParOf" srcId="{02EB348E-3230-4199-9D8B-DD40B1D26A32}" destId="{64EEE80E-C7C2-4F91-BD9B-D72CB35470AA}" srcOrd="0" destOrd="0" presId="urn:microsoft.com/office/officeart/2005/8/layout/orgChart1"/>
    <dgm:cxn modelId="{B6FB82B0-2745-41CE-9AD9-D2B75A0E6C1C}" type="presParOf" srcId="{02EB348E-3230-4199-9D8B-DD40B1D26A32}" destId="{7A960269-0B0D-40FA-A8ED-0E50012236F3}" srcOrd="1" destOrd="0" presId="urn:microsoft.com/office/officeart/2005/8/layout/orgChart1"/>
    <dgm:cxn modelId="{F64233FC-5A34-4978-B193-62422448A1FE}" type="presParOf" srcId="{7A960269-0B0D-40FA-A8ED-0E50012236F3}" destId="{498A1737-2C34-4607-8782-5173D6ACDEE8}" srcOrd="0" destOrd="0" presId="urn:microsoft.com/office/officeart/2005/8/layout/orgChart1"/>
    <dgm:cxn modelId="{FC1899BE-0299-4AB8-9C09-A977B92E54BF}" type="presParOf" srcId="{498A1737-2C34-4607-8782-5173D6ACDEE8}" destId="{8F6C91B6-1FE1-4F0E-8E26-8FE45231B434}" srcOrd="0" destOrd="0" presId="urn:microsoft.com/office/officeart/2005/8/layout/orgChart1"/>
    <dgm:cxn modelId="{4151CC18-5D7B-45D0-AF74-19C3D802C221}" type="presParOf" srcId="{498A1737-2C34-4607-8782-5173D6ACDEE8}" destId="{3FCC2BD0-C2BB-4047-AC5E-FB154F7408C1}" srcOrd="1" destOrd="0" presId="urn:microsoft.com/office/officeart/2005/8/layout/orgChart1"/>
    <dgm:cxn modelId="{846A9B86-6964-4B07-958A-E29F0938AB9F}" type="presParOf" srcId="{7A960269-0B0D-40FA-A8ED-0E50012236F3}" destId="{BDA53711-D4F4-40B4-B124-032C37B01B80}" srcOrd="1" destOrd="0" presId="urn:microsoft.com/office/officeart/2005/8/layout/orgChart1"/>
    <dgm:cxn modelId="{B3B129E5-CD01-4BBE-826E-258FFE7D8AAC}" type="presParOf" srcId="{7A960269-0B0D-40FA-A8ED-0E50012236F3}" destId="{28622890-43E0-469C-900A-057DC083E4CD}" srcOrd="2" destOrd="0" presId="urn:microsoft.com/office/officeart/2005/8/layout/orgChart1"/>
    <dgm:cxn modelId="{173CCADA-EEE3-4611-9D56-C40AFE2B21A1}" type="presParOf" srcId="{880B73B6-8BD1-42EA-843A-BB2867C085F3}" destId="{11C6DD14-FFD7-44E7-9E7E-D88CD1E089FF}" srcOrd="2" destOrd="0" presId="urn:microsoft.com/office/officeart/2005/8/layout/orgChart1"/>
    <dgm:cxn modelId="{29E712EB-7525-40DD-B132-7A581CF5A12C}" type="presParOf" srcId="{388C8CB3-1A17-4034-B255-5B273BED5605}" destId="{9662786B-9EAD-43A1-B748-98F80C4F3DC5}" srcOrd="2" destOrd="0" presId="urn:microsoft.com/office/officeart/2005/8/layout/orgChart1"/>
    <dgm:cxn modelId="{E1D109C6-5F78-493B-BC07-98A8AA4DD225}" type="presParOf" srcId="{388C8CB3-1A17-4034-B255-5B273BED5605}" destId="{15039DD1-4A54-4117-B24C-ADB01BFBE739}" srcOrd="3" destOrd="0" presId="urn:microsoft.com/office/officeart/2005/8/layout/orgChart1"/>
    <dgm:cxn modelId="{EE69374D-888C-48B6-9D5A-90978F5DFC55}" type="presParOf" srcId="{15039DD1-4A54-4117-B24C-ADB01BFBE739}" destId="{7BE05EF9-8819-4DB9-A076-B1D132C92B17}" srcOrd="0" destOrd="0" presId="urn:microsoft.com/office/officeart/2005/8/layout/orgChart1"/>
    <dgm:cxn modelId="{94C13D63-1A06-4F02-B8FD-6DFB770F3CDD}" type="presParOf" srcId="{7BE05EF9-8819-4DB9-A076-B1D132C92B17}" destId="{B143CBFA-0EBB-4B5E-A31C-775DE87786B8}" srcOrd="0" destOrd="0" presId="urn:microsoft.com/office/officeart/2005/8/layout/orgChart1"/>
    <dgm:cxn modelId="{5C16C758-D929-48FD-8EFE-7F8695F6B572}" type="presParOf" srcId="{7BE05EF9-8819-4DB9-A076-B1D132C92B17}" destId="{D0927F2E-0C5B-46AE-89DA-4C499BD0A35B}" srcOrd="1" destOrd="0" presId="urn:microsoft.com/office/officeart/2005/8/layout/orgChart1"/>
    <dgm:cxn modelId="{C3651FA2-913B-4039-9B78-81108AC3136A}" type="presParOf" srcId="{15039DD1-4A54-4117-B24C-ADB01BFBE739}" destId="{127B87E2-E246-46D2-AB99-C5A99087924E}" srcOrd="1" destOrd="0" presId="urn:microsoft.com/office/officeart/2005/8/layout/orgChart1"/>
    <dgm:cxn modelId="{CF1DAFFA-F527-4C8F-882C-DC838A3519C6}" type="presParOf" srcId="{127B87E2-E246-46D2-AB99-C5A99087924E}" destId="{E3223229-BCD5-4CCF-B50E-8CDED89EB962}" srcOrd="0" destOrd="0" presId="urn:microsoft.com/office/officeart/2005/8/layout/orgChart1"/>
    <dgm:cxn modelId="{C203E48D-5713-43B8-9B64-39434D36A74F}" type="presParOf" srcId="{127B87E2-E246-46D2-AB99-C5A99087924E}" destId="{F642D2C3-A50C-48B5-AC77-9FB23A71ADC3}" srcOrd="1" destOrd="0" presId="urn:microsoft.com/office/officeart/2005/8/layout/orgChart1"/>
    <dgm:cxn modelId="{87DEE6B8-C2CF-4FCC-98EB-4DA5770473A6}" type="presParOf" srcId="{F642D2C3-A50C-48B5-AC77-9FB23A71ADC3}" destId="{A2FDA488-7FFC-4945-96AE-962321CC1ECC}" srcOrd="0" destOrd="0" presId="urn:microsoft.com/office/officeart/2005/8/layout/orgChart1"/>
    <dgm:cxn modelId="{43A3E24D-B9D2-474E-BCC5-F68CF2D20803}" type="presParOf" srcId="{A2FDA488-7FFC-4945-96AE-962321CC1ECC}" destId="{B5C68F04-D54F-4794-A745-59BE912C41D4}" srcOrd="0" destOrd="0" presId="urn:microsoft.com/office/officeart/2005/8/layout/orgChart1"/>
    <dgm:cxn modelId="{07210914-0404-4CC9-B1DB-87C35BDDFCF2}" type="presParOf" srcId="{A2FDA488-7FFC-4945-96AE-962321CC1ECC}" destId="{A294829A-6659-42E9-BC56-878BC2D8472C}" srcOrd="1" destOrd="0" presId="urn:microsoft.com/office/officeart/2005/8/layout/orgChart1"/>
    <dgm:cxn modelId="{62DC1EF3-732B-4458-B1A3-A86A121915FC}" type="presParOf" srcId="{F642D2C3-A50C-48B5-AC77-9FB23A71ADC3}" destId="{4220D761-8598-43BD-B200-CBD0CFBE4D15}" srcOrd="1" destOrd="0" presId="urn:microsoft.com/office/officeart/2005/8/layout/orgChart1"/>
    <dgm:cxn modelId="{47A16394-51D9-4E9F-A8B9-4CE43872759F}" type="presParOf" srcId="{F642D2C3-A50C-48B5-AC77-9FB23A71ADC3}" destId="{880C3A85-79AE-4640-A988-2957E6B4E112}" srcOrd="2" destOrd="0" presId="urn:microsoft.com/office/officeart/2005/8/layout/orgChart1"/>
    <dgm:cxn modelId="{C752FC39-56DC-417A-A92E-B74124229D7C}" type="presParOf" srcId="{15039DD1-4A54-4117-B24C-ADB01BFBE739}" destId="{8067BCBB-1404-4BEA-BE6D-11A2939F6819}" srcOrd="2" destOrd="0" presId="urn:microsoft.com/office/officeart/2005/8/layout/orgChart1"/>
    <dgm:cxn modelId="{99FFF9AF-86EE-4A33-A6E4-E7CD595A334A}" type="presParOf" srcId="{388C8CB3-1A17-4034-B255-5B273BED5605}" destId="{BBA5FA58-E644-422A-AE8C-6D59BD26CB47}" srcOrd="4" destOrd="0" presId="urn:microsoft.com/office/officeart/2005/8/layout/orgChart1"/>
    <dgm:cxn modelId="{DC105577-DEC1-42B0-9B82-4DC1E1FA4498}" type="presParOf" srcId="{388C8CB3-1A17-4034-B255-5B273BED5605}" destId="{FA2DC6FA-EB26-472B-A7A3-6AB467FA689D}" srcOrd="5" destOrd="0" presId="urn:microsoft.com/office/officeart/2005/8/layout/orgChart1"/>
    <dgm:cxn modelId="{571A7E03-A6DF-40B5-8C98-172846EC135D}" type="presParOf" srcId="{FA2DC6FA-EB26-472B-A7A3-6AB467FA689D}" destId="{931DE243-D795-4DB8-A0DF-D22B4B844F8D}" srcOrd="0" destOrd="0" presId="urn:microsoft.com/office/officeart/2005/8/layout/orgChart1"/>
    <dgm:cxn modelId="{31C6BFAE-C541-4569-B55F-70F69FED3F05}" type="presParOf" srcId="{931DE243-D795-4DB8-A0DF-D22B4B844F8D}" destId="{802D2608-C960-472C-821F-F0A65FCEC421}" srcOrd="0" destOrd="0" presId="urn:microsoft.com/office/officeart/2005/8/layout/orgChart1"/>
    <dgm:cxn modelId="{F0737FB4-567D-43B4-B535-42C785E38887}" type="presParOf" srcId="{931DE243-D795-4DB8-A0DF-D22B4B844F8D}" destId="{FB15B6FE-BB21-49BC-81D7-6AAB3F12683D}" srcOrd="1" destOrd="0" presId="urn:microsoft.com/office/officeart/2005/8/layout/orgChart1"/>
    <dgm:cxn modelId="{F6219972-9A33-4724-9A98-46C09D818021}" type="presParOf" srcId="{FA2DC6FA-EB26-472B-A7A3-6AB467FA689D}" destId="{56437729-7E8E-46C0-8B43-E2B973A83402}" srcOrd="1" destOrd="0" presId="urn:microsoft.com/office/officeart/2005/8/layout/orgChart1"/>
    <dgm:cxn modelId="{EDE1DB5B-9F9B-45A8-81C8-C9AF6EF47D54}" type="presParOf" srcId="{56437729-7E8E-46C0-8B43-E2B973A83402}" destId="{8F41E4AA-4B56-48C3-BA76-175E49CDA54D}" srcOrd="0" destOrd="0" presId="urn:microsoft.com/office/officeart/2005/8/layout/orgChart1"/>
    <dgm:cxn modelId="{39AA9657-2BA3-43A2-9497-F956CD852E10}" type="presParOf" srcId="{56437729-7E8E-46C0-8B43-E2B973A83402}" destId="{078A74B1-46D3-4901-BEAC-5352E02B3CF1}" srcOrd="1" destOrd="0" presId="urn:microsoft.com/office/officeart/2005/8/layout/orgChart1"/>
    <dgm:cxn modelId="{FAE8051B-89E9-4287-8904-19124A65B641}" type="presParOf" srcId="{078A74B1-46D3-4901-BEAC-5352E02B3CF1}" destId="{29D66F1C-5B5B-41D2-95A8-6373DB5018A4}" srcOrd="0" destOrd="0" presId="urn:microsoft.com/office/officeart/2005/8/layout/orgChart1"/>
    <dgm:cxn modelId="{072F04CC-F9DD-4207-A82A-66C797F513B9}" type="presParOf" srcId="{29D66F1C-5B5B-41D2-95A8-6373DB5018A4}" destId="{6D2DDE9F-6D02-47E5-AE32-0872C821FABB}" srcOrd="0" destOrd="0" presId="urn:microsoft.com/office/officeart/2005/8/layout/orgChart1"/>
    <dgm:cxn modelId="{850E35AD-9D6D-4947-9412-D4BF054813B9}" type="presParOf" srcId="{29D66F1C-5B5B-41D2-95A8-6373DB5018A4}" destId="{9E7BA626-45CC-4FC4-9912-4C3C74672338}" srcOrd="1" destOrd="0" presId="urn:microsoft.com/office/officeart/2005/8/layout/orgChart1"/>
    <dgm:cxn modelId="{AACAE446-ECB5-4B04-98D1-A4AFA26EF887}" type="presParOf" srcId="{078A74B1-46D3-4901-BEAC-5352E02B3CF1}" destId="{765F51BC-3328-4F0B-8E7B-7969E29E068D}" srcOrd="1" destOrd="0" presId="urn:microsoft.com/office/officeart/2005/8/layout/orgChart1"/>
    <dgm:cxn modelId="{009E4D34-934B-447A-AFEB-717BBDAFB58B}" type="presParOf" srcId="{078A74B1-46D3-4901-BEAC-5352E02B3CF1}" destId="{4F50F517-52B5-4448-A400-36FD53C917D2}" srcOrd="2" destOrd="0" presId="urn:microsoft.com/office/officeart/2005/8/layout/orgChart1"/>
    <dgm:cxn modelId="{83A007CD-751A-43A2-B1CC-1D3DD0A5B694}" type="presParOf" srcId="{FA2DC6FA-EB26-472B-A7A3-6AB467FA689D}" destId="{F0462E80-5444-4AA1-BD0B-8B454197E491}" srcOrd="2" destOrd="0" presId="urn:microsoft.com/office/officeart/2005/8/layout/orgChart1"/>
    <dgm:cxn modelId="{50884624-A6E8-4A51-9A0F-17714BA3AF4C}" type="presParOf" srcId="{23CE5205-B028-4551-B8B5-9C0E7F573766}" destId="{C6EF93A0-B316-463B-B1BE-D5F63680800E}"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0BC1B1E-87FC-450A-82A2-FFCE637FB3D8}" type="doc">
      <dgm:prSet loTypeId="urn:microsoft.com/office/officeart/2005/8/layout/lProcess1" loCatId="process" qsTypeId="urn:microsoft.com/office/officeart/2005/8/quickstyle/simple1" qsCatId="simple" csTypeId="urn:microsoft.com/office/officeart/2005/8/colors/accent0_1" csCatId="mainScheme" phldr="1"/>
      <dgm:spPr/>
      <dgm:t>
        <a:bodyPr/>
        <a:lstStyle/>
        <a:p>
          <a:endParaRPr lang="cs-CZ"/>
        </a:p>
      </dgm:t>
    </dgm:pt>
    <dgm:pt modelId="{C3BC8220-F8B3-4309-9BA1-7150B43E6051}">
      <dgm:prSet phldrT="[Text]" custT="1"/>
      <dgm:spPr/>
      <dgm:t>
        <a:bodyPr/>
        <a:lstStyle/>
        <a:p>
          <a:r>
            <a:rPr lang="cs-CZ" sz="2400" b="1" dirty="0"/>
            <a:t>Vnitřní řád</a:t>
          </a:r>
        </a:p>
      </dgm:t>
    </dgm:pt>
    <dgm:pt modelId="{814EC68D-54B0-4E45-B641-37AA6ED7CC8E}" type="parTrans" cxnId="{8257CA88-9CA2-49A5-AAD7-8B5662EA349F}">
      <dgm:prSet/>
      <dgm:spPr/>
      <dgm:t>
        <a:bodyPr/>
        <a:lstStyle/>
        <a:p>
          <a:endParaRPr lang="cs-CZ"/>
        </a:p>
      </dgm:t>
    </dgm:pt>
    <dgm:pt modelId="{79023C9C-6EF5-4C19-B7D2-39EFF5B9D600}" type="sibTrans" cxnId="{8257CA88-9CA2-49A5-AAD7-8B5662EA349F}">
      <dgm:prSet/>
      <dgm:spPr/>
      <dgm:t>
        <a:bodyPr/>
        <a:lstStyle/>
        <a:p>
          <a:endParaRPr lang="cs-CZ"/>
        </a:p>
      </dgm:t>
    </dgm:pt>
    <dgm:pt modelId="{5EECCDC3-8D36-4669-9018-FA7F18E93FB4}">
      <dgm:prSet phldrT="[Text]" custT="1"/>
      <dgm:spPr/>
      <dgm:t>
        <a:bodyPr/>
        <a:lstStyle/>
        <a:p>
          <a:r>
            <a:rPr lang="cs-CZ" sz="2400" dirty="0"/>
            <a:t>do 31. 8. 2018: pro jednotlivé </a:t>
          </a:r>
          <a:r>
            <a:rPr lang="cs-CZ" sz="2400" b="1" dirty="0"/>
            <a:t>formy</a:t>
          </a:r>
          <a:r>
            <a:rPr lang="cs-CZ" sz="2400" dirty="0"/>
            <a:t> zájmového vzdělávání: stanoví se způsob evidence účastníků</a:t>
          </a:r>
        </a:p>
      </dgm:t>
    </dgm:pt>
    <dgm:pt modelId="{28F35B03-2E95-4F77-9FB9-5ABEE3D81E07}" type="parTrans" cxnId="{52432D53-3A75-4DAC-AC65-A674ECC3C04E}">
      <dgm:prSet/>
      <dgm:spPr/>
      <dgm:t>
        <a:bodyPr/>
        <a:lstStyle/>
        <a:p>
          <a:endParaRPr lang="cs-CZ"/>
        </a:p>
      </dgm:t>
    </dgm:pt>
    <dgm:pt modelId="{97067255-DF14-4CB7-8E3F-B5ED310DB47A}" type="sibTrans" cxnId="{52432D53-3A75-4DAC-AC65-A674ECC3C04E}">
      <dgm:prSet/>
      <dgm:spPr/>
      <dgm:t>
        <a:bodyPr/>
        <a:lstStyle/>
        <a:p>
          <a:endParaRPr lang="cs-CZ"/>
        </a:p>
      </dgm:t>
    </dgm:pt>
    <dgm:pt modelId="{1B057416-D05E-4230-9D19-4F09B213F1E3}">
      <dgm:prSet phldrT="[Text]" custT="1"/>
      <dgm:spPr/>
      <dgm:t>
        <a:bodyPr/>
        <a:lstStyle/>
        <a:p>
          <a:r>
            <a:rPr lang="cs-CZ" sz="2400" dirty="0"/>
            <a:t>od 1. 9. 2018: pro jednotlivé </a:t>
          </a:r>
          <a:r>
            <a:rPr lang="cs-CZ" sz="2400" b="1" dirty="0"/>
            <a:t>činnosti</a:t>
          </a:r>
          <a:r>
            <a:rPr lang="cs-CZ" sz="2400" dirty="0"/>
            <a:t> se stanoví způsob evidence účastníků</a:t>
          </a:r>
        </a:p>
        <a:p>
          <a:r>
            <a:rPr lang="cs-CZ" sz="2400" dirty="0"/>
            <a:t>(§ 15 odst. 1)</a:t>
          </a:r>
        </a:p>
      </dgm:t>
    </dgm:pt>
    <dgm:pt modelId="{0140E44D-A6D3-4DF8-8785-C0DABD2C2552}" type="parTrans" cxnId="{481B856C-CB53-46CE-91F3-F4164F43AC1C}">
      <dgm:prSet/>
      <dgm:spPr/>
      <dgm:t>
        <a:bodyPr/>
        <a:lstStyle/>
        <a:p>
          <a:endParaRPr lang="cs-CZ"/>
        </a:p>
      </dgm:t>
    </dgm:pt>
    <dgm:pt modelId="{FCE0F093-1CEA-4B76-97E2-0373C248AAF7}" type="sibTrans" cxnId="{481B856C-CB53-46CE-91F3-F4164F43AC1C}">
      <dgm:prSet/>
      <dgm:spPr/>
      <dgm:t>
        <a:bodyPr/>
        <a:lstStyle/>
        <a:p>
          <a:endParaRPr lang="cs-CZ"/>
        </a:p>
      </dgm:t>
    </dgm:pt>
    <dgm:pt modelId="{6E1E07CE-B358-4711-AA4F-180AF77CF9CF}">
      <dgm:prSet phldrT="[Text]" custT="1"/>
      <dgm:spPr/>
      <dgm:t>
        <a:bodyPr/>
        <a:lstStyle/>
        <a:p>
          <a:r>
            <a:rPr lang="cs-CZ" sz="2400" b="1" dirty="0"/>
            <a:t>BOZ při akcích mimo místo, kde se uskutečňuje vzdělávání podle školského zákona</a:t>
          </a:r>
        </a:p>
      </dgm:t>
    </dgm:pt>
    <dgm:pt modelId="{E0FC9527-2C37-48C7-8F04-EE92EF8C7586}" type="parTrans" cxnId="{A262B96A-D374-4E6A-920A-D31B9840E656}">
      <dgm:prSet/>
      <dgm:spPr/>
      <dgm:t>
        <a:bodyPr/>
        <a:lstStyle/>
        <a:p>
          <a:endParaRPr lang="cs-CZ"/>
        </a:p>
      </dgm:t>
    </dgm:pt>
    <dgm:pt modelId="{6CF7003E-FF3B-4B00-AFDA-D671B0101CC8}" type="sibTrans" cxnId="{A262B96A-D374-4E6A-920A-D31B9840E656}">
      <dgm:prSet/>
      <dgm:spPr/>
      <dgm:t>
        <a:bodyPr/>
        <a:lstStyle/>
        <a:p>
          <a:endParaRPr lang="cs-CZ"/>
        </a:p>
      </dgm:t>
    </dgm:pt>
    <dgm:pt modelId="{5898D072-4967-43FE-B750-1C30C3C012BA}">
      <dgm:prSet phldrT="[Text]" custT="1"/>
      <dgm:spPr/>
      <dgm:t>
        <a:bodyPr/>
        <a:lstStyle/>
        <a:p>
          <a:r>
            <a:rPr lang="cs-CZ" sz="2400" dirty="0"/>
            <a:t>zajišťuje právnická osoba</a:t>
          </a:r>
        </a:p>
      </dgm:t>
    </dgm:pt>
    <dgm:pt modelId="{716FDC50-8F68-478C-89C8-FE4ECD472B09}" type="parTrans" cxnId="{1B46853A-95CB-451A-8B38-53B9B1A37894}">
      <dgm:prSet/>
      <dgm:spPr/>
      <dgm:t>
        <a:bodyPr/>
        <a:lstStyle/>
        <a:p>
          <a:endParaRPr lang="cs-CZ"/>
        </a:p>
      </dgm:t>
    </dgm:pt>
    <dgm:pt modelId="{F4516DE4-DFB7-48FF-B7F1-4D1E8720C475}" type="sibTrans" cxnId="{1B46853A-95CB-451A-8B38-53B9B1A37894}">
      <dgm:prSet/>
      <dgm:spPr/>
      <dgm:t>
        <a:bodyPr/>
        <a:lstStyle/>
        <a:p>
          <a:endParaRPr lang="cs-CZ"/>
        </a:p>
      </dgm:t>
    </dgm:pt>
    <dgm:pt modelId="{5F83B906-BD0A-4C41-BF72-D039C53B1FB5}">
      <dgm:prSet phldrT="[Text]" custT="1"/>
      <dgm:spPr/>
      <dgm:t>
        <a:bodyPr/>
        <a:lstStyle/>
        <a:p>
          <a:r>
            <a:rPr lang="cs-CZ" sz="2400" dirty="0"/>
            <a:t>svými zaměstnanci, vždy však nejméně jedním pedagogickým pracovníkem</a:t>
          </a:r>
        </a:p>
        <a:p>
          <a:r>
            <a:rPr lang="cs-CZ" sz="2400" dirty="0"/>
            <a:t>(§ 15 odst. 3)</a:t>
          </a:r>
        </a:p>
      </dgm:t>
    </dgm:pt>
    <dgm:pt modelId="{B169D311-77E0-40E9-B8D1-9FEB1202201B}" type="parTrans" cxnId="{9D9050F6-93BE-4699-90A2-0FB233B79C9F}">
      <dgm:prSet/>
      <dgm:spPr/>
      <dgm:t>
        <a:bodyPr/>
        <a:lstStyle/>
        <a:p>
          <a:endParaRPr lang="cs-CZ"/>
        </a:p>
      </dgm:t>
    </dgm:pt>
    <dgm:pt modelId="{FFA2BF41-4EB5-43A2-9962-66859EF35C67}" type="sibTrans" cxnId="{9D9050F6-93BE-4699-90A2-0FB233B79C9F}">
      <dgm:prSet/>
      <dgm:spPr/>
      <dgm:t>
        <a:bodyPr/>
        <a:lstStyle/>
        <a:p>
          <a:endParaRPr lang="cs-CZ"/>
        </a:p>
      </dgm:t>
    </dgm:pt>
    <dgm:pt modelId="{9872BAAA-8895-4299-8C68-4698FCB7D957}">
      <dgm:prSet custT="1"/>
      <dgm:spPr/>
      <dgm:t>
        <a:bodyPr/>
        <a:lstStyle/>
        <a:p>
          <a:r>
            <a:rPr lang="cs-CZ" sz="2400" b="1" dirty="0"/>
            <a:t>nejvyšší počet účastníků na 1 pedagogického pracovníka</a:t>
          </a:r>
        </a:p>
      </dgm:t>
    </dgm:pt>
    <dgm:pt modelId="{81A102DD-AA1C-4EDB-8D05-1B21078D9A0E}" type="parTrans" cxnId="{ED37B6A5-BEAE-4878-9AFA-F55669A69332}">
      <dgm:prSet/>
      <dgm:spPr/>
      <dgm:t>
        <a:bodyPr/>
        <a:lstStyle/>
        <a:p>
          <a:endParaRPr lang="cs-CZ"/>
        </a:p>
      </dgm:t>
    </dgm:pt>
    <dgm:pt modelId="{7DA242C3-DB22-4AAC-973B-D8C19EC1F770}" type="sibTrans" cxnId="{ED37B6A5-BEAE-4878-9AFA-F55669A69332}">
      <dgm:prSet/>
      <dgm:spPr/>
      <dgm:t>
        <a:bodyPr/>
        <a:lstStyle/>
        <a:p>
          <a:endParaRPr lang="cs-CZ"/>
        </a:p>
      </dgm:t>
    </dgm:pt>
    <dgm:pt modelId="{297D599E-620A-4F72-A87E-78E76138D5E5}">
      <dgm:prSet custT="1"/>
      <dgm:spPr/>
      <dgm:t>
        <a:bodyPr/>
        <a:lstStyle/>
        <a:p>
          <a:r>
            <a:rPr lang="cs-CZ" sz="2400" dirty="0"/>
            <a:t>nejen pro školní družinu, ale i školní klub (§ 15 odst. 2)</a:t>
          </a:r>
        </a:p>
      </dgm:t>
    </dgm:pt>
    <dgm:pt modelId="{2D47D51D-E4E8-4724-BFF4-C4CF91577B6B}" type="parTrans" cxnId="{A9E540A2-1380-45F6-A22D-E784EC7D0F00}">
      <dgm:prSet/>
      <dgm:spPr/>
      <dgm:t>
        <a:bodyPr/>
        <a:lstStyle/>
        <a:p>
          <a:endParaRPr lang="cs-CZ"/>
        </a:p>
      </dgm:t>
    </dgm:pt>
    <dgm:pt modelId="{69D91070-79E3-443F-91E8-DF987C4CFE2F}" type="sibTrans" cxnId="{A9E540A2-1380-45F6-A22D-E784EC7D0F00}">
      <dgm:prSet/>
      <dgm:spPr/>
      <dgm:t>
        <a:bodyPr/>
        <a:lstStyle/>
        <a:p>
          <a:endParaRPr lang="cs-CZ"/>
        </a:p>
      </dgm:t>
    </dgm:pt>
    <dgm:pt modelId="{5A6105AF-F87A-457D-BA64-A31F8B529C7A}" type="pres">
      <dgm:prSet presAssocID="{80BC1B1E-87FC-450A-82A2-FFCE637FB3D8}" presName="Name0" presStyleCnt="0">
        <dgm:presLayoutVars>
          <dgm:dir/>
          <dgm:animLvl val="lvl"/>
          <dgm:resizeHandles val="exact"/>
        </dgm:presLayoutVars>
      </dgm:prSet>
      <dgm:spPr/>
    </dgm:pt>
    <dgm:pt modelId="{5A738D25-6EE0-4109-9C4F-15529F093C8F}" type="pres">
      <dgm:prSet presAssocID="{C3BC8220-F8B3-4309-9BA1-7150B43E6051}" presName="vertFlow" presStyleCnt="0"/>
      <dgm:spPr/>
    </dgm:pt>
    <dgm:pt modelId="{A544434D-A15D-4D0F-95D2-D47FE714A623}" type="pres">
      <dgm:prSet presAssocID="{C3BC8220-F8B3-4309-9BA1-7150B43E6051}" presName="header" presStyleLbl="node1" presStyleIdx="0" presStyleCnt="3"/>
      <dgm:spPr/>
    </dgm:pt>
    <dgm:pt modelId="{1AC536B5-14E8-4F84-BC83-AE294BEFFFDF}" type="pres">
      <dgm:prSet presAssocID="{28F35B03-2E95-4F77-9FB9-5ABEE3D81E07}" presName="parTrans" presStyleLbl="sibTrans2D1" presStyleIdx="0" presStyleCnt="5"/>
      <dgm:spPr/>
    </dgm:pt>
    <dgm:pt modelId="{B532804E-6D51-4E51-B5F5-0BCAC49454F5}" type="pres">
      <dgm:prSet presAssocID="{5EECCDC3-8D36-4669-9018-FA7F18E93FB4}" presName="child" presStyleLbl="alignAccFollowNode1" presStyleIdx="0" presStyleCnt="5" custScaleY="221221">
        <dgm:presLayoutVars>
          <dgm:chMax val="0"/>
          <dgm:bulletEnabled val="1"/>
        </dgm:presLayoutVars>
      </dgm:prSet>
      <dgm:spPr/>
    </dgm:pt>
    <dgm:pt modelId="{C2A07D59-4896-4947-98D6-AE22B2D33E72}" type="pres">
      <dgm:prSet presAssocID="{97067255-DF14-4CB7-8E3F-B5ED310DB47A}" presName="sibTrans" presStyleLbl="sibTrans2D1" presStyleIdx="1" presStyleCnt="5"/>
      <dgm:spPr/>
    </dgm:pt>
    <dgm:pt modelId="{A2379073-95CE-4108-825B-41357F166B52}" type="pres">
      <dgm:prSet presAssocID="{1B057416-D05E-4230-9D19-4F09B213F1E3}" presName="child" presStyleLbl="alignAccFollowNode1" presStyleIdx="1" presStyleCnt="5" custScaleY="262422">
        <dgm:presLayoutVars>
          <dgm:chMax val="0"/>
          <dgm:bulletEnabled val="1"/>
        </dgm:presLayoutVars>
      </dgm:prSet>
      <dgm:spPr/>
    </dgm:pt>
    <dgm:pt modelId="{4B8474AB-682B-48C2-BB38-DDA9CE50D7F7}" type="pres">
      <dgm:prSet presAssocID="{C3BC8220-F8B3-4309-9BA1-7150B43E6051}" presName="hSp" presStyleCnt="0"/>
      <dgm:spPr/>
    </dgm:pt>
    <dgm:pt modelId="{087BAD0E-C9CB-4146-97BE-5F1F8A750B23}" type="pres">
      <dgm:prSet presAssocID="{6E1E07CE-B358-4711-AA4F-180AF77CF9CF}" presName="vertFlow" presStyleCnt="0"/>
      <dgm:spPr/>
    </dgm:pt>
    <dgm:pt modelId="{85A131BB-E48C-43B7-AEC2-D5EBCA0913F7}" type="pres">
      <dgm:prSet presAssocID="{6E1E07CE-B358-4711-AA4F-180AF77CF9CF}" presName="header" presStyleLbl="node1" presStyleIdx="1" presStyleCnt="3" custScaleY="178732"/>
      <dgm:spPr/>
    </dgm:pt>
    <dgm:pt modelId="{10637995-DD70-452D-8486-3037B5D1FE60}" type="pres">
      <dgm:prSet presAssocID="{716FDC50-8F68-478C-89C8-FE4ECD472B09}" presName="parTrans" presStyleLbl="sibTrans2D1" presStyleIdx="2" presStyleCnt="5"/>
      <dgm:spPr/>
    </dgm:pt>
    <dgm:pt modelId="{523BEFF0-7AFE-4902-A68A-5288DDFC7D8E}" type="pres">
      <dgm:prSet presAssocID="{5898D072-4967-43FE-B750-1C30C3C012BA}" presName="child" presStyleLbl="alignAccFollowNode1" presStyleIdx="2" presStyleCnt="5">
        <dgm:presLayoutVars>
          <dgm:chMax val="0"/>
          <dgm:bulletEnabled val="1"/>
        </dgm:presLayoutVars>
      </dgm:prSet>
      <dgm:spPr/>
    </dgm:pt>
    <dgm:pt modelId="{8EDFF59A-54BD-4256-B477-899A3C116818}" type="pres">
      <dgm:prSet presAssocID="{F4516DE4-DFB7-48FF-B7F1-4D1E8720C475}" presName="sibTrans" presStyleLbl="sibTrans2D1" presStyleIdx="3" presStyleCnt="5"/>
      <dgm:spPr/>
    </dgm:pt>
    <dgm:pt modelId="{759B285E-734F-4F17-9FBE-3E68531B02BD}" type="pres">
      <dgm:prSet presAssocID="{5F83B906-BD0A-4C41-BF72-D039C53B1FB5}" presName="child" presStyleLbl="alignAccFollowNode1" presStyleIdx="3" presStyleCnt="5" custScaleY="290190">
        <dgm:presLayoutVars>
          <dgm:chMax val="0"/>
          <dgm:bulletEnabled val="1"/>
        </dgm:presLayoutVars>
      </dgm:prSet>
      <dgm:spPr/>
    </dgm:pt>
    <dgm:pt modelId="{1A493A22-3E7A-430B-A3A8-3CFACE352DAD}" type="pres">
      <dgm:prSet presAssocID="{6E1E07CE-B358-4711-AA4F-180AF77CF9CF}" presName="hSp" presStyleCnt="0"/>
      <dgm:spPr/>
    </dgm:pt>
    <dgm:pt modelId="{231D346C-EDCC-4216-B5CA-4F61DFF8AEE8}" type="pres">
      <dgm:prSet presAssocID="{9872BAAA-8895-4299-8C68-4698FCB7D957}" presName="vertFlow" presStyleCnt="0"/>
      <dgm:spPr/>
    </dgm:pt>
    <dgm:pt modelId="{D985E36B-B6BF-41A9-85E8-16A3015CC7BF}" type="pres">
      <dgm:prSet presAssocID="{9872BAAA-8895-4299-8C68-4698FCB7D957}" presName="header" presStyleLbl="node1" presStyleIdx="2" presStyleCnt="3" custScaleY="131760"/>
      <dgm:spPr/>
    </dgm:pt>
    <dgm:pt modelId="{BA3C35C7-D342-4FC9-BD49-ECFC5A662446}" type="pres">
      <dgm:prSet presAssocID="{2D47D51D-E4E8-4724-BFF4-C4CF91577B6B}" presName="parTrans" presStyleLbl="sibTrans2D1" presStyleIdx="4" presStyleCnt="5"/>
      <dgm:spPr/>
    </dgm:pt>
    <dgm:pt modelId="{896E7746-4901-4403-B9A7-A5EDA4418909}" type="pres">
      <dgm:prSet presAssocID="{297D599E-620A-4F72-A87E-78E76138D5E5}" presName="child" presStyleLbl="alignAccFollowNode1" presStyleIdx="4" presStyleCnt="5" custScaleY="247862">
        <dgm:presLayoutVars>
          <dgm:chMax val="0"/>
          <dgm:bulletEnabled val="1"/>
        </dgm:presLayoutVars>
      </dgm:prSet>
      <dgm:spPr/>
    </dgm:pt>
  </dgm:ptLst>
  <dgm:cxnLst>
    <dgm:cxn modelId="{DDDE9811-13FB-4EB9-8259-5EE0AC27A688}" type="presOf" srcId="{28F35B03-2E95-4F77-9FB9-5ABEE3D81E07}" destId="{1AC536B5-14E8-4F84-BC83-AE294BEFFFDF}" srcOrd="0" destOrd="0" presId="urn:microsoft.com/office/officeart/2005/8/layout/lProcess1"/>
    <dgm:cxn modelId="{D20F7A1E-E3A2-4BBA-98C2-52194B0AFA70}" type="presOf" srcId="{5898D072-4967-43FE-B750-1C30C3C012BA}" destId="{523BEFF0-7AFE-4902-A68A-5288DDFC7D8E}" srcOrd="0" destOrd="0" presId="urn:microsoft.com/office/officeart/2005/8/layout/lProcess1"/>
    <dgm:cxn modelId="{937DB326-A3A0-4272-9C76-C53A0E87416B}" type="presOf" srcId="{9872BAAA-8895-4299-8C68-4698FCB7D957}" destId="{D985E36B-B6BF-41A9-85E8-16A3015CC7BF}" srcOrd="0" destOrd="0" presId="urn:microsoft.com/office/officeart/2005/8/layout/lProcess1"/>
    <dgm:cxn modelId="{B791462F-9C95-4435-9ED0-107602787993}" type="presOf" srcId="{1B057416-D05E-4230-9D19-4F09B213F1E3}" destId="{A2379073-95CE-4108-825B-41357F166B52}" srcOrd="0" destOrd="0" presId="urn:microsoft.com/office/officeart/2005/8/layout/lProcess1"/>
    <dgm:cxn modelId="{DD902532-2EB7-4D7A-B515-A38575002A09}" type="presOf" srcId="{6E1E07CE-B358-4711-AA4F-180AF77CF9CF}" destId="{85A131BB-E48C-43B7-AEC2-D5EBCA0913F7}" srcOrd="0" destOrd="0" presId="urn:microsoft.com/office/officeart/2005/8/layout/lProcess1"/>
    <dgm:cxn modelId="{1B46853A-95CB-451A-8B38-53B9B1A37894}" srcId="{6E1E07CE-B358-4711-AA4F-180AF77CF9CF}" destId="{5898D072-4967-43FE-B750-1C30C3C012BA}" srcOrd="0" destOrd="0" parTransId="{716FDC50-8F68-478C-89C8-FE4ECD472B09}" sibTransId="{F4516DE4-DFB7-48FF-B7F1-4D1E8720C475}"/>
    <dgm:cxn modelId="{71A5063F-8363-4B85-A3F8-A50E88A04BC3}" type="presOf" srcId="{5F83B906-BD0A-4C41-BF72-D039C53B1FB5}" destId="{759B285E-734F-4F17-9FBE-3E68531B02BD}" srcOrd="0" destOrd="0" presId="urn:microsoft.com/office/officeart/2005/8/layout/lProcess1"/>
    <dgm:cxn modelId="{7069106A-25A9-4D5E-A085-62FB5D9BE4DF}" type="presOf" srcId="{716FDC50-8F68-478C-89C8-FE4ECD472B09}" destId="{10637995-DD70-452D-8486-3037B5D1FE60}" srcOrd="0" destOrd="0" presId="urn:microsoft.com/office/officeart/2005/8/layout/lProcess1"/>
    <dgm:cxn modelId="{A262B96A-D374-4E6A-920A-D31B9840E656}" srcId="{80BC1B1E-87FC-450A-82A2-FFCE637FB3D8}" destId="{6E1E07CE-B358-4711-AA4F-180AF77CF9CF}" srcOrd="1" destOrd="0" parTransId="{E0FC9527-2C37-48C7-8F04-EE92EF8C7586}" sibTransId="{6CF7003E-FF3B-4B00-AFDA-D671B0101CC8}"/>
    <dgm:cxn modelId="{481B856C-CB53-46CE-91F3-F4164F43AC1C}" srcId="{C3BC8220-F8B3-4309-9BA1-7150B43E6051}" destId="{1B057416-D05E-4230-9D19-4F09B213F1E3}" srcOrd="1" destOrd="0" parTransId="{0140E44D-A6D3-4DF8-8785-C0DABD2C2552}" sibTransId="{FCE0F093-1CEA-4B76-97E2-0373C248AAF7}"/>
    <dgm:cxn modelId="{82F23A6F-6AE6-476F-9AEC-B20020B351AA}" type="presOf" srcId="{80BC1B1E-87FC-450A-82A2-FFCE637FB3D8}" destId="{5A6105AF-F87A-457D-BA64-A31F8B529C7A}" srcOrd="0" destOrd="0" presId="urn:microsoft.com/office/officeart/2005/8/layout/lProcess1"/>
    <dgm:cxn modelId="{52432D53-3A75-4DAC-AC65-A674ECC3C04E}" srcId="{C3BC8220-F8B3-4309-9BA1-7150B43E6051}" destId="{5EECCDC3-8D36-4669-9018-FA7F18E93FB4}" srcOrd="0" destOrd="0" parTransId="{28F35B03-2E95-4F77-9FB9-5ABEE3D81E07}" sibTransId="{97067255-DF14-4CB7-8E3F-B5ED310DB47A}"/>
    <dgm:cxn modelId="{9D3ED07A-0FCF-4E3E-A8ED-E9E9014A6275}" type="presOf" srcId="{C3BC8220-F8B3-4309-9BA1-7150B43E6051}" destId="{A544434D-A15D-4D0F-95D2-D47FE714A623}" srcOrd="0" destOrd="0" presId="urn:microsoft.com/office/officeart/2005/8/layout/lProcess1"/>
    <dgm:cxn modelId="{EF39E787-0388-4B91-8A2C-B8E7B6803BB0}" type="presOf" srcId="{297D599E-620A-4F72-A87E-78E76138D5E5}" destId="{896E7746-4901-4403-B9A7-A5EDA4418909}" srcOrd="0" destOrd="0" presId="urn:microsoft.com/office/officeart/2005/8/layout/lProcess1"/>
    <dgm:cxn modelId="{8257CA88-9CA2-49A5-AAD7-8B5662EA349F}" srcId="{80BC1B1E-87FC-450A-82A2-FFCE637FB3D8}" destId="{C3BC8220-F8B3-4309-9BA1-7150B43E6051}" srcOrd="0" destOrd="0" parTransId="{814EC68D-54B0-4E45-B641-37AA6ED7CC8E}" sibTransId="{79023C9C-6EF5-4C19-B7D2-39EFF5B9D600}"/>
    <dgm:cxn modelId="{7919F48C-88B2-47D8-81FA-207AA21DD3B9}" type="presOf" srcId="{2D47D51D-E4E8-4724-BFF4-C4CF91577B6B}" destId="{BA3C35C7-D342-4FC9-BD49-ECFC5A662446}" srcOrd="0" destOrd="0" presId="urn:microsoft.com/office/officeart/2005/8/layout/lProcess1"/>
    <dgm:cxn modelId="{70E69A8E-2A7C-4E6E-B92A-46E6552CB135}" type="presOf" srcId="{F4516DE4-DFB7-48FF-B7F1-4D1E8720C475}" destId="{8EDFF59A-54BD-4256-B477-899A3C116818}" srcOrd="0" destOrd="0" presId="urn:microsoft.com/office/officeart/2005/8/layout/lProcess1"/>
    <dgm:cxn modelId="{A9E540A2-1380-45F6-A22D-E784EC7D0F00}" srcId="{9872BAAA-8895-4299-8C68-4698FCB7D957}" destId="{297D599E-620A-4F72-A87E-78E76138D5E5}" srcOrd="0" destOrd="0" parTransId="{2D47D51D-E4E8-4724-BFF4-C4CF91577B6B}" sibTransId="{69D91070-79E3-443F-91E8-DF987C4CFE2F}"/>
    <dgm:cxn modelId="{ED37B6A5-BEAE-4878-9AFA-F55669A69332}" srcId="{80BC1B1E-87FC-450A-82A2-FFCE637FB3D8}" destId="{9872BAAA-8895-4299-8C68-4698FCB7D957}" srcOrd="2" destOrd="0" parTransId="{81A102DD-AA1C-4EDB-8D05-1B21078D9A0E}" sibTransId="{7DA242C3-DB22-4AAC-973B-D8C19EC1F770}"/>
    <dgm:cxn modelId="{23E09CB7-8631-42BE-8CEB-F25748E31E75}" type="presOf" srcId="{5EECCDC3-8D36-4669-9018-FA7F18E93FB4}" destId="{B532804E-6D51-4E51-B5F5-0BCAC49454F5}" srcOrd="0" destOrd="0" presId="urn:microsoft.com/office/officeart/2005/8/layout/lProcess1"/>
    <dgm:cxn modelId="{35A08CE1-CB83-44A3-8235-3F43D31D374F}" type="presOf" srcId="{97067255-DF14-4CB7-8E3F-B5ED310DB47A}" destId="{C2A07D59-4896-4947-98D6-AE22B2D33E72}" srcOrd="0" destOrd="0" presId="urn:microsoft.com/office/officeart/2005/8/layout/lProcess1"/>
    <dgm:cxn modelId="{9D9050F6-93BE-4699-90A2-0FB233B79C9F}" srcId="{6E1E07CE-B358-4711-AA4F-180AF77CF9CF}" destId="{5F83B906-BD0A-4C41-BF72-D039C53B1FB5}" srcOrd="1" destOrd="0" parTransId="{B169D311-77E0-40E9-B8D1-9FEB1202201B}" sibTransId="{FFA2BF41-4EB5-43A2-9962-66859EF35C67}"/>
    <dgm:cxn modelId="{DECCBBAD-34AA-4993-B53E-9142A157E668}" type="presParOf" srcId="{5A6105AF-F87A-457D-BA64-A31F8B529C7A}" destId="{5A738D25-6EE0-4109-9C4F-15529F093C8F}" srcOrd="0" destOrd="0" presId="urn:microsoft.com/office/officeart/2005/8/layout/lProcess1"/>
    <dgm:cxn modelId="{46303A6D-07D5-466D-9E73-473B89D1F6F7}" type="presParOf" srcId="{5A738D25-6EE0-4109-9C4F-15529F093C8F}" destId="{A544434D-A15D-4D0F-95D2-D47FE714A623}" srcOrd="0" destOrd="0" presId="urn:microsoft.com/office/officeart/2005/8/layout/lProcess1"/>
    <dgm:cxn modelId="{838180E3-C277-4649-AF29-D490596206C1}" type="presParOf" srcId="{5A738D25-6EE0-4109-9C4F-15529F093C8F}" destId="{1AC536B5-14E8-4F84-BC83-AE294BEFFFDF}" srcOrd="1" destOrd="0" presId="urn:microsoft.com/office/officeart/2005/8/layout/lProcess1"/>
    <dgm:cxn modelId="{322D0EF8-80E6-41D4-94CB-65B67A574279}" type="presParOf" srcId="{5A738D25-6EE0-4109-9C4F-15529F093C8F}" destId="{B532804E-6D51-4E51-B5F5-0BCAC49454F5}" srcOrd="2" destOrd="0" presId="urn:microsoft.com/office/officeart/2005/8/layout/lProcess1"/>
    <dgm:cxn modelId="{A2AF9023-8209-4967-BE68-DCCD8B58496A}" type="presParOf" srcId="{5A738D25-6EE0-4109-9C4F-15529F093C8F}" destId="{C2A07D59-4896-4947-98D6-AE22B2D33E72}" srcOrd="3" destOrd="0" presId="urn:microsoft.com/office/officeart/2005/8/layout/lProcess1"/>
    <dgm:cxn modelId="{EF057924-E38B-44BF-8155-7922A0BBD5F1}" type="presParOf" srcId="{5A738D25-6EE0-4109-9C4F-15529F093C8F}" destId="{A2379073-95CE-4108-825B-41357F166B52}" srcOrd="4" destOrd="0" presId="urn:microsoft.com/office/officeart/2005/8/layout/lProcess1"/>
    <dgm:cxn modelId="{CCB8E683-4327-42D2-8647-043183F2CFAB}" type="presParOf" srcId="{5A6105AF-F87A-457D-BA64-A31F8B529C7A}" destId="{4B8474AB-682B-48C2-BB38-DDA9CE50D7F7}" srcOrd="1" destOrd="0" presId="urn:microsoft.com/office/officeart/2005/8/layout/lProcess1"/>
    <dgm:cxn modelId="{F43DAD2E-9EF6-4D05-8430-ABEC91C67A7B}" type="presParOf" srcId="{5A6105AF-F87A-457D-BA64-A31F8B529C7A}" destId="{087BAD0E-C9CB-4146-97BE-5F1F8A750B23}" srcOrd="2" destOrd="0" presId="urn:microsoft.com/office/officeart/2005/8/layout/lProcess1"/>
    <dgm:cxn modelId="{F807AFB9-C4F0-4B07-B267-7ECA61B46555}" type="presParOf" srcId="{087BAD0E-C9CB-4146-97BE-5F1F8A750B23}" destId="{85A131BB-E48C-43B7-AEC2-D5EBCA0913F7}" srcOrd="0" destOrd="0" presId="urn:microsoft.com/office/officeart/2005/8/layout/lProcess1"/>
    <dgm:cxn modelId="{EC173AB6-30B4-4B4B-AA2E-12F6AE793A5E}" type="presParOf" srcId="{087BAD0E-C9CB-4146-97BE-5F1F8A750B23}" destId="{10637995-DD70-452D-8486-3037B5D1FE60}" srcOrd="1" destOrd="0" presId="urn:microsoft.com/office/officeart/2005/8/layout/lProcess1"/>
    <dgm:cxn modelId="{6FDF8239-16BB-48DD-8568-03F1643E7B4B}" type="presParOf" srcId="{087BAD0E-C9CB-4146-97BE-5F1F8A750B23}" destId="{523BEFF0-7AFE-4902-A68A-5288DDFC7D8E}" srcOrd="2" destOrd="0" presId="urn:microsoft.com/office/officeart/2005/8/layout/lProcess1"/>
    <dgm:cxn modelId="{34DE8182-0808-4452-AB41-A154533E7B5A}" type="presParOf" srcId="{087BAD0E-C9CB-4146-97BE-5F1F8A750B23}" destId="{8EDFF59A-54BD-4256-B477-899A3C116818}" srcOrd="3" destOrd="0" presId="urn:microsoft.com/office/officeart/2005/8/layout/lProcess1"/>
    <dgm:cxn modelId="{6A65CD72-01E3-48A1-BAB5-ED484E6BF442}" type="presParOf" srcId="{087BAD0E-C9CB-4146-97BE-5F1F8A750B23}" destId="{759B285E-734F-4F17-9FBE-3E68531B02BD}" srcOrd="4" destOrd="0" presId="urn:microsoft.com/office/officeart/2005/8/layout/lProcess1"/>
    <dgm:cxn modelId="{52D0D7DB-DBAD-4EB0-B4E3-977791653FAC}" type="presParOf" srcId="{5A6105AF-F87A-457D-BA64-A31F8B529C7A}" destId="{1A493A22-3E7A-430B-A3A8-3CFACE352DAD}" srcOrd="3" destOrd="0" presId="urn:microsoft.com/office/officeart/2005/8/layout/lProcess1"/>
    <dgm:cxn modelId="{69AAAA7D-025F-4193-BA93-073383ADA687}" type="presParOf" srcId="{5A6105AF-F87A-457D-BA64-A31F8B529C7A}" destId="{231D346C-EDCC-4216-B5CA-4F61DFF8AEE8}" srcOrd="4" destOrd="0" presId="urn:microsoft.com/office/officeart/2005/8/layout/lProcess1"/>
    <dgm:cxn modelId="{FF1BC91B-FE6E-4DE4-A41A-A31D0880FCC7}" type="presParOf" srcId="{231D346C-EDCC-4216-B5CA-4F61DFF8AEE8}" destId="{D985E36B-B6BF-41A9-85E8-16A3015CC7BF}" srcOrd="0" destOrd="0" presId="urn:microsoft.com/office/officeart/2005/8/layout/lProcess1"/>
    <dgm:cxn modelId="{739B4B3A-A9BF-46EB-8CC5-E8078C1C1A84}" type="presParOf" srcId="{231D346C-EDCC-4216-B5CA-4F61DFF8AEE8}" destId="{BA3C35C7-D342-4FC9-BD49-ECFC5A662446}" srcOrd="1" destOrd="0" presId="urn:microsoft.com/office/officeart/2005/8/layout/lProcess1"/>
    <dgm:cxn modelId="{13665075-4279-4E92-BE8B-C38B2B96D5EF}" type="presParOf" srcId="{231D346C-EDCC-4216-B5CA-4F61DFF8AEE8}" destId="{896E7746-4901-4403-B9A7-A5EDA4418909}" srcOrd="2"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795D3-115A-436C-A877-5C892079C496}">
      <dsp:nvSpPr>
        <dsp:cNvPr id="0" name=""/>
        <dsp:cNvSpPr/>
      </dsp:nvSpPr>
      <dsp:spPr>
        <a:xfrm>
          <a:off x="2003" y="1301373"/>
          <a:ext cx="1512612" cy="174859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kern="1200" dirty="0"/>
            <a:t>1 oddělení </a:t>
          </a:r>
        </a:p>
      </dsp:txBody>
      <dsp:txXfrm>
        <a:off x="46306" y="1345676"/>
        <a:ext cx="1424006" cy="1659985"/>
      </dsp:txXfrm>
    </dsp:sp>
    <dsp:sp modelId="{A367F5B8-F247-46F5-A698-5A2C9327BC39}">
      <dsp:nvSpPr>
        <dsp:cNvPr id="0" name=""/>
        <dsp:cNvSpPr/>
      </dsp:nvSpPr>
      <dsp:spPr>
        <a:xfrm>
          <a:off x="1721282" y="1919402"/>
          <a:ext cx="438132" cy="512532"/>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1721282" y="2021908"/>
        <a:ext cx="306692" cy="307520"/>
      </dsp:txXfrm>
    </dsp:sp>
    <dsp:sp modelId="{A7A9AE3D-54A7-4F0F-9A3B-DDE6560328C5}">
      <dsp:nvSpPr>
        <dsp:cNvPr id="0" name=""/>
        <dsp:cNvSpPr/>
      </dsp:nvSpPr>
      <dsp:spPr>
        <a:xfrm>
          <a:off x="2341281" y="1301373"/>
          <a:ext cx="2385654" cy="174859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kern="1200" dirty="0"/>
            <a:t>celkový počet účastníků je vyšší než 27</a:t>
          </a:r>
        </a:p>
        <a:p>
          <a:pPr marL="0" lvl="0" indent="0" algn="ctr" defTabSz="755650">
            <a:lnSpc>
              <a:spcPct val="90000"/>
            </a:lnSpc>
            <a:spcBef>
              <a:spcPct val="0"/>
            </a:spcBef>
            <a:spcAft>
              <a:spcPct val="35000"/>
            </a:spcAft>
            <a:buNone/>
          </a:pPr>
          <a:r>
            <a:rPr lang="cs-CZ" sz="1700" kern="1200" dirty="0"/>
            <a:t>28 účastníků</a:t>
          </a:r>
        </a:p>
      </dsp:txBody>
      <dsp:txXfrm>
        <a:off x="2392495" y="1352587"/>
        <a:ext cx="2283226" cy="1646163"/>
      </dsp:txXfrm>
    </dsp:sp>
    <dsp:sp modelId="{15549ED6-83F9-4B3F-A170-921F7A035CA0}">
      <dsp:nvSpPr>
        <dsp:cNvPr id="0" name=""/>
        <dsp:cNvSpPr/>
      </dsp:nvSpPr>
      <dsp:spPr>
        <a:xfrm>
          <a:off x="4933602" y="1919402"/>
          <a:ext cx="438132" cy="512532"/>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4933602" y="2021908"/>
        <a:ext cx="306692" cy="307520"/>
      </dsp:txXfrm>
    </dsp:sp>
    <dsp:sp modelId="{B0BD277E-C7D2-420D-8D59-09F201B88862}">
      <dsp:nvSpPr>
        <dsp:cNvPr id="0" name=""/>
        <dsp:cNvSpPr/>
      </dsp:nvSpPr>
      <dsp:spPr>
        <a:xfrm>
          <a:off x="5553601" y="1301373"/>
          <a:ext cx="2066664" cy="174859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ts val="0"/>
            </a:spcAft>
            <a:buNone/>
          </a:pPr>
          <a:r>
            <a:rPr lang="cs-CZ" sz="1700" kern="1200" dirty="0"/>
            <a:t>počet účastníků, kteří jsou </a:t>
          </a:r>
        </a:p>
        <a:p>
          <a:pPr marL="0" lvl="0" indent="0" algn="ctr" defTabSz="755650">
            <a:lnSpc>
              <a:spcPct val="90000"/>
            </a:lnSpc>
            <a:spcBef>
              <a:spcPct val="0"/>
            </a:spcBef>
            <a:spcAft>
              <a:spcPts val="0"/>
            </a:spcAft>
            <a:buNone/>
          </a:pPr>
          <a:r>
            <a:rPr lang="cs-CZ" sz="1700" kern="1200" dirty="0"/>
            <a:t>žáky 1. stupně ZŠ, je vyšší než 20</a:t>
          </a:r>
        </a:p>
        <a:p>
          <a:pPr marL="0" lvl="0" indent="0" algn="ctr" defTabSz="755650">
            <a:lnSpc>
              <a:spcPct val="90000"/>
            </a:lnSpc>
            <a:spcBef>
              <a:spcPct val="0"/>
            </a:spcBef>
            <a:spcAft>
              <a:spcPct val="35000"/>
            </a:spcAft>
            <a:buNone/>
          </a:pPr>
          <a:endParaRPr lang="cs-CZ" sz="1700" kern="1200" dirty="0"/>
        </a:p>
        <a:p>
          <a:pPr marL="0" lvl="0" indent="0" algn="ctr" defTabSz="755650">
            <a:lnSpc>
              <a:spcPct val="90000"/>
            </a:lnSpc>
            <a:spcBef>
              <a:spcPct val="0"/>
            </a:spcBef>
            <a:spcAft>
              <a:spcPct val="35000"/>
            </a:spcAft>
            <a:buNone/>
          </a:pPr>
          <a:r>
            <a:rPr lang="cs-CZ" sz="1700" kern="1200" dirty="0"/>
            <a:t>21 účastníků</a:t>
          </a:r>
        </a:p>
      </dsp:txBody>
      <dsp:txXfrm>
        <a:off x="5604815" y="1352587"/>
        <a:ext cx="1964236" cy="1646163"/>
      </dsp:txXfrm>
    </dsp:sp>
    <dsp:sp modelId="{E5AB4E4C-DC17-4B85-9E90-8B3DDC8D1B45}">
      <dsp:nvSpPr>
        <dsp:cNvPr id="0" name=""/>
        <dsp:cNvSpPr/>
      </dsp:nvSpPr>
      <dsp:spPr>
        <a:xfrm>
          <a:off x="7826932" y="1919402"/>
          <a:ext cx="438132" cy="512532"/>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7826932" y="2021908"/>
        <a:ext cx="306692" cy="307520"/>
      </dsp:txXfrm>
    </dsp:sp>
    <dsp:sp modelId="{23CA68CB-F875-4059-9A40-86D8C6158784}">
      <dsp:nvSpPr>
        <dsp:cNvPr id="0" name=""/>
        <dsp:cNvSpPr/>
      </dsp:nvSpPr>
      <dsp:spPr>
        <a:xfrm>
          <a:off x="8446932" y="1301373"/>
          <a:ext cx="2066664" cy="174859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b="1" kern="1200" dirty="0"/>
            <a:t>lze zřídit 2. oddělení</a:t>
          </a:r>
        </a:p>
      </dsp:txBody>
      <dsp:txXfrm>
        <a:off x="8498146" y="1352587"/>
        <a:ext cx="1964236" cy="164616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48C756-7A0A-41C7-BCB3-F25459AC8654}">
      <dsp:nvSpPr>
        <dsp:cNvPr id="0" name=""/>
        <dsp:cNvSpPr/>
      </dsp:nvSpPr>
      <dsp:spPr>
        <a:xfrm>
          <a:off x="10357942" y="2835329"/>
          <a:ext cx="91440" cy="382662"/>
        </a:xfrm>
        <a:custGeom>
          <a:avLst/>
          <a:gdLst/>
          <a:ahLst/>
          <a:cxnLst/>
          <a:rect l="0" t="0" r="0" b="0"/>
          <a:pathLst>
            <a:path>
              <a:moveTo>
                <a:pt x="45720" y="0"/>
              </a:moveTo>
              <a:lnTo>
                <a:pt x="45720" y="38266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BC3EA2-4B69-46BA-80AA-9580E0F5D8F0}">
      <dsp:nvSpPr>
        <dsp:cNvPr id="0" name=""/>
        <dsp:cNvSpPr/>
      </dsp:nvSpPr>
      <dsp:spPr>
        <a:xfrm>
          <a:off x="5658702" y="810498"/>
          <a:ext cx="4744959" cy="382662"/>
        </a:xfrm>
        <a:custGeom>
          <a:avLst/>
          <a:gdLst/>
          <a:ahLst/>
          <a:cxnLst/>
          <a:rect l="0" t="0" r="0" b="0"/>
          <a:pathLst>
            <a:path>
              <a:moveTo>
                <a:pt x="0" y="0"/>
              </a:moveTo>
              <a:lnTo>
                <a:pt x="0" y="191331"/>
              </a:lnTo>
              <a:lnTo>
                <a:pt x="4744959" y="191331"/>
              </a:lnTo>
              <a:lnTo>
                <a:pt x="4744959" y="38266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4DA4AB-926B-4BA5-B9C1-D8F3976BA7E5}">
      <dsp:nvSpPr>
        <dsp:cNvPr id="0" name=""/>
        <dsp:cNvSpPr/>
      </dsp:nvSpPr>
      <dsp:spPr>
        <a:xfrm>
          <a:off x="7965682" y="2104262"/>
          <a:ext cx="91440" cy="382662"/>
        </a:xfrm>
        <a:custGeom>
          <a:avLst/>
          <a:gdLst/>
          <a:ahLst/>
          <a:cxnLst/>
          <a:rect l="0" t="0" r="0" b="0"/>
          <a:pathLst>
            <a:path>
              <a:moveTo>
                <a:pt x="45720" y="0"/>
              </a:moveTo>
              <a:lnTo>
                <a:pt x="45720" y="38266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0B1DAA-1493-4F6D-A3A8-C52C8F74AB40}">
      <dsp:nvSpPr>
        <dsp:cNvPr id="0" name=""/>
        <dsp:cNvSpPr/>
      </dsp:nvSpPr>
      <dsp:spPr>
        <a:xfrm>
          <a:off x="5658702" y="810498"/>
          <a:ext cx="2352699" cy="382662"/>
        </a:xfrm>
        <a:custGeom>
          <a:avLst/>
          <a:gdLst/>
          <a:ahLst/>
          <a:cxnLst/>
          <a:rect l="0" t="0" r="0" b="0"/>
          <a:pathLst>
            <a:path>
              <a:moveTo>
                <a:pt x="0" y="0"/>
              </a:moveTo>
              <a:lnTo>
                <a:pt x="0" y="191331"/>
              </a:lnTo>
              <a:lnTo>
                <a:pt x="2352699" y="191331"/>
              </a:lnTo>
              <a:lnTo>
                <a:pt x="2352699" y="38266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AC9270-BBB3-4F69-889C-3C02533A906A}">
      <dsp:nvSpPr>
        <dsp:cNvPr id="0" name=""/>
        <dsp:cNvSpPr/>
      </dsp:nvSpPr>
      <dsp:spPr>
        <a:xfrm>
          <a:off x="5760818" y="2104262"/>
          <a:ext cx="91440" cy="382662"/>
        </a:xfrm>
        <a:custGeom>
          <a:avLst/>
          <a:gdLst/>
          <a:ahLst/>
          <a:cxnLst/>
          <a:rect l="0" t="0" r="0" b="0"/>
          <a:pathLst>
            <a:path>
              <a:moveTo>
                <a:pt x="45720" y="0"/>
              </a:moveTo>
              <a:lnTo>
                <a:pt x="45720" y="38266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8F57D6-43AF-4B48-9E77-20F03FE0205E}">
      <dsp:nvSpPr>
        <dsp:cNvPr id="0" name=""/>
        <dsp:cNvSpPr/>
      </dsp:nvSpPr>
      <dsp:spPr>
        <a:xfrm>
          <a:off x="5658702" y="810498"/>
          <a:ext cx="147835" cy="382662"/>
        </a:xfrm>
        <a:custGeom>
          <a:avLst/>
          <a:gdLst/>
          <a:ahLst/>
          <a:cxnLst/>
          <a:rect l="0" t="0" r="0" b="0"/>
          <a:pathLst>
            <a:path>
              <a:moveTo>
                <a:pt x="0" y="0"/>
              </a:moveTo>
              <a:lnTo>
                <a:pt x="0" y="191331"/>
              </a:lnTo>
              <a:lnTo>
                <a:pt x="147835" y="191331"/>
              </a:lnTo>
              <a:lnTo>
                <a:pt x="147835" y="38266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7796EA-9526-450A-810F-37512533ACD2}">
      <dsp:nvSpPr>
        <dsp:cNvPr id="0" name=""/>
        <dsp:cNvSpPr/>
      </dsp:nvSpPr>
      <dsp:spPr>
        <a:xfrm>
          <a:off x="3314420" y="2104262"/>
          <a:ext cx="91440" cy="382662"/>
        </a:xfrm>
        <a:custGeom>
          <a:avLst/>
          <a:gdLst/>
          <a:ahLst/>
          <a:cxnLst/>
          <a:rect l="0" t="0" r="0" b="0"/>
          <a:pathLst>
            <a:path>
              <a:moveTo>
                <a:pt x="45720" y="0"/>
              </a:moveTo>
              <a:lnTo>
                <a:pt x="45720" y="38266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94AEB4-B31E-42A7-9C27-099431D252D7}">
      <dsp:nvSpPr>
        <dsp:cNvPr id="0" name=""/>
        <dsp:cNvSpPr/>
      </dsp:nvSpPr>
      <dsp:spPr>
        <a:xfrm>
          <a:off x="3360140" y="810498"/>
          <a:ext cx="2298562" cy="382662"/>
        </a:xfrm>
        <a:custGeom>
          <a:avLst/>
          <a:gdLst/>
          <a:ahLst/>
          <a:cxnLst/>
          <a:rect l="0" t="0" r="0" b="0"/>
          <a:pathLst>
            <a:path>
              <a:moveTo>
                <a:pt x="2298562" y="0"/>
              </a:moveTo>
              <a:lnTo>
                <a:pt x="2298562" y="191331"/>
              </a:lnTo>
              <a:lnTo>
                <a:pt x="0" y="191331"/>
              </a:lnTo>
              <a:lnTo>
                <a:pt x="0" y="38266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470909-04BF-4124-B809-9418CB8E4251}">
      <dsp:nvSpPr>
        <dsp:cNvPr id="0" name=""/>
        <dsp:cNvSpPr/>
      </dsp:nvSpPr>
      <dsp:spPr>
        <a:xfrm>
          <a:off x="868023" y="2346642"/>
          <a:ext cx="91440" cy="382662"/>
        </a:xfrm>
        <a:custGeom>
          <a:avLst/>
          <a:gdLst/>
          <a:ahLst/>
          <a:cxnLst/>
          <a:rect l="0" t="0" r="0" b="0"/>
          <a:pathLst>
            <a:path>
              <a:moveTo>
                <a:pt x="45720" y="0"/>
              </a:moveTo>
              <a:lnTo>
                <a:pt x="45720" y="38266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5370205-798D-43F9-8745-7FBFEFB9BB3A}">
      <dsp:nvSpPr>
        <dsp:cNvPr id="0" name=""/>
        <dsp:cNvSpPr/>
      </dsp:nvSpPr>
      <dsp:spPr>
        <a:xfrm>
          <a:off x="913743" y="810498"/>
          <a:ext cx="4744959" cy="382662"/>
        </a:xfrm>
        <a:custGeom>
          <a:avLst/>
          <a:gdLst/>
          <a:ahLst/>
          <a:cxnLst/>
          <a:rect l="0" t="0" r="0" b="0"/>
          <a:pathLst>
            <a:path>
              <a:moveTo>
                <a:pt x="4744959" y="0"/>
              </a:moveTo>
              <a:lnTo>
                <a:pt x="4744959" y="191331"/>
              </a:lnTo>
              <a:lnTo>
                <a:pt x="0" y="191331"/>
              </a:lnTo>
              <a:lnTo>
                <a:pt x="0" y="38266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A5B102-C569-4914-B16C-595596AFC586}">
      <dsp:nvSpPr>
        <dsp:cNvPr id="0" name=""/>
        <dsp:cNvSpPr/>
      </dsp:nvSpPr>
      <dsp:spPr>
        <a:xfrm>
          <a:off x="3860490" y="167780"/>
          <a:ext cx="3596425" cy="64271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dokumentace, činnosti</a:t>
          </a:r>
        </a:p>
      </dsp:txBody>
      <dsp:txXfrm>
        <a:off x="3860490" y="167780"/>
        <a:ext cx="3596425" cy="642718"/>
      </dsp:txXfrm>
    </dsp:sp>
    <dsp:sp modelId="{BEDC933A-2FCE-42C6-B3E6-FA1DEF977CBE}">
      <dsp:nvSpPr>
        <dsp:cNvPr id="0" name=""/>
        <dsp:cNvSpPr/>
      </dsp:nvSpPr>
      <dsp:spPr>
        <a:xfrm>
          <a:off x="2642" y="1193161"/>
          <a:ext cx="1822202" cy="115348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organizační řád</a:t>
          </a:r>
        </a:p>
        <a:p>
          <a:pPr marL="0" lvl="0" indent="0" algn="ctr" defTabSz="1066800">
            <a:lnSpc>
              <a:spcPct val="90000"/>
            </a:lnSpc>
            <a:spcBef>
              <a:spcPct val="0"/>
            </a:spcBef>
            <a:spcAft>
              <a:spcPct val="35000"/>
            </a:spcAft>
            <a:buNone/>
          </a:pPr>
          <a:r>
            <a:rPr lang="cs-CZ" sz="2400" kern="1200" dirty="0"/>
            <a:t>vnitřní řád</a:t>
          </a:r>
        </a:p>
      </dsp:txBody>
      <dsp:txXfrm>
        <a:off x="2642" y="1193161"/>
        <a:ext cx="1822202" cy="1153481"/>
      </dsp:txXfrm>
    </dsp:sp>
    <dsp:sp modelId="{351729F1-5277-4C0F-BB18-CB7818CFFFEB}">
      <dsp:nvSpPr>
        <dsp:cNvPr id="0" name=""/>
        <dsp:cNvSpPr/>
      </dsp:nvSpPr>
      <dsp:spPr>
        <a:xfrm>
          <a:off x="2642" y="2729304"/>
          <a:ext cx="1822202" cy="12004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určení organizační „jednotky“</a:t>
          </a:r>
        </a:p>
      </dsp:txBody>
      <dsp:txXfrm>
        <a:off x="2642" y="2729304"/>
        <a:ext cx="1822202" cy="1200402"/>
      </dsp:txXfrm>
    </dsp:sp>
    <dsp:sp modelId="{54419D3B-B139-4FF3-BCC5-DE1FE11B3A46}">
      <dsp:nvSpPr>
        <dsp:cNvPr id="0" name=""/>
        <dsp:cNvSpPr/>
      </dsp:nvSpPr>
      <dsp:spPr>
        <a:xfrm>
          <a:off x="2449039" y="1193161"/>
          <a:ext cx="1822202" cy="91110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ŠVP, kritéria přijetí</a:t>
          </a:r>
        </a:p>
      </dsp:txBody>
      <dsp:txXfrm>
        <a:off x="2449039" y="1193161"/>
        <a:ext cx="1822202" cy="911101"/>
      </dsp:txXfrm>
    </dsp:sp>
    <dsp:sp modelId="{263CD3DF-7FD0-4325-9F71-B8C6D66A2AB9}">
      <dsp:nvSpPr>
        <dsp:cNvPr id="0" name=""/>
        <dsp:cNvSpPr/>
      </dsp:nvSpPr>
      <dsp:spPr>
        <a:xfrm>
          <a:off x="2207506" y="2486924"/>
          <a:ext cx="2305267" cy="204253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„přednostní“ účastníci, účastníci,</a:t>
          </a:r>
        </a:p>
        <a:p>
          <a:pPr marL="0" lvl="0" indent="0" algn="ctr" defTabSz="1066800">
            <a:lnSpc>
              <a:spcPct val="90000"/>
            </a:lnSpc>
            <a:spcBef>
              <a:spcPct val="0"/>
            </a:spcBef>
            <a:spcAft>
              <a:spcPct val="35000"/>
            </a:spcAft>
            <a:buNone/>
          </a:pPr>
          <a:r>
            <a:rPr lang="cs-CZ" sz="2400" kern="1200" dirty="0"/>
            <a:t>inkompatibilita se střediskem volného času</a:t>
          </a:r>
        </a:p>
      </dsp:txBody>
      <dsp:txXfrm>
        <a:off x="2207506" y="2486924"/>
        <a:ext cx="2305267" cy="2042533"/>
      </dsp:txXfrm>
    </dsp:sp>
    <dsp:sp modelId="{8B2CEF4B-037D-43D4-AD1C-7AF06FC5BA6A}">
      <dsp:nvSpPr>
        <dsp:cNvPr id="0" name=""/>
        <dsp:cNvSpPr/>
      </dsp:nvSpPr>
      <dsp:spPr>
        <a:xfrm>
          <a:off x="4895437" y="1193161"/>
          <a:ext cx="1822202" cy="91110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vnitřní řád</a:t>
          </a:r>
        </a:p>
      </dsp:txBody>
      <dsp:txXfrm>
        <a:off x="4895437" y="1193161"/>
        <a:ext cx="1822202" cy="911101"/>
      </dsp:txXfrm>
    </dsp:sp>
    <dsp:sp modelId="{DDF0957B-06A8-41D2-BE2E-7F29D753DADD}">
      <dsp:nvSpPr>
        <dsp:cNvPr id="0" name=""/>
        <dsp:cNvSpPr/>
      </dsp:nvSpPr>
      <dsp:spPr>
        <a:xfrm>
          <a:off x="4895437" y="2486924"/>
          <a:ext cx="1822202" cy="141443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způsob evidence účastníků pro činnosti</a:t>
          </a:r>
        </a:p>
      </dsp:txBody>
      <dsp:txXfrm>
        <a:off x="4895437" y="2486924"/>
        <a:ext cx="1822202" cy="1414438"/>
      </dsp:txXfrm>
    </dsp:sp>
    <dsp:sp modelId="{085294DB-B672-4466-8CA1-730BFE57CC1F}">
      <dsp:nvSpPr>
        <dsp:cNvPr id="0" name=""/>
        <dsp:cNvSpPr/>
      </dsp:nvSpPr>
      <dsp:spPr>
        <a:xfrm>
          <a:off x="7100301" y="1193161"/>
          <a:ext cx="1822202" cy="91110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provozní řád</a:t>
          </a:r>
        </a:p>
      </dsp:txBody>
      <dsp:txXfrm>
        <a:off x="7100301" y="1193161"/>
        <a:ext cx="1822202" cy="911101"/>
      </dsp:txXfrm>
    </dsp:sp>
    <dsp:sp modelId="{6A3E2C94-F888-4B0C-B4CD-2177B3B7BCBA}">
      <dsp:nvSpPr>
        <dsp:cNvPr id="0" name=""/>
        <dsp:cNvSpPr/>
      </dsp:nvSpPr>
      <dsp:spPr>
        <a:xfrm>
          <a:off x="7100301" y="2486924"/>
          <a:ext cx="1822202" cy="15248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cs-CZ" sz="2300" kern="1200" dirty="0"/>
            <a:t>úprava provozní doby podle místních podmínek</a:t>
          </a:r>
        </a:p>
      </dsp:txBody>
      <dsp:txXfrm>
        <a:off x="7100301" y="2486924"/>
        <a:ext cx="1822202" cy="1524882"/>
      </dsp:txXfrm>
    </dsp:sp>
    <dsp:sp modelId="{B35EFB84-3894-4AD7-A52B-B6649DA8DB7B}">
      <dsp:nvSpPr>
        <dsp:cNvPr id="0" name=""/>
        <dsp:cNvSpPr/>
      </dsp:nvSpPr>
      <dsp:spPr>
        <a:xfrm>
          <a:off x="9492561" y="1193161"/>
          <a:ext cx="1822202" cy="16421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plánování počtu vychovatelů, úvazků, pracovní doby</a:t>
          </a:r>
        </a:p>
      </dsp:txBody>
      <dsp:txXfrm>
        <a:off x="9492561" y="1193161"/>
        <a:ext cx="1822202" cy="1642168"/>
      </dsp:txXfrm>
    </dsp:sp>
    <dsp:sp modelId="{5ADFF051-236A-4DB8-B0DA-FCC34A25B96B}">
      <dsp:nvSpPr>
        <dsp:cNvPr id="0" name=""/>
        <dsp:cNvSpPr/>
      </dsp:nvSpPr>
      <dsp:spPr>
        <a:xfrm>
          <a:off x="9305166" y="3217992"/>
          <a:ext cx="2196992" cy="189929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vzdělávání mimo místo …</a:t>
          </a:r>
        </a:p>
        <a:p>
          <a:pPr marL="0" lvl="0" indent="0" algn="ctr" defTabSz="1066800">
            <a:lnSpc>
              <a:spcPct val="90000"/>
            </a:lnSpc>
            <a:spcBef>
              <a:spcPct val="0"/>
            </a:spcBef>
            <a:spcAft>
              <a:spcPct val="35000"/>
            </a:spcAft>
            <a:buNone/>
          </a:pPr>
          <a:r>
            <a:rPr lang="cs-CZ" sz="2400" kern="1200" dirty="0"/>
            <a:t>nejvyšší počet účastníků na 1 vychovatele </a:t>
          </a:r>
        </a:p>
      </dsp:txBody>
      <dsp:txXfrm>
        <a:off x="9305166" y="3217992"/>
        <a:ext cx="2196992" cy="189929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7575C-3FBA-452F-9EAF-E36584E70D67}">
      <dsp:nvSpPr>
        <dsp:cNvPr id="0" name=""/>
        <dsp:cNvSpPr/>
      </dsp:nvSpPr>
      <dsp:spPr>
        <a:xfrm>
          <a:off x="10596726" y="2229081"/>
          <a:ext cx="91440" cy="360911"/>
        </a:xfrm>
        <a:custGeom>
          <a:avLst/>
          <a:gdLst/>
          <a:ahLst/>
          <a:cxnLst/>
          <a:rect l="0" t="0" r="0" b="0"/>
          <a:pathLst>
            <a:path>
              <a:moveTo>
                <a:pt x="45720" y="0"/>
              </a:moveTo>
              <a:lnTo>
                <a:pt x="45720" y="36091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10C2FB9-4EB2-434D-AA3C-EAAD2B6BF1DE}">
      <dsp:nvSpPr>
        <dsp:cNvPr id="0" name=""/>
        <dsp:cNvSpPr/>
      </dsp:nvSpPr>
      <dsp:spPr>
        <a:xfrm>
          <a:off x="5866302" y="1008855"/>
          <a:ext cx="4776144" cy="360911"/>
        </a:xfrm>
        <a:custGeom>
          <a:avLst/>
          <a:gdLst/>
          <a:ahLst/>
          <a:cxnLst/>
          <a:rect l="0" t="0" r="0" b="0"/>
          <a:pathLst>
            <a:path>
              <a:moveTo>
                <a:pt x="0" y="0"/>
              </a:moveTo>
              <a:lnTo>
                <a:pt x="0" y="180455"/>
              </a:lnTo>
              <a:lnTo>
                <a:pt x="4776144" y="180455"/>
              </a:lnTo>
              <a:lnTo>
                <a:pt x="4776144" y="36091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48C756-7A0A-41C7-BCB3-F25459AC8654}">
      <dsp:nvSpPr>
        <dsp:cNvPr id="0" name=""/>
        <dsp:cNvSpPr/>
      </dsp:nvSpPr>
      <dsp:spPr>
        <a:xfrm>
          <a:off x="8014024" y="2918594"/>
          <a:ext cx="91440" cy="360911"/>
        </a:xfrm>
        <a:custGeom>
          <a:avLst/>
          <a:gdLst/>
          <a:ahLst/>
          <a:cxnLst/>
          <a:rect l="0" t="0" r="0" b="0"/>
          <a:pathLst>
            <a:path>
              <a:moveTo>
                <a:pt x="45720" y="0"/>
              </a:moveTo>
              <a:lnTo>
                <a:pt x="45720" y="36091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BC3EA2-4B69-46BA-80AA-9580E0F5D8F0}">
      <dsp:nvSpPr>
        <dsp:cNvPr id="0" name=""/>
        <dsp:cNvSpPr/>
      </dsp:nvSpPr>
      <dsp:spPr>
        <a:xfrm>
          <a:off x="5866302" y="1008855"/>
          <a:ext cx="2193441" cy="360911"/>
        </a:xfrm>
        <a:custGeom>
          <a:avLst/>
          <a:gdLst/>
          <a:ahLst/>
          <a:cxnLst/>
          <a:rect l="0" t="0" r="0" b="0"/>
          <a:pathLst>
            <a:path>
              <a:moveTo>
                <a:pt x="0" y="0"/>
              </a:moveTo>
              <a:lnTo>
                <a:pt x="0" y="180455"/>
              </a:lnTo>
              <a:lnTo>
                <a:pt x="2193441" y="180455"/>
              </a:lnTo>
              <a:lnTo>
                <a:pt x="2193441" y="36091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4DA4AB-926B-4BA5-B9C1-D8F3976BA7E5}">
      <dsp:nvSpPr>
        <dsp:cNvPr id="0" name=""/>
        <dsp:cNvSpPr/>
      </dsp:nvSpPr>
      <dsp:spPr>
        <a:xfrm>
          <a:off x="5431321" y="2229081"/>
          <a:ext cx="91440" cy="360911"/>
        </a:xfrm>
        <a:custGeom>
          <a:avLst/>
          <a:gdLst/>
          <a:ahLst/>
          <a:cxnLst/>
          <a:rect l="0" t="0" r="0" b="0"/>
          <a:pathLst>
            <a:path>
              <a:moveTo>
                <a:pt x="45720" y="0"/>
              </a:moveTo>
              <a:lnTo>
                <a:pt x="45720" y="36091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0B1DAA-1493-4F6D-A3A8-C52C8F74AB40}">
      <dsp:nvSpPr>
        <dsp:cNvPr id="0" name=""/>
        <dsp:cNvSpPr/>
      </dsp:nvSpPr>
      <dsp:spPr>
        <a:xfrm>
          <a:off x="5477041" y="1008855"/>
          <a:ext cx="389260" cy="360911"/>
        </a:xfrm>
        <a:custGeom>
          <a:avLst/>
          <a:gdLst/>
          <a:ahLst/>
          <a:cxnLst/>
          <a:rect l="0" t="0" r="0" b="0"/>
          <a:pathLst>
            <a:path>
              <a:moveTo>
                <a:pt x="389260" y="0"/>
              </a:moveTo>
              <a:lnTo>
                <a:pt x="389260" y="180455"/>
              </a:lnTo>
              <a:lnTo>
                <a:pt x="0" y="180455"/>
              </a:lnTo>
              <a:lnTo>
                <a:pt x="0" y="36091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AC9270-BBB3-4F69-889C-3C02533A906A}">
      <dsp:nvSpPr>
        <dsp:cNvPr id="0" name=""/>
        <dsp:cNvSpPr/>
      </dsp:nvSpPr>
      <dsp:spPr>
        <a:xfrm>
          <a:off x="3351782" y="2229081"/>
          <a:ext cx="91440" cy="360911"/>
        </a:xfrm>
        <a:custGeom>
          <a:avLst/>
          <a:gdLst/>
          <a:ahLst/>
          <a:cxnLst/>
          <a:rect l="0" t="0" r="0" b="0"/>
          <a:pathLst>
            <a:path>
              <a:moveTo>
                <a:pt x="45720" y="0"/>
              </a:moveTo>
              <a:lnTo>
                <a:pt x="45720" y="36091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8F57D6-43AF-4B48-9E77-20F03FE0205E}">
      <dsp:nvSpPr>
        <dsp:cNvPr id="0" name=""/>
        <dsp:cNvSpPr/>
      </dsp:nvSpPr>
      <dsp:spPr>
        <a:xfrm>
          <a:off x="3397502" y="1008855"/>
          <a:ext cx="2468800" cy="360911"/>
        </a:xfrm>
        <a:custGeom>
          <a:avLst/>
          <a:gdLst/>
          <a:ahLst/>
          <a:cxnLst/>
          <a:rect l="0" t="0" r="0" b="0"/>
          <a:pathLst>
            <a:path>
              <a:moveTo>
                <a:pt x="2468800" y="0"/>
              </a:moveTo>
              <a:lnTo>
                <a:pt x="2468800" y="180455"/>
              </a:lnTo>
              <a:lnTo>
                <a:pt x="0" y="180455"/>
              </a:lnTo>
              <a:lnTo>
                <a:pt x="0" y="36091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7796EA-9526-450A-810F-37512533ACD2}">
      <dsp:nvSpPr>
        <dsp:cNvPr id="0" name=""/>
        <dsp:cNvSpPr/>
      </dsp:nvSpPr>
      <dsp:spPr>
        <a:xfrm>
          <a:off x="1044438" y="2229081"/>
          <a:ext cx="91440" cy="360911"/>
        </a:xfrm>
        <a:custGeom>
          <a:avLst/>
          <a:gdLst/>
          <a:ahLst/>
          <a:cxnLst/>
          <a:rect l="0" t="0" r="0" b="0"/>
          <a:pathLst>
            <a:path>
              <a:moveTo>
                <a:pt x="45720" y="0"/>
              </a:moveTo>
              <a:lnTo>
                <a:pt x="45720" y="36091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94AEB4-B31E-42A7-9C27-099431D252D7}">
      <dsp:nvSpPr>
        <dsp:cNvPr id="0" name=""/>
        <dsp:cNvSpPr/>
      </dsp:nvSpPr>
      <dsp:spPr>
        <a:xfrm>
          <a:off x="1090158" y="1008855"/>
          <a:ext cx="4776144" cy="360911"/>
        </a:xfrm>
        <a:custGeom>
          <a:avLst/>
          <a:gdLst/>
          <a:ahLst/>
          <a:cxnLst/>
          <a:rect l="0" t="0" r="0" b="0"/>
          <a:pathLst>
            <a:path>
              <a:moveTo>
                <a:pt x="4776144" y="0"/>
              </a:moveTo>
              <a:lnTo>
                <a:pt x="4776144" y="180455"/>
              </a:lnTo>
              <a:lnTo>
                <a:pt x="0" y="180455"/>
              </a:lnTo>
              <a:lnTo>
                <a:pt x="0" y="36091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A5B102-C569-4914-B16C-595596AFC586}">
      <dsp:nvSpPr>
        <dsp:cNvPr id="0" name=""/>
        <dsp:cNvSpPr/>
      </dsp:nvSpPr>
      <dsp:spPr>
        <a:xfrm>
          <a:off x="4170300" y="402669"/>
          <a:ext cx="3392004" cy="60618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dokumentace, činnosti</a:t>
          </a:r>
        </a:p>
      </dsp:txBody>
      <dsp:txXfrm>
        <a:off x="4170300" y="402669"/>
        <a:ext cx="3392004" cy="606185"/>
      </dsp:txXfrm>
    </dsp:sp>
    <dsp:sp modelId="{54419D3B-B139-4FF3-BCC5-DE1FE11B3A46}">
      <dsp:nvSpPr>
        <dsp:cNvPr id="0" name=""/>
        <dsp:cNvSpPr/>
      </dsp:nvSpPr>
      <dsp:spPr>
        <a:xfrm>
          <a:off x="230844" y="1369767"/>
          <a:ext cx="1718627" cy="85931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ŠVP, kritéria přijetí</a:t>
          </a:r>
        </a:p>
      </dsp:txBody>
      <dsp:txXfrm>
        <a:off x="230844" y="1369767"/>
        <a:ext cx="1718627" cy="859313"/>
      </dsp:txXfrm>
    </dsp:sp>
    <dsp:sp modelId="{263CD3DF-7FD0-4325-9F71-B8C6D66A2AB9}">
      <dsp:nvSpPr>
        <dsp:cNvPr id="0" name=""/>
        <dsp:cNvSpPr/>
      </dsp:nvSpPr>
      <dsp:spPr>
        <a:xfrm>
          <a:off x="3040" y="2589993"/>
          <a:ext cx="2174236" cy="22787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„přednostní“ účastníci, účastníci,</a:t>
          </a:r>
        </a:p>
        <a:p>
          <a:pPr marL="0" lvl="0" indent="0" algn="ctr" defTabSz="1066800">
            <a:lnSpc>
              <a:spcPct val="90000"/>
            </a:lnSpc>
            <a:spcBef>
              <a:spcPct val="0"/>
            </a:spcBef>
            <a:spcAft>
              <a:spcPct val="35000"/>
            </a:spcAft>
            <a:buNone/>
          </a:pPr>
          <a:r>
            <a:rPr lang="cs-CZ" sz="2400" kern="1200" dirty="0"/>
            <a:t>inkompatibilita se školním klubem</a:t>
          </a:r>
        </a:p>
      </dsp:txBody>
      <dsp:txXfrm>
        <a:off x="3040" y="2589993"/>
        <a:ext cx="2174236" cy="2278771"/>
      </dsp:txXfrm>
    </dsp:sp>
    <dsp:sp modelId="{8B2CEF4B-037D-43D4-AD1C-7AF06FC5BA6A}">
      <dsp:nvSpPr>
        <dsp:cNvPr id="0" name=""/>
        <dsp:cNvSpPr/>
      </dsp:nvSpPr>
      <dsp:spPr>
        <a:xfrm>
          <a:off x="2538188" y="1369767"/>
          <a:ext cx="1718627" cy="85931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vnitřní řád</a:t>
          </a:r>
        </a:p>
      </dsp:txBody>
      <dsp:txXfrm>
        <a:off x="2538188" y="1369767"/>
        <a:ext cx="1718627" cy="859313"/>
      </dsp:txXfrm>
    </dsp:sp>
    <dsp:sp modelId="{DDF0957B-06A8-41D2-BE2E-7F29D753DADD}">
      <dsp:nvSpPr>
        <dsp:cNvPr id="0" name=""/>
        <dsp:cNvSpPr/>
      </dsp:nvSpPr>
      <dsp:spPr>
        <a:xfrm>
          <a:off x="2538188" y="2589993"/>
          <a:ext cx="1718627" cy="133050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způsob evidence účastníků pro činnosti</a:t>
          </a:r>
        </a:p>
      </dsp:txBody>
      <dsp:txXfrm>
        <a:off x="2538188" y="2589993"/>
        <a:ext cx="1718627" cy="1330501"/>
      </dsp:txXfrm>
    </dsp:sp>
    <dsp:sp modelId="{085294DB-B672-4466-8CA1-730BFE57CC1F}">
      <dsp:nvSpPr>
        <dsp:cNvPr id="0" name=""/>
        <dsp:cNvSpPr/>
      </dsp:nvSpPr>
      <dsp:spPr>
        <a:xfrm>
          <a:off x="4617727" y="1369767"/>
          <a:ext cx="1718627" cy="85931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provozní řád</a:t>
          </a:r>
        </a:p>
      </dsp:txBody>
      <dsp:txXfrm>
        <a:off x="4617727" y="1369767"/>
        <a:ext cx="1718627" cy="859313"/>
      </dsp:txXfrm>
    </dsp:sp>
    <dsp:sp modelId="{6A3E2C94-F888-4B0C-B4CD-2177B3B7BCBA}">
      <dsp:nvSpPr>
        <dsp:cNvPr id="0" name=""/>
        <dsp:cNvSpPr/>
      </dsp:nvSpPr>
      <dsp:spPr>
        <a:xfrm>
          <a:off x="4617727" y="2589993"/>
          <a:ext cx="1718627" cy="14382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cs-CZ" sz="2200" kern="1200" dirty="0"/>
            <a:t>úprava provozní doby podle místních podmínek</a:t>
          </a:r>
        </a:p>
      </dsp:txBody>
      <dsp:txXfrm>
        <a:off x="4617727" y="2589993"/>
        <a:ext cx="1718627" cy="1438208"/>
      </dsp:txXfrm>
    </dsp:sp>
    <dsp:sp modelId="{B35EFB84-3894-4AD7-A52B-B6649DA8DB7B}">
      <dsp:nvSpPr>
        <dsp:cNvPr id="0" name=""/>
        <dsp:cNvSpPr/>
      </dsp:nvSpPr>
      <dsp:spPr>
        <a:xfrm>
          <a:off x="6899283" y="1369767"/>
          <a:ext cx="2320921" cy="154882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plánování počtu vychovatelů, úvazků, pracovní doby</a:t>
          </a:r>
        </a:p>
      </dsp:txBody>
      <dsp:txXfrm>
        <a:off x="6899283" y="1369767"/>
        <a:ext cx="2320921" cy="1548827"/>
      </dsp:txXfrm>
    </dsp:sp>
    <dsp:sp modelId="{5ADFF051-236A-4DB8-B0DA-FCC34A25B96B}">
      <dsp:nvSpPr>
        <dsp:cNvPr id="0" name=""/>
        <dsp:cNvSpPr/>
      </dsp:nvSpPr>
      <dsp:spPr>
        <a:xfrm>
          <a:off x="6697267" y="3279506"/>
          <a:ext cx="2724953" cy="160288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naplněnost oddělení</a:t>
          </a:r>
        </a:p>
        <a:p>
          <a:pPr marL="0" lvl="0" indent="0" algn="ctr" defTabSz="1066800">
            <a:lnSpc>
              <a:spcPct val="90000"/>
            </a:lnSpc>
            <a:spcBef>
              <a:spcPct val="0"/>
            </a:spcBef>
            <a:spcAft>
              <a:spcPct val="35000"/>
            </a:spcAft>
            <a:buNone/>
          </a:pPr>
          <a:r>
            <a:rPr lang="cs-CZ" sz="2400" kern="1200" dirty="0"/>
            <a:t>vzdělávání mimo místo …</a:t>
          </a:r>
        </a:p>
      </dsp:txBody>
      <dsp:txXfrm>
        <a:off x="6697267" y="3279506"/>
        <a:ext cx="2724953" cy="1602886"/>
      </dsp:txXfrm>
    </dsp:sp>
    <dsp:sp modelId="{97BAE071-A833-4E6F-812B-8DBF98BBE4FF}">
      <dsp:nvSpPr>
        <dsp:cNvPr id="0" name=""/>
        <dsp:cNvSpPr/>
      </dsp:nvSpPr>
      <dsp:spPr>
        <a:xfrm>
          <a:off x="9783133" y="1369767"/>
          <a:ext cx="1718627" cy="85931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cs-CZ" sz="2200" kern="1200" dirty="0"/>
            <a:t>přerušení činnosti</a:t>
          </a:r>
        </a:p>
      </dsp:txBody>
      <dsp:txXfrm>
        <a:off x="9783133" y="1369767"/>
        <a:ext cx="1718627" cy="859313"/>
      </dsp:txXfrm>
    </dsp:sp>
    <dsp:sp modelId="{94FDB168-8C46-44CC-91A0-2D2F3505EDEA}">
      <dsp:nvSpPr>
        <dsp:cNvPr id="0" name=""/>
        <dsp:cNvSpPr/>
      </dsp:nvSpPr>
      <dsp:spPr>
        <a:xfrm>
          <a:off x="9783133" y="2589993"/>
          <a:ext cx="1718627" cy="85931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cs-CZ" sz="2200" kern="1200" dirty="0"/>
            <a:t>informace</a:t>
          </a:r>
        </a:p>
      </dsp:txBody>
      <dsp:txXfrm>
        <a:off x="9783133" y="2589993"/>
        <a:ext cx="1718627" cy="85931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91FDF6-33D4-42F6-8B3A-8088E20D2E48}">
      <dsp:nvSpPr>
        <dsp:cNvPr id="0" name=""/>
        <dsp:cNvSpPr/>
      </dsp:nvSpPr>
      <dsp:spPr>
        <a:xfrm>
          <a:off x="3680106" y="1868131"/>
          <a:ext cx="258881" cy="3104200"/>
        </a:xfrm>
        <a:custGeom>
          <a:avLst/>
          <a:gdLst/>
          <a:ahLst/>
          <a:cxnLst/>
          <a:rect l="0" t="0" r="0" b="0"/>
          <a:pathLst>
            <a:path>
              <a:moveTo>
                <a:pt x="0" y="0"/>
              </a:moveTo>
              <a:lnTo>
                <a:pt x="0" y="3104200"/>
              </a:lnTo>
              <a:lnTo>
                <a:pt x="258881" y="310420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C6B65AC-D759-4731-BDB9-19ABAC68B5A9}">
      <dsp:nvSpPr>
        <dsp:cNvPr id="0" name=""/>
        <dsp:cNvSpPr/>
      </dsp:nvSpPr>
      <dsp:spPr>
        <a:xfrm>
          <a:off x="3680106" y="1868131"/>
          <a:ext cx="258881" cy="1106498"/>
        </a:xfrm>
        <a:custGeom>
          <a:avLst/>
          <a:gdLst/>
          <a:ahLst/>
          <a:cxnLst/>
          <a:rect l="0" t="0" r="0" b="0"/>
          <a:pathLst>
            <a:path>
              <a:moveTo>
                <a:pt x="0" y="0"/>
              </a:moveTo>
              <a:lnTo>
                <a:pt x="0" y="1106498"/>
              </a:lnTo>
              <a:lnTo>
                <a:pt x="258881" y="110649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DDA921-BFDD-494C-B5F7-D9E16D41D627}">
      <dsp:nvSpPr>
        <dsp:cNvPr id="0" name=""/>
        <dsp:cNvSpPr/>
      </dsp:nvSpPr>
      <dsp:spPr>
        <a:xfrm>
          <a:off x="3327939" y="1059316"/>
          <a:ext cx="1042517" cy="239226"/>
        </a:xfrm>
        <a:custGeom>
          <a:avLst/>
          <a:gdLst/>
          <a:ahLst/>
          <a:cxnLst/>
          <a:rect l="0" t="0" r="0" b="0"/>
          <a:pathLst>
            <a:path>
              <a:moveTo>
                <a:pt x="0" y="0"/>
              </a:moveTo>
              <a:lnTo>
                <a:pt x="0" y="119613"/>
              </a:lnTo>
              <a:lnTo>
                <a:pt x="1042517" y="119613"/>
              </a:lnTo>
              <a:lnTo>
                <a:pt x="1042517" y="23922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5D6864-FD1A-4324-8C2D-D0FCC32F2844}">
      <dsp:nvSpPr>
        <dsp:cNvPr id="0" name=""/>
        <dsp:cNvSpPr/>
      </dsp:nvSpPr>
      <dsp:spPr>
        <a:xfrm>
          <a:off x="2192989" y="1868131"/>
          <a:ext cx="152398" cy="248750"/>
        </a:xfrm>
        <a:custGeom>
          <a:avLst/>
          <a:gdLst/>
          <a:ahLst/>
          <a:cxnLst/>
          <a:rect l="0" t="0" r="0" b="0"/>
          <a:pathLst>
            <a:path>
              <a:moveTo>
                <a:pt x="152398" y="0"/>
              </a:moveTo>
              <a:lnTo>
                <a:pt x="152398" y="129137"/>
              </a:lnTo>
              <a:lnTo>
                <a:pt x="0" y="129137"/>
              </a:lnTo>
              <a:lnTo>
                <a:pt x="0" y="24875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BB0E5D-5782-4A24-AFD2-8C77DF955F0D}">
      <dsp:nvSpPr>
        <dsp:cNvPr id="0" name=""/>
        <dsp:cNvSpPr/>
      </dsp:nvSpPr>
      <dsp:spPr>
        <a:xfrm>
          <a:off x="2345388" y="1059316"/>
          <a:ext cx="982550" cy="239226"/>
        </a:xfrm>
        <a:custGeom>
          <a:avLst/>
          <a:gdLst/>
          <a:ahLst/>
          <a:cxnLst/>
          <a:rect l="0" t="0" r="0" b="0"/>
          <a:pathLst>
            <a:path>
              <a:moveTo>
                <a:pt x="982550" y="0"/>
              </a:moveTo>
              <a:lnTo>
                <a:pt x="982550" y="119613"/>
              </a:lnTo>
              <a:lnTo>
                <a:pt x="0" y="119613"/>
              </a:lnTo>
              <a:lnTo>
                <a:pt x="0" y="23922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D722D7-7E48-4373-9EEA-79DEFA041B21}">
      <dsp:nvSpPr>
        <dsp:cNvPr id="0" name=""/>
        <dsp:cNvSpPr/>
      </dsp:nvSpPr>
      <dsp:spPr>
        <a:xfrm>
          <a:off x="3282219" y="405605"/>
          <a:ext cx="91440" cy="239226"/>
        </a:xfrm>
        <a:custGeom>
          <a:avLst/>
          <a:gdLst/>
          <a:ahLst/>
          <a:cxnLst/>
          <a:rect l="0" t="0" r="0" b="0"/>
          <a:pathLst>
            <a:path>
              <a:moveTo>
                <a:pt x="45720" y="0"/>
              </a:moveTo>
              <a:lnTo>
                <a:pt x="45720" y="23922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54FCF80-05F7-4B2D-99EA-28782ADF3068}">
      <dsp:nvSpPr>
        <dsp:cNvPr id="0" name=""/>
        <dsp:cNvSpPr/>
      </dsp:nvSpPr>
      <dsp:spPr>
        <a:xfrm>
          <a:off x="95219" y="3863"/>
          <a:ext cx="6465439" cy="4017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uchazeči se speciálními vzdělávacími potřebami</a:t>
          </a:r>
        </a:p>
      </dsp:txBody>
      <dsp:txXfrm>
        <a:off x="95219" y="3863"/>
        <a:ext cx="6465439" cy="401741"/>
      </dsp:txXfrm>
    </dsp:sp>
    <dsp:sp modelId="{C398D77C-24B7-45F3-9EDA-65DF537CC8BE}">
      <dsp:nvSpPr>
        <dsp:cNvPr id="0" name=""/>
        <dsp:cNvSpPr/>
      </dsp:nvSpPr>
      <dsp:spPr>
        <a:xfrm>
          <a:off x="386364" y="644832"/>
          <a:ext cx="5883149" cy="41448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doporučení školského poradenského zařízení</a:t>
          </a:r>
        </a:p>
      </dsp:txBody>
      <dsp:txXfrm>
        <a:off x="386364" y="644832"/>
        <a:ext cx="5883149" cy="414483"/>
      </dsp:txXfrm>
    </dsp:sp>
    <dsp:sp modelId="{1EEBB382-5167-4DDD-A537-1B6DF79A0627}">
      <dsp:nvSpPr>
        <dsp:cNvPr id="0" name=""/>
        <dsp:cNvSpPr/>
      </dsp:nvSpPr>
      <dsp:spPr>
        <a:xfrm>
          <a:off x="1422485" y="1298543"/>
          <a:ext cx="1845807" cy="56958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uchazeč</a:t>
          </a:r>
        </a:p>
      </dsp:txBody>
      <dsp:txXfrm>
        <a:off x="1422485" y="1298543"/>
        <a:ext cx="1845807" cy="569588"/>
      </dsp:txXfrm>
    </dsp:sp>
    <dsp:sp modelId="{55F49649-6958-41FB-B973-31B7B4F23D7E}">
      <dsp:nvSpPr>
        <dsp:cNvPr id="0" name=""/>
        <dsp:cNvSpPr/>
      </dsp:nvSpPr>
      <dsp:spPr>
        <a:xfrm>
          <a:off x="883495" y="2116881"/>
          <a:ext cx="2618988" cy="194822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doporučení </a:t>
          </a:r>
        </a:p>
        <a:p>
          <a:pPr marL="0" lvl="0" indent="0" algn="ctr" defTabSz="1066800">
            <a:lnSpc>
              <a:spcPct val="90000"/>
            </a:lnSpc>
            <a:spcBef>
              <a:spcPct val="0"/>
            </a:spcBef>
            <a:spcAft>
              <a:spcPts val="0"/>
            </a:spcAft>
            <a:buNone/>
          </a:pPr>
          <a:r>
            <a:rPr lang="cs-CZ" sz="2400" kern="1200" dirty="0"/>
            <a:t>je součástí přihlášky</a:t>
          </a:r>
        </a:p>
        <a:p>
          <a:pPr marL="0" lvl="0" indent="0" algn="ctr" defTabSz="1066800">
            <a:lnSpc>
              <a:spcPct val="90000"/>
            </a:lnSpc>
            <a:spcBef>
              <a:spcPct val="0"/>
            </a:spcBef>
            <a:spcAft>
              <a:spcPts val="0"/>
            </a:spcAft>
            <a:buNone/>
          </a:pPr>
          <a:endParaRPr lang="cs-CZ" sz="2400" kern="1200" dirty="0"/>
        </a:p>
        <a:p>
          <a:pPr marL="0" lvl="0" indent="0" algn="ctr" defTabSz="1066800">
            <a:lnSpc>
              <a:spcPct val="90000"/>
            </a:lnSpc>
            <a:spcBef>
              <a:spcPct val="0"/>
            </a:spcBef>
            <a:spcAft>
              <a:spcPts val="0"/>
            </a:spcAft>
            <a:buNone/>
          </a:pPr>
          <a:r>
            <a:rPr lang="cs-CZ" sz="2400" kern="1200" dirty="0"/>
            <a:t>§ 1 odst. 1 písm. h) vyhlášky </a:t>
          </a:r>
        </a:p>
        <a:p>
          <a:pPr marL="0" lvl="0" indent="0" algn="ctr" defTabSz="1066800">
            <a:lnSpc>
              <a:spcPct val="90000"/>
            </a:lnSpc>
            <a:spcBef>
              <a:spcPct val="0"/>
            </a:spcBef>
            <a:spcAft>
              <a:spcPts val="0"/>
            </a:spcAft>
            <a:buNone/>
          </a:pPr>
          <a:r>
            <a:rPr lang="cs-CZ" sz="2400" kern="1200" dirty="0"/>
            <a:t>č. 353/2016 Sb.</a:t>
          </a:r>
        </a:p>
      </dsp:txBody>
      <dsp:txXfrm>
        <a:off x="883495" y="2116881"/>
        <a:ext cx="2618988" cy="1948224"/>
      </dsp:txXfrm>
    </dsp:sp>
    <dsp:sp modelId="{79191E6A-205E-4025-8FC8-6842CCE26387}">
      <dsp:nvSpPr>
        <dsp:cNvPr id="0" name=""/>
        <dsp:cNvSpPr/>
      </dsp:nvSpPr>
      <dsp:spPr>
        <a:xfrm>
          <a:off x="3507519" y="1298543"/>
          <a:ext cx="1725874" cy="56958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střední škola</a:t>
          </a:r>
        </a:p>
      </dsp:txBody>
      <dsp:txXfrm>
        <a:off x="3507519" y="1298543"/>
        <a:ext cx="1725874" cy="569588"/>
      </dsp:txXfrm>
    </dsp:sp>
    <dsp:sp modelId="{A3F39D15-FA4B-40E0-BF99-958F611D0248}">
      <dsp:nvSpPr>
        <dsp:cNvPr id="0" name=""/>
        <dsp:cNvSpPr/>
      </dsp:nvSpPr>
      <dsp:spPr>
        <a:xfrm>
          <a:off x="3938987" y="2107358"/>
          <a:ext cx="6402431" cy="173454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doporučuje se využití počítače, podporující osoby </a:t>
          </a:r>
          <a:r>
            <a:rPr lang="cs-CZ" sz="2400" kern="1200" dirty="0">
              <a:sym typeface="Symbol" panose="05050102010706020507" pitchFamily="18" charset="2"/>
            </a:rPr>
            <a:t> informovaný souhlas učiněn </a:t>
          </a:r>
          <a:r>
            <a:rPr lang="cs-CZ" sz="2400" b="1" kern="1200" dirty="0">
              <a:sym typeface="Symbol" panose="05050102010706020507" pitchFamily="18" charset="2"/>
            </a:rPr>
            <a:t>ve škole (SŠ) </a:t>
          </a:r>
        </a:p>
        <a:p>
          <a:pPr marL="0" lvl="0" indent="0" algn="ctr" defTabSz="1066800">
            <a:lnSpc>
              <a:spcPct val="90000"/>
            </a:lnSpc>
            <a:spcBef>
              <a:spcPct val="0"/>
            </a:spcBef>
            <a:spcAft>
              <a:spcPct val="35000"/>
            </a:spcAft>
            <a:buNone/>
          </a:pPr>
          <a:r>
            <a:rPr lang="cs-CZ" sz="2400" kern="1200" dirty="0">
              <a:sym typeface="Symbol" panose="05050102010706020507" pitchFamily="18" charset="2"/>
            </a:rPr>
            <a:t>po </a:t>
          </a:r>
          <a:r>
            <a:rPr lang="cs-CZ" sz="2400" b="1" kern="1200" dirty="0">
              <a:sym typeface="Symbol" panose="05050102010706020507" pitchFamily="18" charset="2"/>
            </a:rPr>
            <a:t>projednání</a:t>
          </a:r>
          <a:r>
            <a:rPr lang="cs-CZ" sz="2400" kern="1200" dirty="0">
              <a:sym typeface="Symbol" panose="05050102010706020507" pitchFamily="18" charset="2"/>
            </a:rPr>
            <a:t> s uchazečem a jeho zákonným zástupcem, a to nejpozději 10 dní před konáním příslušné zkoušky</a:t>
          </a:r>
          <a:endParaRPr lang="cs-CZ" sz="2400" kern="1200" dirty="0"/>
        </a:p>
      </dsp:txBody>
      <dsp:txXfrm>
        <a:off x="3938987" y="2107358"/>
        <a:ext cx="6402431" cy="1734543"/>
      </dsp:txXfrm>
    </dsp:sp>
    <dsp:sp modelId="{C7A96B4F-EEF6-4A09-AE97-18B257CB85A7}">
      <dsp:nvSpPr>
        <dsp:cNvPr id="0" name=""/>
        <dsp:cNvSpPr/>
      </dsp:nvSpPr>
      <dsp:spPr>
        <a:xfrm>
          <a:off x="3938987" y="4081128"/>
          <a:ext cx="7329117" cy="178240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doporučuje se využití kompenzační pomůcky ve vlastnictví ZŠ </a:t>
          </a:r>
          <a:r>
            <a:rPr lang="cs-CZ" sz="2400" kern="1200" dirty="0">
              <a:sym typeface="Symbol" panose="05050102010706020507" pitchFamily="18" charset="2"/>
            </a:rPr>
            <a:t> musí být informovaný souhlas učiněn </a:t>
          </a:r>
          <a:r>
            <a:rPr lang="cs-CZ" sz="2400" b="1" kern="1200" dirty="0">
              <a:sym typeface="Symbol" panose="05050102010706020507" pitchFamily="18" charset="2"/>
            </a:rPr>
            <a:t>ve škole (SŠ)</a:t>
          </a:r>
        </a:p>
        <a:p>
          <a:pPr marL="0" lvl="0" indent="0" algn="ctr" defTabSz="1066800">
            <a:lnSpc>
              <a:spcPct val="90000"/>
            </a:lnSpc>
            <a:spcBef>
              <a:spcPct val="0"/>
            </a:spcBef>
            <a:spcAft>
              <a:spcPct val="35000"/>
            </a:spcAft>
            <a:buNone/>
          </a:pPr>
          <a:r>
            <a:rPr lang="cs-CZ" sz="2400" kern="1200" dirty="0">
              <a:sym typeface="Symbol" panose="05050102010706020507" pitchFamily="18" charset="2"/>
            </a:rPr>
            <a:t>po </a:t>
          </a:r>
          <a:r>
            <a:rPr lang="cs-CZ" sz="2400" b="1" kern="1200" dirty="0">
              <a:sym typeface="Symbol" panose="05050102010706020507" pitchFamily="18" charset="2"/>
            </a:rPr>
            <a:t>projednání</a:t>
          </a:r>
          <a:r>
            <a:rPr lang="cs-CZ" sz="2400" kern="1200" dirty="0">
              <a:sym typeface="Symbol" panose="05050102010706020507" pitchFamily="18" charset="2"/>
            </a:rPr>
            <a:t> s uchazečem, jeho zákonným zástupcem a příslušnou základní školou, a to nejpozději 10 dní před konáním příslušné zkoušky</a:t>
          </a:r>
          <a:endParaRPr lang="cs-CZ" sz="2400" kern="1200" dirty="0"/>
        </a:p>
      </dsp:txBody>
      <dsp:txXfrm>
        <a:off x="3938987" y="4081128"/>
        <a:ext cx="7329117" cy="178240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2DD5E-8238-46A5-A2C7-09240CCCFBD7}">
      <dsp:nvSpPr>
        <dsp:cNvPr id="0" name=""/>
        <dsp:cNvSpPr/>
      </dsp:nvSpPr>
      <dsp:spPr>
        <a:xfrm>
          <a:off x="5586412" y="662464"/>
          <a:ext cx="2505050" cy="277988"/>
        </a:xfrm>
        <a:custGeom>
          <a:avLst/>
          <a:gdLst/>
          <a:ahLst/>
          <a:cxnLst/>
          <a:rect l="0" t="0" r="0" b="0"/>
          <a:pathLst>
            <a:path>
              <a:moveTo>
                <a:pt x="0" y="0"/>
              </a:moveTo>
              <a:lnTo>
                <a:pt x="0" y="138994"/>
              </a:lnTo>
              <a:lnTo>
                <a:pt x="2505050" y="138994"/>
              </a:lnTo>
              <a:lnTo>
                <a:pt x="2505050" y="27798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9C0C26-5B34-495C-95ED-53CCE7B2FD6B}">
      <dsp:nvSpPr>
        <dsp:cNvPr id="0" name=""/>
        <dsp:cNvSpPr/>
      </dsp:nvSpPr>
      <dsp:spPr>
        <a:xfrm>
          <a:off x="3798476" y="3482065"/>
          <a:ext cx="91440" cy="277988"/>
        </a:xfrm>
        <a:custGeom>
          <a:avLst/>
          <a:gdLst/>
          <a:ahLst/>
          <a:cxnLst/>
          <a:rect l="0" t="0" r="0" b="0"/>
          <a:pathLst>
            <a:path>
              <a:moveTo>
                <a:pt x="45720" y="0"/>
              </a:moveTo>
              <a:lnTo>
                <a:pt x="45720" y="27798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A030810-A95B-4BDA-8545-1DBE7B2650ED}">
      <dsp:nvSpPr>
        <dsp:cNvPr id="0" name=""/>
        <dsp:cNvSpPr/>
      </dsp:nvSpPr>
      <dsp:spPr>
        <a:xfrm>
          <a:off x="3798476" y="2542198"/>
          <a:ext cx="91440" cy="277988"/>
        </a:xfrm>
        <a:custGeom>
          <a:avLst/>
          <a:gdLst/>
          <a:ahLst/>
          <a:cxnLst/>
          <a:rect l="0" t="0" r="0" b="0"/>
          <a:pathLst>
            <a:path>
              <a:moveTo>
                <a:pt x="45720" y="0"/>
              </a:moveTo>
              <a:lnTo>
                <a:pt x="45720" y="27798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20780B9-19F1-449A-B4D4-8EBDD8BDDEF4}">
      <dsp:nvSpPr>
        <dsp:cNvPr id="0" name=""/>
        <dsp:cNvSpPr/>
      </dsp:nvSpPr>
      <dsp:spPr>
        <a:xfrm>
          <a:off x="3798476" y="1602331"/>
          <a:ext cx="91440" cy="277988"/>
        </a:xfrm>
        <a:custGeom>
          <a:avLst/>
          <a:gdLst/>
          <a:ahLst/>
          <a:cxnLst/>
          <a:rect l="0" t="0" r="0" b="0"/>
          <a:pathLst>
            <a:path>
              <a:moveTo>
                <a:pt x="45720" y="0"/>
              </a:moveTo>
              <a:lnTo>
                <a:pt x="45720" y="27798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CE2FC5B-4FBE-460D-BB8F-73515ACECC0C}">
      <dsp:nvSpPr>
        <dsp:cNvPr id="0" name=""/>
        <dsp:cNvSpPr/>
      </dsp:nvSpPr>
      <dsp:spPr>
        <a:xfrm>
          <a:off x="3844196" y="662464"/>
          <a:ext cx="1742215" cy="277988"/>
        </a:xfrm>
        <a:custGeom>
          <a:avLst/>
          <a:gdLst/>
          <a:ahLst/>
          <a:cxnLst/>
          <a:rect l="0" t="0" r="0" b="0"/>
          <a:pathLst>
            <a:path>
              <a:moveTo>
                <a:pt x="1742215" y="0"/>
              </a:moveTo>
              <a:lnTo>
                <a:pt x="1742215" y="138994"/>
              </a:lnTo>
              <a:lnTo>
                <a:pt x="0" y="138994"/>
              </a:lnTo>
              <a:lnTo>
                <a:pt x="0" y="27798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F89226-DA62-4883-8BCF-72AC071925CA}">
      <dsp:nvSpPr>
        <dsp:cNvPr id="0" name=""/>
        <dsp:cNvSpPr/>
      </dsp:nvSpPr>
      <dsp:spPr>
        <a:xfrm>
          <a:off x="2579347" y="586"/>
          <a:ext cx="6014129" cy="66187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doporučení školského poradenského zařízení</a:t>
          </a:r>
        </a:p>
      </dsp:txBody>
      <dsp:txXfrm>
        <a:off x="2579347" y="586"/>
        <a:ext cx="6014129" cy="661878"/>
      </dsp:txXfrm>
    </dsp:sp>
    <dsp:sp modelId="{6EE73F26-B889-4C57-AB7F-90436A449AAC}">
      <dsp:nvSpPr>
        <dsp:cNvPr id="0" name=""/>
        <dsp:cNvSpPr/>
      </dsp:nvSpPr>
      <dsp:spPr>
        <a:xfrm>
          <a:off x="1478141" y="940453"/>
          <a:ext cx="4732111" cy="66187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informovaný souhlas udělen </a:t>
          </a:r>
        </a:p>
        <a:p>
          <a:pPr marL="0" lvl="0" indent="0" algn="ctr" defTabSz="1066800">
            <a:lnSpc>
              <a:spcPct val="90000"/>
            </a:lnSpc>
            <a:spcBef>
              <a:spcPct val="0"/>
            </a:spcBef>
            <a:spcAft>
              <a:spcPts val="0"/>
            </a:spcAft>
            <a:buNone/>
          </a:pPr>
          <a:r>
            <a:rPr lang="cs-CZ" sz="2400" b="1" kern="1200" dirty="0"/>
            <a:t>ve školském poradenském zařízení</a:t>
          </a:r>
        </a:p>
      </dsp:txBody>
      <dsp:txXfrm>
        <a:off x="1478141" y="940453"/>
        <a:ext cx="4732111" cy="661878"/>
      </dsp:txXfrm>
    </dsp:sp>
    <dsp:sp modelId="{01EA9E66-D75C-4A3C-85D8-D10C36463777}">
      <dsp:nvSpPr>
        <dsp:cNvPr id="0" name=""/>
        <dsp:cNvSpPr/>
      </dsp:nvSpPr>
      <dsp:spPr>
        <a:xfrm>
          <a:off x="1416871" y="1880320"/>
          <a:ext cx="4854651" cy="66187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doporučení je součástí přihlášky </a:t>
          </a:r>
        </a:p>
      </dsp:txBody>
      <dsp:txXfrm>
        <a:off x="1416871" y="1880320"/>
        <a:ext cx="4854651" cy="661878"/>
      </dsp:txXfrm>
    </dsp:sp>
    <dsp:sp modelId="{2FD2B6C7-4A1C-4914-98E0-3BBD2C54F51D}">
      <dsp:nvSpPr>
        <dsp:cNvPr id="0" name=""/>
        <dsp:cNvSpPr/>
      </dsp:nvSpPr>
      <dsp:spPr>
        <a:xfrm>
          <a:off x="2536643" y="2820187"/>
          <a:ext cx="2615107" cy="66187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doručení přihlášky</a:t>
          </a:r>
        </a:p>
      </dsp:txBody>
      <dsp:txXfrm>
        <a:off x="2536643" y="2820187"/>
        <a:ext cx="2615107" cy="661878"/>
      </dsp:txXfrm>
    </dsp:sp>
    <dsp:sp modelId="{07477209-C33F-4C84-B0C6-9AD7B9432E2A}">
      <dsp:nvSpPr>
        <dsp:cNvPr id="0" name=""/>
        <dsp:cNvSpPr/>
      </dsp:nvSpPr>
      <dsp:spPr>
        <a:xfrm>
          <a:off x="820916" y="3760054"/>
          <a:ext cx="6046561" cy="81612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b="1" kern="1200" dirty="0"/>
            <a:t>úprava podmínek podmínky přijímacího řízení </a:t>
          </a:r>
        </a:p>
        <a:p>
          <a:pPr marL="0" lvl="0" indent="0" algn="ctr" defTabSz="1066800">
            <a:lnSpc>
              <a:spcPct val="90000"/>
            </a:lnSpc>
            <a:spcBef>
              <a:spcPct val="0"/>
            </a:spcBef>
            <a:spcAft>
              <a:spcPts val="0"/>
            </a:spcAft>
            <a:buNone/>
          </a:pPr>
          <a:r>
            <a:rPr lang="cs-CZ" sz="2400" b="1" kern="1200" dirty="0"/>
            <a:t>a uzpůsobení konání jednotné zkoušky </a:t>
          </a:r>
        </a:p>
      </dsp:txBody>
      <dsp:txXfrm>
        <a:off x="820916" y="3760054"/>
        <a:ext cx="6046561" cy="816122"/>
      </dsp:txXfrm>
    </dsp:sp>
    <dsp:sp modelId="{D17AA3EF-7F3C-4EB0-B30A-85285D64CD41}">
      <dsp:nvSpPr>
        <dsp:cNvPr id="0" name=""/>
        <dsp:cNvSpPr/>
      </dsp:nvSpPr>
      <dsp:spPr>
        <a:xfrm>
          <a:off x="6488241" y="940453"/>
          <a:ext cx="3206442" cy="66187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cs-CZ" sz="2200" kern="1200" dirty="0"/>
            <a:t>informovaný souhlas udělen ve škole</a:t>
          </a:r>
        </a:p>
      </dsp:txBody>
      <dsp:txXfrm>
        <a:off x="6488241" y="940453"/>
        <a:ext cx="3206442" cy="66187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F7957B-77D5-4014-989E-71F593A013ED}">
      <dsp:nvSpPr>
        <dsp:cNvPr id="0" name=""/>
        <dsp:cNvSpPr/>
      </dsp:nvSpPr>
      <dsp:spPr>
        <a:xfrm>
          <a:off x="8869393" y="2800895"/>
          <a:ext cx="91440" cy="293151"/>
        </a:xfrm>
        <a:custGeom>
          <a:avLst/>
          <a:gdLst/>
          <a:ahLst/>
          <a:cxnLst/>
          <a:rect l="0" t="0" r="0" b="0"/>
          <a:pathLst>
            <a:path>
              <a:moveTo>
                <a:pt x="45720" y="0"/>
              </a:moveTo>
              <a:lnTo>
                <a:pt x="45720" y="29315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A98180-C31C-4CCD-A296-06EECD7BBB41}">
      <dsp:nvSpPr>
        <dsp:cNvPr id="0" name=""/>
        <dsp:cNvSpPr/>
      </dsp:nvSpPr>
      <dsp:spPr>
        <a:xfrm>
          <a:off x="6740202" y="1809762"/>
          <a:ext cx="2174911" cy="293151"/>
        </a:xfrm>
        <a:custGeom>
          <a:avLst/>
          <a:gdLst/>
          <a:ahLst/>
          <a:cxnLst/>
          <a:rect l="0" t="0" r="0" b="0"/>
          <a:pathLst>
            <a:path>
              <a:moveTo>
                <a:pt x="0" y="0"/>
              </a:moveTo>
              <a:lnTo>
                <a:pt x="0" y="146575"/>
              </a:lnTo>
              <a:lnTo>
                <a:pt x="2174911" y="146575"/>
              </a:lnTo>
              <a:lnTo>
                <a:pt x="2174911" y="29315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F26D1C-BE9D-4008-A8E3-B3F0A4C670BF}">
      <dsp:nvSpPr>
        <dsp:cNvPr id="0" name=""/>
        <dsp:cNvSpPr/>
      </dsp:nvSpPr>
      <dsp:spPr>
        <a:xfrm>
          <a:off x="4499218" y="3936363"/>
          <a:ext cx="91440" cy="293151"/>
        </a:xfrm>
        <a:custGeom>
          <a:avLst/>
          <a:gdLst/>
          <a:ahLst/>
          <a:cxnLst/>
          <a:rect l="0" t="0" r="0" b="0"/>
          <a:pathLst>
            <a:path>
              <a:moveTo>
                <a:pt x="45720" y="0"/>
              </a:moveTo>
              <a:lnTo>
                <a:pt x="45720" y="29315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5AFC1D3-356A-4947-9510-B45134597C5A}">
      <dsp:nvSpPr>
        <dsp:cNvPr id="0" name=""/>
        <dsp:cNvSpPr/>
      </dsp:nvSpPr>
      <dsp:spPr>
        <a:xfrm>
          <a:off x="4499218" y="2945230"/>
          <a:ext cx="91440" cy="293151"/>
        </a:xfrm>
        <a:custGeom>
          <a:avLst/>
          <a:gdLst/>
          <a:ahLst/>
          <a:cxnLst/>
          <a:rect l="0" t="0" r="0" b="0"/>
          <a:pathLst>
            <a:path>
              <a:moveTo>
                <a:pt x="45720" y="0"/>
              </a:moveTo>
              <a:lnTo>
                <a:pt x="45720" y="29315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D6E6D8F-0A0B-43D4-A0AD-26A3C4E56DC8}">
      <dsp:nvSpPr>
        <dsp:cNvPr id="0" name=""/>
        <dsp:cNvSpPr/>
      </dsp:nvSpPr>
      <dsp:spPr>
        <a:xfrm>
          <a:off x="4544938" y="1809762"/>
          <a:ext cx="2195264" cy="293151"/>
        </a:xfrm>
        <a:custGeom>
          <a:avLst/>
          <a:gdLst/>
          <a:ahLst/>
          <a:cxnLst/>
          <a:rect l="0" t="0" r="0" b="0"/>
          <a:pathLst>
            <a:path>
              <a:moveTo>
                <a:pt x="2195264" y="0"/>
              </a:moveTo>
              <a:lnTo>
                <a:pt x="2195264" y="146575"/>
              </a:lnTo>
              <a:lnTo>
                <a:pt x="0" y="146575"/>
              </a:lnTo>
              <a:lnTo>
                <a:pt x="0" y="29315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72DD5E-8238-46A5-A2C7-09240CCCFBD7}">
      <dsp:nvSpPr>
        <dsp:cNvPr id="0" name=""/>
        <dsp:cNvSpPr/>
      </dsp:nvSpPr>
      <dsp:spPr>
        <a:xfrm>
          <a:off x="4461210" y="818630"/>
          <a:ext cx="2278992" cy="293151"/>
        </a:xfrm>
        <a:custGeom>
          <a:avLst/>
          <a:gdLst/>
          <a:ahLst/>
          <a:cxnLst/>
          <a:rect l="0" t="0" r="0" b="0"/>
          <a:pathLst>
            <a:path>
              <a:moveTo>
                <a:pt x="0" y="0"/>
              </a:moveTo>
              <a:lnTo>
                <a:pt x="0" y="146575"/>
              </a:lnTo>
              <a:lnTo>
                <a:pt x="2278992" y="146575"/>
              </a:lnTo>
              <a:lnTo>
                <a:pt x="2278992" y="293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CE2FC5B-4FBE-460D-BB8F-73515ACECC0C}">
      <dsp:nvSpPr>
        <dsp:cNvPr id="0" name=""/>
        <dsp:cNvSpPr/>
      </dsp:nvSpPr>
      <dsp:spPr>
        <a:xfrm>
          <a:off x="1412156" y="818630"/>
          <a:ext cx="3049053" cy="293151"/>
        </a:xfrm>
        <a:custGeom>
          <a:avLst/>
          <a:gdLst/>
          <a:ahLst/>
          <a:cxnLst/>
          <a:rect l="0" t="0" r="0" b="0"/>
          <a:pathLst>
            <a:path>
              <a:moveTo>
                <a:pt x="3049053" y="0"/>
              </a:moveTo>
              <a:lnTo>
                <a:pt x="3049053" y="146575"/>
              </a:lnTo>
              <a:lnTo>
                <a:pt x="0" y="146575"/>
              </a:lnTo>
              <a:lnTo>
                <a:pt x="0" y="293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F89226-DA62-4883-8BCF-72AC071925CA}">
      <dsp:nvSpPr>
        <dsp:cNvPr id="0" name=""/>
        <dsp:cNvSpPr/>
      </dsp:nvSpPr>
      <dsp:spPr>
        <a:xfrm>
          <a:off x="1048133" y="120649"/>
          <a:ext cx="6826153" cy="69798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doporučení školského poradenského zařízení</a:t>
          </a:r>
        </a:p>
      </dsp:txBody>
      <dsp:txXfrm>
        <a:off x="1048133" y="120649"/>
        <a:ext cx="6826153" cy="697980"/>
      </dsp:txXfrm>
    </dsp:sp>
    <dsp:sp modelId="{6EE73F26-B889-4C57-AB7F-90436A449AAC}">
      <dsp:nvSpPr>
        <dsp:cNvPr id="0" name=""/>
        <dsp:cNvSpPr/>
      </dsp:nvSpPr>
      <dsp:spPr>
        <a:xfrm>
          <a:off x="5998" y="1111782"/>
          <a:ext cx="2812317" cy="174722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informovaný souhlas udělen </a:t>
          </a:r>
        </a:p>
        <a:p>
          <a:pPr marL="0" lvl="0" indent="0" algn="ctr" defTabSz="1066800">
            <a:lnSpc>
              <a:spcPct val="90000"/>
            </a:lnSpc>
            <a:spcBef>
              <a:spcPct val="0"/>
            </a:spcBef>
            <a:spcAft>
              <a:spcPts val="0"/>
            </a:spcAft>
            <a:buNone/>
          </a:pPr>
          <a:r>
            <a:rPr lang="cs-CZ" sz="2400" b="0" kern="1200" dirty="0"/>
            <a:t>ve školském poradenském zařízení</a:t>
          </a:r>
        </a:p>
      </dsp:txBody>
      <dsp:txXfrm>
        <a:off x="5998" y="1111782"/>
        <a:ext cx="2812317" cy="1747220"/>
      </dsp:txXfrm>
    </dsp:sp>
    <dsp:sp modelId="{D17AA3EF-7F3C-4EB0-B30A-85285D64CD41}">
      <dsp:nvSpPr>
        <dsp:cNvPr id="0" name=""/>
        <dsp:cNvSpPr/>
      </dsp:nvSpPr>
      <dsp:spPr>
        <a:xfrm>
          <a:off x="4563982" y="1111782"/>
          <a:ext cx="4352439" cy="69798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informovaný souhlas </a:t>
          </a:r>
        </a:p>
        <a:p>
          <a:pPr marL="0" lvl="0" indent="0" algn="ctr" defTabSz="1066800">
            <a:lnSpc>
              <a:spcPct val="90000"/>
            </a:lnSpc>
            <a:spcBef>
              <a:spcPct val="0"/>
            </a:spcBef>
            <a:spcAft>
              <a:spcPct val="35000"/>
            </a:spcAft>
            <a:buNone/>
          </a:pPr>
          <a:r>
            <a:rPr lang="cs-CZ" sz="2400" b="1" kern="1200" dirty="0"/>
            <a:t>udělen ve škole</a:t>
          </a:r>
        </a:p>
      </dsp:txBody>
      <dsp:txXfrm>
        <a:off x="4563982" y="1111782"/>
        <a:ext cx="4352439" cy="697980"/>
      </dsp:txXfrm>
    </dsp:sp>
    <dsp:sp modelId="{20D4E14C-BA92-41DF-8F50-55D6A7CCE73C}">
      <dsp:nvSpPr>
        <dsp:cNvPr id="0" name=""/>
        <dsp:cNvSpPr/>
      </dsp:nvSpPr>
      <dsp:spPr>
        <a:xfrm>
          <a:off x="3111467" y="2102914"/>
          <a:ext cx="2866941" cy="84231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přihláška doručena osobně</a:t>
          </a:r>
        </a:p>
      </dsp:txBody>
      <dsp:txXfrm>
        <a:off x="3111467" y="2102914"/>
        <a:ext cx="2866941" cy="842316"/>
      </dsp:txXfrm>
    </dsp:sp>
    <dsp:sp modelId="{EC6BA5D3-6690-4C9E-9E51-7F438A415214}">
      <dsp:nvSpPr>
        <dsp:cNvPr id="0" name=""/>
        <dsp:cNvSpPr/>
      </dsp:nvSpPr>
      <dsp:spPr>
        <a:xfrm>
          <a:off x="2062402" y="3238382"/>
          <a:ext cx="4965071" cy="69798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bezprostředně následuje projednání a udělení informovaného souhlasu</a:t>
          </a:r>
        </a:p>
      </dsp:txBody>
      <dsp:txXfrm>
        <a:off x="2062402" y="3238382"/>
        <a:ext cx="4965071" cy="697980"/>
      </dsp:txXfrm>
    </dsp:sp>
    <dsp:sp modelId="{1AFCED0E-8A2B-4974-9921-0EE3D3FE9254}">
      <dsp:nvSpPr>
        <dsp:cNvPr id="0" name=""/>
        <dsp:cNvSpPr/>
      </dsp:nvSpPr>
      <dsp:spPr>
        <a:xfrm>
          <a:off x="2184249" y="4229515"/>
          <a:ext cx="4721378" cy="12949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b="1" kern="1200" dirty="0"/>
            <a:t>úprava podmínek přijímacího řízení </a:t>
          </a:r>
        </a:p>
        <a:p>
          <a:pPr marL="0" lvl="0" indent="0" algn="ctr" defTabSz="1066800">
            <a:lnSpc>
              <a:spcPct val="90000"/>
            </a:lnSpc>
            <a:spcBef>
              <a:spcPct val="0"/>
            </a:spcBef>
            <a:spcAft>
              <a:spcPts val="0"/>
            </a:spcAft>
            <a:buNone/>
          </a:pPr>
          <a:r>
            <a:rPr lang="cs-CZ" sz="2400" b="1" kern="1200" dirty="0"/>
            <a:t>a uzpůsobení konání jednotné zkoušky </a:t>
          </a:r>
        </a:p>
      </dsp:txBody>
      <dsp:txXfrm>
        <a:off x="2184249" y="4229515"/>
        <a:ext cx="4721378" cy="1294984"/>
      </dsp:txXfrm>
    </dsp:sp>
    <dsp:sp modelId="{EC6502A6-6255-430A-A9D8-6B3DEA0812DE}">
      <dsp:nvSpPr>
        <dsp:cNvPr id="0" name=""/>
        <dsp:cNvSpPr/>
      </dsp:nvSpPr>
      <dsp:spPr>
        <a:xfrm>
          <a:off x="7461290" y="2102914"/>
          <a:ext cx="2907647" cy="69798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přihláška doručena poštou</a:t>
          </a:r>
        </a:p>
      </dsp:txBody>
      <dsp:txXfrm>
        <a:off x="7461290" y="2102914"/>
        <a:ext cx="2907647" cy="697980"/>
      </dsp:txXfrm>
    </dsp:sp>
    <dsp:sp modelId="{CD587658-607D-4CF6-B28B-869DCE16C578}">
      <dsp:nvSpPr>
        <dsp:cNvPr id="0" name=""/>
        <dsp:cNvSpPr/>
      </dsp:nvSpPr>
      <dsp:spPr>
        <a:xfrm>
          <a:off x="7320625" y="3094047"/>
          <a:ext cx="3188975" cy="113397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uchazeč a jeho zákonný zástupce se musí dostavit do školy</a:t>
          </a:r>
        </a:p>
      </dsp:txBody>
      <dsp:txXfrm>
        <a:off x="7320625" y="3094047"/>
        <a:ext cx="3188975" cy="113397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26FCD7-250D-4743-8F37-D4E8BD013AFE}">
      <dsp:nvSpPr>
        <dsp:cNvPr id="0" name=""/>
        <dsp:cNvSpPr/>
      </dsp:nvSpPr>
      <dsp:spPr>
        <a:xfrm>
          <a:off x="5218" y="148445"/>
          <a:ext cx="3735061" cy="5472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cs-CZ" sz="1900" kern="1200" dirty="0"/>
            <a:t>ZŠ</a:t>
          </a:r>
        </a:p>
      </dsp:txBody>
      <dsp:txXfrm>
        <a:off x="5218" y="148445"/>
        <a:ext cx="3735061" cy="547200"/>
      </dsp:txXfrm>
    </dsp:sp>
    <dsp:sp modelId="{60444657-E1EF-4C7C-B9F4-0B1914BCCC58}">
      <dsp:nvSpPr>
        <dsp:cNvPr id="0" name=""/>
        <dsp:cNvSpPr/>
      </dsp:nvSpPr>
      <dsp:spPr>
        <a:xfrm>
          <a:off x="13674" y="695645"/>
          <a:ext cx="3718150" cy="4024334"/>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cs-CZ" sz="1900" kern="1200" dirty="0"/>
            <a:t>mají být použity kompenzační pomůcky ve vlastnictví ZŠ</a:t>
          </a:r>
        </a:p>
        <a:p>
          <a:pPr marL="171450" lvl="1" indent="-171450" algn="l" defTabSz="844550">
            <a:lnSpc>
              <a:spcPct val="90000"/>
            </a:lnSpc>
            <a:spcBef>
              <a:spcPct val="0"/>
            </a:spcBef>
            <a:spcAft>
              <a:spcPct val="15000"/>
            </a:spcAft>
            <a:buChar char="•"/>
          </a:pPr>
          <a:r>
            <a:rPr lang="cs-CZ" sz="1900" kern="1200" dirty="0"/>
            <a:t>projednání: ZŠ - SŠ</a:t>
          </a:r>
        </a:p>
      </dsp:txBody>
      <dsp:txXfrm>
        <a:off x="13674" y="695645"/>
        <a:ext cx="3718150" cy="4024334"/>
      </dsp:txXfrm>
    </dsp:sp>
    <dsp:sp modelId="{5FF1DB50-C818-46D4-B20D-4E9722563C44}">
      <dsp:nvSpPr>
        <dsp:cNvPr id="0" name=""/>
        <dsp:cNvSpPr/>
      </dsp:nvSpPr>
      <dsp:spPr>
        <a:xfrm>
          <a:off x="4477809" y="148445"/>
          <a:ext cx="6032571" cy="5472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cs-CZ" sz="1900" kern="1200" dirty="0"/>
            <a:t>výchovný poradce</a:t>
          </a:r>
        </a:p>
      </dsp:txBody>
      <dsp:txXfrm>
        <a:off x="4477809" y="148445"/>
        <a:ext cx="6032571" cy="547200"/>
      </dsp:txXfrm>
    </dsp:sp>
    <dsp:sp modelId="{B1FCBF85-8D84-4BB4-BAB5-521B7D151BD9}">
      <dsp:nvSpPr>
        <dsp:cNvPr id="0" name=""/>
        <dsp:cNvSpPr/>
      </dsp:nvSpPr>
      <dsp:spPr>
        <a:xfrm>
          <a:off x="4494851" y="695645"/>
          <a:ext cx="5998486" cy="4024334"/>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cs-CZ" sz="1900" kern="1200" dirty="0"/>
            <a:t>doporučení se připojuje k přihlášce</a:t>
          </a:r>
        </a:p>
        <a:p>
          <a:pPr marL="171450" lvl="1" indent="-171450" algn="l" defTabSz="844550">
            <a:lnSpc>
              <a:spcPct val="90000"/>
            </a:lnSpc>
            <a:spcBef>
              <a:spcPct val="0"/>
            </a:spcBef>
            <a:spcAft>
              <a:spcPct val="15000"/>
            </a:spcAft>
            <a:buChar char="•"/>
          </a:pPr>
          <a:r>
            <a:rPr lang="cs-CZ" sz="1900" kern="1200" dirty="0"/>
            <a:t>případy udělení informovaného souhlasu ve SŠ</a:t>
          </a:r>
        </a:p>
        <a:p>
          <a:pPr marL="171450" lvl="1" indent="-171450" algn="l" defTabSz="844550">
            <a:lnSpc>
              <a:spcPct val="90000"/>
            </a:lnSpc>
            <a:spcBef>
              <a:spcPct val="0"/>
            </a:spcBef>
            <a:spcAft>
              <a:spcPct val="15000"/>
            </a:spcAft>
            <a:buChar char="•"/>
          </a:pPr>
          <a:r>
            <a:rPr lang="cs-CZ" sz="1900" kern="1200" dirty="0"/>
            <a:t>přijímací řízení 2018/2019: lze využít i platné doporučení na tiskopisu podle dříve platné právní úpravy (originál, úředně ověřená kopie)</a:t>
          </a:r>
        </a:p>
        <a:p>
          <a:pPr marL="171450" lvl="1" indent="-171450" algn="l" defTabSz="844550">
            <a:lnSpc>
              <a:spcPct val="90000"/>
            </a:lnSpc>
            <a:spcBef>
              <a:spcPct val="0"/>
            </a:spcBef>
            <a:spcAft>
              <a:spcPct val="15000"/>
            </a:spcAft>
            <a:buChar char="•"/>
          </a:pPr>
          <a:r>
            <a:rPr lang="cs-CZ" sz="1900" kern="1200" dirty="0"/>
            <a:t>přihláška na 2 SŠ: ředitelé SŠ mají postupovat ve vzájemné shodě</a:t>
          </a:r>
        </a:p>
        <a:p>
          <a:pPr marL="171450" lvl="1" indent="-171450" algn="l" defTabSz="844550">
            <a:lnSpc>
              <a:spcPct val="90000"/>
            </a:lnSpc>
            <a:spcBef>
              <a:spcPct val="0"/>
            </a:spcBef>
            <a:spcAft>
              <a:spcPct val="15000"/>
            </a:spcAft>
            <a:buChar char="•"/>
          </a:pPr>
          <a:r>
            <a:rPr lang="cs-CZ" sz="1900" kern="1200" dirty="0"/>
            <a:t>2 vyhotovení doporučení (přihláška + originál, přihláška + originál): v případě potřeby dalších originálů – žádost o dotisk originálu adresovaná PPP, SPC nebo úředně ověřená kopie doporučení</a:t>
          </a:r>
        </a:p>
        <a:p>
          <a:pPr marL="171450" lvl="1" indent="-171450" algn="l" defTabSz="844550">
            <a:lnSpc>
              <a:spcPct val="90000"/>
            </a:lnSpc>
            <a:spcBef>
              <a:spcPct val="0"/>
            </a:spcBef>
            <a:spcAft>
              <a:spcPct val="15000"/>
            </a:spcAft>
            <a:buChar char="•"/>
          </a:pPr>
          <a:endParaRPr lang="cs-CZ" sz="1900" kern="1200" dirty="0"/>
        </a:p>
        <a:p>
          <a:pPr marL="171450" lvl="1" indent="-171450" algn="l" defTabSz="844550">
            <a:lnSpc>
              <a:spcPct val="90000"/>
            </a:lnSpc>
            <a:spcBef>
              <a:spcPct val="0"/>
            </a:spcBef>
            <a:spcAft>
              <a:spcPct val="15000"/>
            </a:spcAft>
            <a:buChar char="•"/>
          </a:pPr>
          <a:endParaRPr lang="cs-CZ" sz="1900" kern="1200" dirty="0"/>
        </a:p>
      </dsp:txBody>
      <dsp:txXfrm>
        <a:off x="4494851" y="695645"/>
        <a:ext cx="5998486" cy="402433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0C8CA6-9E3E-4574-9D04-1FD12E78FDF2}">
      <dsp:nvSpPr>
        <dsp:cNvPr id="0" name=""/>
        <dsp:cNvSpPr/>
      </dsp:nvSpPr>
      <dsp:spPr>
        <a:xfrm>
          <a:off x="10416" y="978951"/>
          <a:ext cx="1716619" cy="344269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ts val="0"/>
            </a:spcAft>
            <a:buNone/>
          </a:pPr>
          <a:r>
            <a:rPr lang="cs-CZ" sz="2000" kern="1200" dirty="0"/>
            <a:t>25. 7. </a:t>
          </a:r>
        </a:p>
        <a:p>
          <a:pPr marL="0" lvl="0" indent="0" algn="ctr" defTabSz="889000">
            <a:lnSpc>
              <a:spcPct val="90000"/>
            </a:lnSpc>
            <a:spcBef>
              <a:spcPct val="0"/>
            </a:spcBef>
            <a:spcAft>
              <a:spcPts val="0"/>
            </a:spcAft>
            <a:buNone/>
          </a:pPr>
          <a:r>
            <a:rPr lang="cs-CZ" sz="2000" kern="1200" dirty="0"/>
            <a:t>2018</a:t>
          </a:r>
        </a:p>
        <a:p>
          <a:pPr marL="0" lvl="0" indent="0" algn="ctr" defTabSz="889000">
            <a:lnSpc>
              <a:spcPct val="90000"/>
            </a:lnSpc>
            <a:spcBef>
              <a:spcPct val="0"/>
            </a:spcBef>
            <a:spcAft>
              <a:spcPct val="35000"/>
            </a:spcAft>
            <a:buNone/>
          </a:pPr>
          <a:endParaRPr lang="cs-CZ" sz="2000" kern="1200" dirty="0"/>
        </a:p>
        <a:p>
          <a:pPr marL="0" lvl="0" indent="0" algn="ctr" defTabSz="889000">
            <a:lnSpc>
              <a:spcPct val="90000"/>
            </a:lnSpc>
            <a:spcBef>
              <a:spcPct val="0"/>
            </a:spcBef>
            <a:spcAft>
              <a:spcPct val="35000"/>
            </a:spcAft>
            <a:buNone/>
          </a:pPr>
          <a:r>
            <a:rPr lang="cs-CZ" sz="2000" kern="1200" dirty="0"/>
            <a:t>lékařský posudek: není zdravotně způsobilý</a:t>
          </a:r>
        </a:p>
      </dsp:txBody>
      <dsp:txXfrm>
        <a:off x="60694" y="1029229"/>
        <a:ext cx="1616063" cy="3342140"/>
      </dsp:txXfrm>
    </dsp:sp>
    <dsp:sp modelId="{9FBF7998-666C-4444-A384-432D695C63ED}">
      <dsp:nvSpPr>
        <dsp:cNvPr id="0" name=""/>
        <dsp:cNvSpPr/>
      </dsp:nvSpPr>
      <dsp:spPr>
        <a:xfrm>
          <a:off x="1940358" y="2435781"/>
          <a:ext cx="452241" cy="52903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cs-CZ" sz="2200" kern="1200"/>
        </a:p>
      </dsp:txBody>
      <dsp:txXfrm>
        <a:off x="1940358" y="2541588"/>
        <a:ext cx="316569" cy="317423"/>
      </dsp:txXfrm>
    </dsp:sp>
    <dsp:sp modelId="{79E6586E-A388-4C14-83E9-0124AD41497E}">
      <dsp:nvSpPr>
        <dsp:cNvPr id="0" name=""/>
        <dsp:cNvSpPr/>
      </dsp:nvSpPr>
      <dsp:spPr>
        <a:xfrm>
          <a:off x="2580322" y="914811"/>
          <a:ext cx="1518913" cy="357097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cs-CZ" sz="2000" kern="1200" dirty="0"/>
            <a:t>25. 8. 2018</a:t>
          </a:r>
        </a:p>
        <a:p>
          <a:pPr marL="0" lvl="0" indent="0" algn="ctr" defTabSz="889000">
            <a:lnSpc>
              <a:spcPct val="90000"/>
            </a:lnSpc>
            <a:spcBef>
              <a:spcPct val="0"/>
            </a:spcBef>
            <a:spcAft>
              <a:spcPct val="35000"/>
            </a:spcAft>
            <a:buNone/>
          </a:pPr>
          <a:r>
            <a:rPr lang="cs-CZ" sz="2000" kern="1200" dirty="0"/>
            <a:t>pracovní poměr vznik</a:t>
          </a:r>
          <a:r>
            <a:rPr lang="cs-CZ" sz="2400" kern="1200" dirty="0"/>
            <a:t>ne </a:t>
          </a:r>
        </a:p>
      </dsp:txBody>
      <dsp:txXfrm>
        <a:off x="2624809" y="959298"/>
        <a:ext cx="1429939" cy="3482002"/>
      </dsp:txXfrm>
    </dsp:sp>
    <dsp:sp modelId="{1FAF952F-BDDD-49D0-943D-9653C792D3DF}">
      <dsp:nvSpPr>
        <dsp:cNvPr id="0" name=""/>
        <dsp:cNvSpPr/>
      </dsp:nvSpPr>
      <dsp:spPr>
        <a:xfrm>
          <a:off x="4312557" y="2435781"/>
          <a:ext cx="452241" cy="52903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cs-CZ" sz="2200" kern="1200"/>
        </a:p>
      </dsp:txBody>
      <dsp:txXfrm>
        <a:off x="4312557" y="2541588"/>
        <a:ext cx="316569" cy="317423"/>
      </dsp:txXfrm>
    </dsp:sp>
    <dsp:sp modelId="{12C80C3F-6F11-4572-9AF9-06B175C6AF8F}">
      <dsp:nvSpPr>
        <dsp:cNvPr id="0" name=""/>
        <dsp:cNvSpPr/>
      </dsp:nvSpPr>
      <dsp:spPr>
        <a:xfrm>
          <a:off x="4952522" y="870846"/>
          <a:ext cx="2047929" cy="365890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ts val="0"/>
            </a:spcAft>
            <a:buNone/>
          </a:pPr>
          <a:r>
            <a:rPr lang="cs-CZ" sz="2000" kern="1200" dirty="0"/>
            <a:t>od 25. 8. </a:t>
          </a:r>
        </a:p>
        <a:p>
          <a:pPr marL="0" lvl="0" indent="0" algn="ctr" defTabSz="889000">
            <a:lnSpc>
              <a:spcPct val="90000"/>
            </a:lnSpc>
            <a:spcBef>
              <a:spcPct val="0"/>
            </a:spcBef>
            <a:spcAft>
              <a:spcPts val="0"/>
            </a:spcAft>
            <a:buNone/>
          </a:pPr>
          <a:r>
            <a:rPr lang="cs-CZ" sz="2000" kern="1200" dirty="0"/>
            <a:t>2018 </a:t>
          </a:r>
        </a:p>
        <a:p>
          <a:pPr marL="0" lvl="0" indent="0" algn="ctr" defTabSz="889000">
            <a:lnSpc>
              <a:spcPct val="90000"/>
            </a:lnSpc>
            <a:spcBef>
              <a:spcPct val="0"/>
            </a:spcBef>
            <a:spcAft>
              <a:spcPct val="35000"/>
            </a:spcAft>
            <a:buNone/>
          </a:pPr>
          <a:endParaRPr lang="cs-CZ" sz="2000" kern="1200" dirty="0"/>
        </a:p>
        <a:p>
          <a:pPr marL="0" lvl="0" indent="0" algn="ctr" defTabSz="889000">
            <a:lnSpc>
              <a:spcPct val="90000"/>
            </a:lnSpc>
            <a:spcBef>
              <a:spcPct val="0"/>
            </a:spcBef>
            <a:spcAft>
              <a:spcPct val="35000"/>
            </a:spcAft>
            <a:buNone/>
          </a:pPr>
          <a:r>
            <a:rPr lang="cs-CZ" sz="2000" kern="1200" dirty="0"/>
            <a:t>zaměstnanec nemůže vykonávat sjednanou práci</a:t>
          </a:r>
        </a:p>
      </dsp:txBody>
      <dsp:txXfrm>
        <a:off x="5012504" y="930828"/>
        <a:ext cx="1927965" cy="3538943"/>
      </dsp:txXfrm>
    </dsp:sp>
    <dsp:sp modelId="{D3291FD7-68B4-4A34-AFFF-8AF0EC47621B}">
      <dsp:nvSpPr>
        <dsp:cNvPr id="0" name=""/>
        <dsp:cNvSpPr/>
      </dsp:nvSpPr>
      <dsp:spPr>
        <a:xfrm>
          <a:off x="7213773" y="2435781"/>
          <a:ext cx="452241" cy="52903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cs-CZ" sz="2200" kern="1200"/>
        </a:p>
      </dsp:txBody>
      <dsp:txXfrm>
        <a:off x="7213773" y="2541588"/>
        <a:ext cx="316569" cy="317423"/>
      </dsp:txXfrm>
    </dsp:sp>
    <dsp:sp modelId="{AA8D9B09-8833-43D2-A63B-601841BEC82E}">
      <dsp:nvSpPr>
        <dsp:cNvPr id="0" name=""/>
        <dsp:cNvSpPr/>
      </dsp:nvSpPr>
      <dsp:spPr>
        <a:xfrm>
          <a:off x="7853738" y="439571"/>
          <a:ext cx="3221006" cy="452145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ts val="0"/>
            </a:spcAft>
            <a:buNone/>
          </a:pPr>
          <a:r>
            <a:rPr lang="cs-CZ" sz="2000" kern="1200" dirty="0"/>
            <a:t>zrušení pracovního poměru </a:t>
          </a:r>
        </a:p>
        <a:p>
          <a:pPr marL="0" lvl="0" indent="0" algn="ctr" defTabSz="889000">
            <a:lnSpc>
              <a:spcPct val="90000"/>
            </a:lnSpc>
            <a:spcBef>
              <a:spcPct val="0"/>
            </a:spcBef>
            <a:spcAft>
              <a:spcPts val="0"/>
            </a:spcAft>
            <a:buNone/>
          </a:pPr>
          <a:r>
            <a:rPr lang="cs-CZ" sz="2000" kern="1200" dirty="0"/>
            <a:t>ve zkušební době </a:t>
          </a:r>
        </a:p>
        <a:p>
          <a:pPr marL="0" lvl="0" indent="0" algn="ctr" defTabSz="889000">
            <a:lnSpc>
              <a:spcPct val="90000"/>
            </a:lnSpc>
            <a:spcBef>
              <a:spcPct val="0"/>
            </a:spcBef>
            <a:spcAft>
              <a:spcPts val="0"/>
            </a:spcAft>
            <a:buNone/>
          </a:pPr>
          <a:r>
            <a:rPr lang="cs-CZ" sz="2000" kern="1200" dirty="0"/>
            <a:t>(pokud byla sjednána)</a:t>
          </a:r>
        </a:p>
        <a:p>
          <a:pPr marL="0" lvl="0" indent="0" algn="ctr" defTabSz="889000">
            <a:lnSpc>
              <a:spcPct val="90000"/>
            </a:lnSpc>
            <a:spcBef>
              <a:spcPct val="0"/>
            </a:spcBef>
            <a:spcAft>
              <a:spcPts val="0"/>
            </a:spcAft>
            <a:buNone/>
          </a:pPr>
          <a:endParaRPr lang="cs-CZ" sz="2000" kern="1200" dirty="0"/>
        </a:p>
        <a:p>
          <a:pPr marL="0" lvl="0" indent="0" algn="ctr" defTabSz="889000">
            <a:lnSpc>
              <a:spcPct val="90000"/>
            </a:lnSpc>
            <a:spcBef>
              <a:spcPct val="0"/>
            </a:spcBef>
            <a:spcAft>
              <a:spcPts val="0"/>
            </a:spcAft>
            <a:buNone/>
          </a:pPr>
          <a:r>
            <a:rPr lang="cs-CZ" sz="2000" kern="1200" dirty="0"/>
            <a:t>zaměstnanec práci nemůže konat, protože k ní není způsobilý</a:t>
          </a:r>
        </a:p>
        <a:p>
          <a:pPr marL="0" lvl="0" indent="0" algn="ctr" defTabSz="889000">
            <a:lnSpc>
              <a:spcPct val="90000"/>
            </a:lnSpc>
            <a:spcBef>
              <a:spcPct val="0"/>
            </a:spcBef>
            <a:spcAft>
              <a:spcPts val="0"/>
            </a:spcAft>
            <a:buNone/>
          </a:pPr>
          <a:r>
            <a:rPr lang="cs-CZ" sz="2000" kern="1200" dirty="0">
              <a:sym typeface="Symbol" panose="05050102010706020507" pitchFamily="18" charset="2"/>
            </a:rPr>
            <a:t></a:t>
          </a:r>
        </a:p>
        <a:p>
          <a:pPr marL="0" lvl="0" indent="0" algn="ctr" defTabSz="889000">
            <a:lnSpc>
              <a:spcPct val="90000"/>
            </a:lnSpc>
            <a:spcBef>
              <a:spcPct val="0"/>
            </a:spcBef>
            <a:spcAft>
              <a:spcPts val="0"/>
            </a:spcAft>
            <a:buNone/>
          </a:pPr>
          <a:r>
            <a:rPr lang="cs-CZ" sz="2000" kern="1200" dirty="0"/>
            <a:t>nevznikne překážka v práci na straně zaměstnavatele </a:t>
          </a:r>
        </a:p>
        <a:p>
          <a:pPr marL="0" lvl="0" indent="0" algn="ctr" defTabSz="889000">
            <a:lnSpc>
              <a:spcPct val="90000"/>
            </a:lnSpc>
            <a:spcBef>
              <a:spcPct val="0"/>
            </a:spcBef>
            <a:spcAft>
              <a:spcPts val="0"/>
            </a:spcAft>
            <a:buNone/>
          </a:pPr>
          <a:r>
            <a:rPr lang="cs-CZ" sz="2000" kern="1200" dirty="0">
              <a:sym typeface="Symbol" panose="05050102010706020507" pitchFamily="18" charset="2"/>
            </a:rPr>
            <a:t></a:t>
          </a:r>
        </a:p>
        <a:p>
          <a:pPr marL="0" lvl="0" indent="0" algn="ctr" defTabSz="889000">
            <a:lnSpc>
              <a:spcPct val="90000"/>
            </a:lnSpc>
            <a:spcBef>
              <a:spcPct val="0"/>
            </a:spcBef>
            <a:spcAft>
              <a:spcPts val="0"/>
            </a:spcAft>
            <a:buNone/>
          </a:pPr>
          <a:r>
            <a:rPr lang="cs-CZ" sz="2000" kern="1200" dirty="0"/>
            <a:t>zaměstnanci nebude příslušet náhrada mzdy (platu)</a:t>
          </a:r>
        </a:p>
        <a:p>
          <a:pPr marL="0" lvl="0" indent="0" algn="ctr" defTabSz="889000">
            <a:lnSpc>
              <a:spcPct val="90000"/>
            </a:lnSpc>
            <a:spcBef>
              <a:spcPct val="0"/>
            </a:spcBef>
            <a:spcAft>
              <a:spcPct val="35000"/>
            </a:spcAft>
            <a:buNone/>
          </a:pPr>
          <a:endParaRPr lang="cs-CZ" sz="1500" kern="1200" dirty="0"/>
        </a:p>
      </dsp:txBody>
      <dsp:txXfrm>
        <a:off x="7948078" y="533911"/>
        <a:ext cx="3032326" cy="433277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DD50E7-4049-464C-911C-D97708E83EDA}">
      <dsp:nvSpPr>
        <dsp:cNvPr id="0" name=""/>
        <dsp:cNvSpPr/>
      </dsp:nvSpPr>
      <dsp:spPr>
        <a:xfrm>
          <a:off x="350571" y="1438944"/>
          <a:ext cx="2322378" cy="230668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závěr lékařského posudku: osoba je zdravotně způsobilá</a:t>
          </a:r>
        </a:p>
      </dsp:txBody>
      <dsp:txXfrm>
        <a:off x="418132" y="1506505"/>
        <a:ext cx="2187256" cy="2171565"/>
      </dsp:txXfrm>
    </dsp:sp>
    <dsp:sp modelId="{3AE08C56-0E9D-4C38-A199-0B4ACD1CF0E0}">
      <dsp:nvSpPr>
        <dsp:cNvPr id="0" name=""/>
        <dsp:cNvSpPr/>
      </dsp:nvSpPr>
      <dsp:spPr>
        <a:xfrm>
          <a:off x="2806002" y="2404805"/>
          <a:ext cx="320534" cy="37496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cs-CZ" sz="1600" kern="1200"/>
        </a:p>
      </dsp:txBody>
      <dsp:txXfrm>
        <a:off x="2806002" y="2479798"/>
        <a:ext cx="224374" cy="224978"/>
      </dsp:txXfrm>
    </dsp:sp>
    <dsp:sp modelId="{05051671-5867-450A-A007-FA7DED961345}">
      <dsp:nvSpPr>
        <dsp:cNvPr id="0" name=""/>
        <dsp:cNvSpPr/>
      </dsp:nvSpPr>
      <dsp:spPr>
        <a:xfrm>
          <a:off x="3277732" y="3618"/>
          <a:ext cx="3562545" cy="517733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právní účinky nastávají dnem, kdy končí platnost předcházejícího posudku, </a:t>
          </a:r>
          <a:r>
            <a:rPr lang="cs-CZ" sz="2400" b="1" kern="1200" dirty="0"/>
            <a:t>nejdříve však dnem uplynutí lhůty pro podání návrhu na jeho přezkoumání </a:t>
          </a:r>
        </a:p>
        <a:p>
          <a:pPr marL="0" lvl="0" indent="0" algn="ctr" defTabSz="1066800">
            <a:lnSpc>
              <a:spcPct val="90000"/>
            </a:lnSpc>
            <a:spcBef>
              <a:spcPct val="0"/>
            </a:spcBef>
            <a:spcAft>
              <a:spcPct val="35000"/>
            </a:spcAft>
            <a:buNone/>
          </a:pPr>
          <a:endParaRPr lang="cs-CZ" sz="800" b="0" kern="1200" dirty="0"/>
        </a:p>
        <a:p>
          <a:pPr marL="0" lvl="0" indent="0" algn="ctr" defTabSz="1066800">
            <a:lnSpc>
              <a:spcPct val="90000"/>
            </a:lnSpc>
            <a:spcBef>
              <a:spcPct val="0"/>
            </a:spcBef>
            <a:spcAft>
              <a:spcPct val="35000"/>
            </a:spcAft>
            <a:buNone/>
          </a:pPr>
          <a:r>
            <a:rPr lang="cs-CZ" sz="2400" b="0" kern="1200" dirty="0"/>
            <a:t>§ 44 odst. 4 písm. b) zákona č. 373/2011 Sb.</a:t>
          </a:r>
        </a:p>
      </dsp:txBody>
      <dsp:txXfrm>
        <a:off x="3382075" y="107961"/>
        <a:ext cx="3353859" cy="4968652"/>
      </dsp:txXfrm>
    </dsp:sp>
    <dsp:sp modelId="{A8B705A3-32B1-4355-8326-7DFCFADDF2B7}">
      <dsp:nvSpPr>
        <dsp:cNvPr id="0" name=""/>
        <dsp:cNvSpPr/>
      </dsp:nvSpPr>
      <dsp:spPr>
        <a:xfrm>
          <a:off x="6973329" y="2404805"/>
          <a:ext cx="320534" cy="37496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cs-CZ" sz="1600" kern="1200"/>
        </a:p>
      </dsp:txBody>
      <dsp:txXfrm>
        <a:off x="6973329" y="2479798"/>
        <a:ext cx="224374" cy="224978"/>
      </dsp:txXfrm>
    </dsp:sp>
    <dsp:sp modelId="{081FA744-4940-4325-B630-010C49C8742C}">
      <dsp:nvSpPr>
        <dsp:cNvPr id="0" name=""/>
        <dsp:cNvSpPr/>
      </dsp:nvSpPr>
      <dsp:spPr>
        <a:xfrm>
          <a:off x="7445060" y="1435070"/>
          <a:ext cx="3012344" cy="231443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ts val="0"/>
            </a:spcAft>
            <a:buNone/>
          </a:pPr>
          <a:r>
            <a:rPr lang="cs-CZ" sz="2400" kern="1200" dirty="0"/>
            <a:t>právní účinky </a:t>
          </a:r>
        </a:p>
        <a:p>
          <a:pPr marL="0" lvl="0" indent="0" algn="ctr" defTabSz="1066800">
            <a:lnSpc>
              <a:spcPct val="90000"/>
            </a:lnSpc>
            <a:spcBef>
              <a:spcPct val="0"/>
            </a:spcBef>
            <a:spcAft>
              <a:spcPts val="0"/>
            </a:spcAft>
            <a:buNone/>
          </a:pPr>
          <a:r>
            <a:rPr lang="cs-CZ" sz="2400" kern="1200" dirty="0"/>
            <a:t>(tj. platnost posudku) nastávají </a:t>
          </a:r>
        </a:p>
        <a:p>
          <a:pPr marL="0" lvl="0" indent="0" algn="ctr" defTabSz="1066800">
            <a:lnSpc>
              <a:spcPct val="90000"/>
            </a:lnSpc>
            <a:spcBef>
              <a:spcPct val="0"/>
            </a:spcBef>
            <a:spcAft>
              <a:spcPts val="0"/>
            </a:spcAft>
            <a:buNone/>
          </a:pPr>
          <a:r>
            <a:rPr lang="cs-CZ" sz="2400" b="1" kern="1200" dirty="0"/>
            <a:t>uplynutím lhůty </a:t>
          </a:r>
        </a:p>
        <a:p>
          <a:pPr marL="0" lvl="0" indent="0" algn="ctr" defTabSz="1066800">
            <a:lnSpc>
              <a:spcPct val="90000"/>
            </a:lnSpc>
            <a:spcBef>
              <a:spcPct val="0"/>
            </a:spcBef>
            <a:spcAft>
              <a:spcPts val="0"/>
            </a:spcAft>
            <a:buNone/>
          </a:pPr>
          <a:r>
            <a:rPr lang="cs-CZ" sz="2400" b="1" kern="1200" dirty="0"/>
            <a:t>10 pracovních dnů pro podání návrhu na jeho přezkoumání</a:t>
          </a:r>
        </a:p>
      </dsp:txBody>
      <dsp:txXfrm>
        <a:off x="7512847" y="1502857"/>
        <a:ext cx="2876770" cy="217886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61175B-D844-4A63-B709-BA96BAF8AF4C}">
      <dsp:nvSpPr>
        <dsp:cNvPr id="0" name=""/>
        <dsp:cNvSpPr/>
      </dsp:nvSpPr>
      <dsp:spPr>
        <a:xfrm>
          <a:off x="5182" y="483165"/>
          <a:ext cx="1926627" cy="38894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od 1. 11. 2017</a:t>
          </a:r>
        </a:p>
      </dsp:txBody>
      <dsp:txXfrm>
        <a:off x="61611" y="539594"/>
        <a:ext cx="1813769" cy="3776593"/>
      </dsp:txXfrm>
    </dsp:sp>
    <dsp:sp modelId="{572E0379-2774-4FD4-A86F-4B6D95930C6B}">
      <dsp:nvSpPr>
        <dsp:cNvPr id="0" name=""/>
        <dsp:cNvSpPr/>
      </dsp:nvSpPr>
      <dsp:spPr>
        <a:xfrm rot="19114">
          <a:off x="2191035" y="2115353"/>
          <a:ext cx="549573" cy="641726"/>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cs-CZ" sz="2700" kern="1200"/>
        </a:p>
      </dsp:txBody>
      <dsp:txXfrm>
        <a:off x="2191036" y="2243240"/>
        <a:ext cx="384701" cy="385036"/>
      </dsp:txXfrm>
    </dsp:sp>
    <dsp:sp modelId="{64BEA795-1FFD-4329-999A-F252D904A5F8}">
      <dsp:nvSpPr>
        <dsp:cNvPr id="0" name=""/>
        <dsp:cNvSpPr/>
      </dsp:nvSpPr>
      <dsp:spPr>
        <a:xfrm>
          <a:off x="2968726" y="503546"/>
          <a:ext cx="3330714" cy="38894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ts val="0"/>
            </a:spcAft>
            <a:buNone/>
          </a:pPr>
          <a:r>
            <a:rPr lang="cs-CZ" sz="2400" kern="1200" dirty="0"/>
            <a:t>práva na přezkoumání lékařského posudku </a:t>
          </a:r>
        </a:p>
        <a:p>
          <a:pPr marL="0" lvl="0" indent="0" algn="ctr" defTabSz="1066800">
            <a:lnSpc>
              <a:spcPct val="90000"/>
            </a:lnSpc>
            <a:spcBef>
              <a:spcPct val="0"/>
            </a:spcBef>
            <a:spcAft>
              <a:spcPts val="0"/>
            </a:spcAft>
            <a:buNone/>
          </a:pPr>
          <a:r>
            <a:rPr lang="cs-CZ" sz="2400" b="1" kern="1200" dirty="0"/>
            <a:t>se lze vzdát</a:t>
          </a:r>
        </a:p>
        <a:p>
          <a:pPr marL="0" lvl="0" indent="0" algn="ctr" defTabSz="1066800">
            <a:lnSpc>
              <a:spcPct val="90000"/>
            </a:lnSpc>
            <a:spcBef>
              <a:spcPct val="0"/>
            </a:spcBef>
            <a:spcAft>
              <a:spcPts val="0"/>
            </a:spcAft>
            <a:buNone/>
          </a:pPr>
          <a:endParaRPr lang="cs-CZ" sz="2400" kern="1200" dirty="0"/>
        </a:p>
        <a:p>
          <a:pPr marL="0" lvl="0" indent="0" algn="ctr" defTabSz="1066800">
            <a:lnSpc>
              <a:spcPct val="90000"/>
            </a:lnSpc>
            <a:spcBef>
              <a:spcPct val="0"/>
            </a:spcBef>
            <a:spcAft>
              <a:spcPts val="0"/>
            </a:spcAft>
            <a:buNone/>
          </a:pPr>
          <a:r>
            <a:rPr lang="cs-CZ" sz="2400" kern="1200" dirty="0"/>
            <a:t>§ 46 odst. 1 zákona </a:t>
          </a:r>
        </a:p>
        <a:p>
          <a:pPr marL="0" lvl="0" indent="0" algn="ctr" defTabSz="1066800">
            <a:lnSpc>
              <a:spcPct val="90000"/>
            </a:lnSpc>
            <a:spcBef>
              <a:spcPct val="0"/>
            </a:spcBef>
            <a:spcAft>
              <a:spcPts val="0"/>
            </a:spcAft>
            <a:buNone/>
          </a:pPr>
          <a:r>
            <a:rPr lang="cs-CZ" sz="2400" kern="1200" dirty="0"/>
            <a:t>č. 373/2011 Sb.</a:t>
          </a:r>
        </a:p>
      </dsp:txBody>
      <dsp:txXfrm>
        <a:off x="3066279" y="601099"/>
        <a:ext cx="3135608" cy="3694345"/>
      </dsp:txXfrm>
    </dsp:sp>
    <dsp:sp modelId="{1935CABE-A341-4D42-8050-2927D3B15BCE}">
      <dsp:nvSpPr>
        <dsp:cNvPr id="0" name=""/>
        <dsp:cNvSpPr/>
      </dsp:nvSpPr>
      <dsp:spPr>
        <a:xfrm>
          <a:off x="6558201" y="2127408"/>
          <a:ext cx="548572" cy="641726"/>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cs-CZ" sz="2700" kern="1200"/>
        </a:p>
      </dsp:txBody>
      <dsp:txXfrm>
        <a:off x="6558201" y="2255753"/>
        <a:ext cx="384000" cy="385036"/>
      </dsp:txXfrm>
    </dsp:sp>
    <dsp:sp modelId="{C3546763-9FBF-443D-830B-4EEEC508DA30}">
      <dsp:nvSpPr>
        <dsp:cNvPr id="0" name=""/>
        <dsp:cNvSpPr/>
      </dsp:nvSpPr>
      <dsp:spPr>
        <a:xfrm>
          <a:off x="7334483" y="503546"/>
          <a:ext cx="3267654" cy="38894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oprávněná osoba se vzdá práva na přezkoumání lékařského posudku </a:t>
          </a:r>
        </a:p>
        <a:p>
          <a:pPr marL="0" lvl="0" indent="0" algn="ctr" defTabSz="1066800">
            <a:lnSpc>
              <a:spcPct val="90000"/>
            </a:lnSpc>
            <a:spcBef>
              <a:spcPct val="0"/>
            </a:spcBef>
            <a:spcAft>
              <a:spcPct val="35000"/>
            </a:spcAft>
            <a:buNone/>
          </a:pPr>
          <a:r>
            <a:rPr lang="cs-CZ" sz="2400" kern="1200" dirty="0"/>
            <a:t>právní účinky posudku nastávají  </a:t>
          </a:r>
          <a:r>
            <a:rPr lang="cs-CZ" sz="2400" b="1" kern="1200" dirty="0"/>
            <a:t>prvním pracovním dnem následujícím po dni, kdy tak učinila poslední z nich</a:t>
          </a:r>
        </a:p>
      </dsp:txBody>
      <dsp:txXfrm>
        <a:off x="7430189" y="599252"/>
        <a:ext cx="3076242" cy="369803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F62180-F070-43C4-8A3F-C921EAD026B7}">
      <dsp:nvSpPr>
        <dsp:cNvPr id="0" name=""/>
        <dsp:cNvSpPr/>
      </dsp:nvSpPr>
      <dsp:spPr>
        <a:xfrm>
          <a:off x="7999211" y="2742076"/>
          <a:ext cx="1370705" cy="475782"/>
        </a:xfrm>
        <a:custGeom>
          <a:avLst/>
          <a:gdLst/>
          <a:ahLst/>
          <a:cxnLst/>
          <a:rect l="0" t="0" r="0" b="0"/>
          <a:pathLst>
            <a:path>
              <a:moveTo>
                <a:pt x="0" y="0"/>
              </a:moveTo>
              <a:lnTo>
                <a:pt x="0" y="237891"/>
              </a:lnTo>
              <a:lnTo>
                <a:pt x="1370705" y="237891"/>
              </a:lnTo>
              <a:lnTo>
                <a:pt x="1370705" y="475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D0B694-5A1C-495B-8B60-B0E391DAAC50}">
      <dsp:nvSpPr>
        <dsp:cNvPr id="0" name=""/>
        <dsp:cNvSpPr/>
      </dsp:nvSpPr>
      <dsp:spPr>
        <a:xfrm>
          <a:off x="6628505" y="2742076"/>
          <a:ext cx="1370705" cy="475782"/>
        </a:xfrm>
        <a:custGeom>
          <a:avLst/>
          <a:gdLst/>
          <a:ahLst/>
          <a:cxnLst/>
          <a:rect l="0" t="0" r="0" b="0"/>
          <a:pathLst>
            <a:path>
              <a:moveTo>
                <a:pt x="1370705" y="0"/>
              </a:moveTo>
              <a:lnTo>
                <a:pt x="1370705" y="237891"/>
              </a:lnTo>
              <a:lnTo>
                <a:pt x="0" y="237891"/>
              </a:lnTo>
              <a:lnTo>
                <a:pt x="0" y="475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6C4C55-4AD1-4444-AADF-7DBEC6CF179A}">
      <dsp:nvSpPr>
        <dsp:cNvPr id="0" name=""/>
        <dsp:cNvSpPr/>
      </dsp:nvSpPr>
      <dsp:spPr>
        <a:xfrm>
          <a:off x="5225990" y="1132814"/>
          <a:ext cx="2773220" cy="476447"/>
        </a:xfrm>
        <a:custGeom>
          <a:avLst/>
          <a:gdLst/>
          <a:ahLst/>
          <a:cxnLst/>
          <a:rect l="0" t="0" r="0" b="0"/>
          <a:pathLst>
            <a:path>
              <a:moveTo>
                <a:pt x="0" y="0"/>
              </a:moveTo>
              <a:lnTo>
                <a:pt x="0" y="238556"/>
              </a:lnTo>
              <a:lnTo>
                <a:pt x="2773220" y="238556"/>
              </a:lnTo>
              <a:lnTo>
                <a:pt x="2773220" y="47644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E5CC61-F654-4F34-8F7A-F41050525BD8}">
      <dsp:nvSpPr>
        <dsp:cNvPr id="0" name=""/>
        <dsp:cNvSpPr/>
      </dsp:nvSpPr>
      <dsp:spPr>
        <a:xfrm>
          <a:off x="2516388" y="2742076"/>
          <a:ext cx="1370705" cy="475782"/>
        </a:xfrm>
        <a:custGeom>
          <a:avLst/>
          <a:gdLst/>
          <a:ahLst/>
          <a:cxnLst/>
          <a:rect l="0" t="0" r="0" b="0"/>
          <a:pathLst>
            <a:path>
              <a:moveTo>
                <a:pt x="0" y="0"/>
              </a:moveTo>
              <a:lnTo>
                <a:pt x="0" y="237891"/>
              </a:lnTo>
              <a:lnTo>
                <a:pt x="1370705" y="237891"/>
              </a:lnTo>
              <a:lnTo>
                <a:pt x="1370705" y="475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E2F7111-F47E-4A40-B283-ED929B255267}">
      <dsp:nvSpPr>
        <dsp:cNvPr id="0" name=""/>
        <dsp:cNvSpPr/>
      </dsp:nvSpPr>
      <dsp:spPr>
        <a:xfrm>
          <a:off x="1145683" y="2742076"/>
          <a:ext cx="1370705" cy="475782"/>
        </a:xfrm>
        <a:custGeom>
          <a:avLst/>
          <a:gdLst/>
          <a:ahLst/>
          <a:cxnLst/>
          <a:rect l="0" t="0" r="0" b="0"/>
          <a:pathLst>
            <a:path>
              <a:moveTo>
                <a:pt x="1370705" y="0"/>
              </a:moveTo>
              <a:lnTo>
                <a:pt x="1370705" y="237891"/>
              </a:lnTo>
              <a:lnTo>
                <a:pt x="0" y="237891"/>
              </a:lnTo>
              <a:lnTo>
                <a:pt x="0" y="475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A8041E-D606-414A-9373-953946A81669}">
      <dsp:nvSpPr>
        <dsp:cNvPr id="0" name=""/>
        <dsp:cNvSpPr/>
      </dsp:nvSpPr>
      <dsp:spPr>
        <a:xfrm>
          <a:off x="2516388" y="1132814"/>
          <a:ext cx="2709601" cy="476447"/>
        </a:xfrm>
        <a:custGeom>
          <a:avLst/>
          <a:gdLst/>
          <a:ahLst/>
          <a:cxnLst/>
          <a:rect l="0" t="0" r="0" b="0"/>
          <a:pathLst>
            <a:path>
              <a:moveTo>
                <a:pt x="2709601" y="0"/>
              </a:moveTo>
              <a:lnTo>
                <a:pt x="2709601" y="238556"/>
              </a:lnTo>
              <a:lnTo>
                <a:pt x="0" y="238556"/>
              </a:lnTo>
              <a:lnTo>
                <a:pt x="0" y="47644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BE02B5-4506-446C-8DCD-6EC55F6255BE}">
      <dsp:nvSpPr>
        <dsp:cNvPr id="0" name=""/>
        <dsp:cNvSpPr/>
      </dsp:nvSpPr>
      <dsp:spPr>
        <a:xfrm>
          <a:off x="3149586" y="0"/>
          <a:ext cx="4152807"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cs-CZ" sz="3200" kern="1200" dirty="0"/>
            <a:t>příplatek za vedení</a:t>
          </a:r>
        </a:p>
        <a:p>
          <a:pPr marL="0" lvl="0" indent="0" algn="ctr" defTabSz="1422400">
            <a:lnSpc>
              <a:spcPct val="90000"/>
            </a:lnSpc>
            <a:spcBef>
              <a:spcPct val="0"/>
            </a:spcBef>
            <a:spcAft>
              <a:spcPct val="35000"/>
            </a:spcAft>
            <a:buNone/>
          </a:pPr>
          <a:r>
            <a:rPr lang="cs-CZ" sz="3200" kern="1200" dirty="0"/>
            <a:t>§ 124 zákoníku práce</a:t>
          </a:r>
        </a:p>
      </dsp:txBody>
      <dsp:txXfrm>
        <a:off x="3149586" y="0"/>
        <a:ext cx="4152807" cy="1132814"/>
      </dsp:txXfrm>
    </dsp:sp>
    <dsp:sp modelId="{B4AE2879-574A-4E9A-A92E-48F75735E5A9}">
      <dsp:nvSpPr>
        <dsp:cNvPr id="0" name=""/>
        <dsp:cNvSpPr/>
      </dsp:nvSpPr>
      <dsp:spPr>
        <a:xfrm>
          <a:off x="1383574" y="1609261"/>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cs-CZ" sz="3200" kern="1200" dirty="0"/>
            <a:t>vedoucí zaměstnanec</a:t>
          </a:r>
        </a:p>
      </dsp:txBody>
      <dsp:txXfrm>
        <a:off x="1383574" y="1609261"/>
        <a:ext cx="2265629" cy="1132814"/>
      </dsp:txXfrm>
    </dsp:sp>
    <dsp:sp modelId="{DEC0245F-8204-4AD2-8355-57C393136C0E}">
      <dsp:nvSpPr>
        <dsp:cNvPr id="0" name=""/>
        <dsp:cNvSpPr/>
      </dsp:nvSpPr>
      <dsp:spPr>
        <a:xfrm>
          <a:off x="12868" y="3217858"/>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cs-CZ" sz="3200" kern="1200" dirty="0"/>
            <a:t>stupeň řízení</a:t>
          </a:r>
        </a:p>
      </dsp:txBody>
      <dsp:txXfrm>
        <a:off x="12868" y="3217858"/>
        <a:ext cx="2265629" cy="1132814"/>
      </dsp:txXfrm>
    </dsp:sp>
    <dsp:sp modelId="{E38E4048-D847-4BE6-B784-94FB11F80380}">
      <dsp:nvSpPr>
        <dsp:cNvPr id="0" name=""/>
        <dsp:cNvSpPr/>
      </dsp:nvSpPr>
      <dsp:spPr>
        <a:xfrm>
          <a:off x="2754279" y="3217858"/>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cs-CZ" sz="3200" kern="1200" dirty="0"/>
            <a:t>příplatek za vedení</a:t>
          </a:r>
        </a:p>
      </dsp:txBody>
      <dsp:txXfrm>
        <a:off x="2754279" y="3217858"/>
        <a:ext cx="2265629" cy="1132814"/>
      </dsp:txXfrm>
    </dsp:sp>
    <dsp:sp modelId="{6D810AF7-B0E1-4468-9940-C3113E03184E}">
      <dsp:nvSpPr>
        <dsp:cNvPr id="0" name=""/>
        <dsp:cNvSpPr/>
      </dsp:nvSpPr>
      <dsp:spPr>
        <a:xfrm>
          <a:off x="6866396" y="1609261"/>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cs-CZ" sz="3200" kern="1200" dirty="0"/>
            <a:t>„ne-vedoucí“ zaměstnanec</a:t>
          </a:r>
        </a:p>
      </dsp:txBody>
      <dsp:txXfrm>
        <a:off x="6866396" y="1609261"/>
        <a:ext cx="2265629" cy="1132814"/>
      </dsp:txXfrm>
    </dsp:sp>
    <dsp:sp modelId="{32AE948E-E6C4-4CBB-B711-DF1166DAA81F}">
      <dsp:nvSpPr>
        <dsp:cNvPr id="0" name=""/>
        <dsp:cNvSpPr/>
      </dsp:nvSpPr>
      <dsp:spPr>
        <a:xfrm>
          <a:off x="5495691" y="3217858"/>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cs-CZ" sz="3200" kern="1200" dirty="0"/>
            <a:t>organizační řád</a:t>
          </a:r>
        </a:p>
      </dsp:txBody>
      <dsp:txXfrm>
        <a:off x="5495691" y="3217858"/>
        <a:ext cx="2265629" cy="1132814"/>
      </dsp:txXfrm>
    </dsp:sp>
    <dsp:sp modelId="{39F0B6F7-FAEE-44AE-BC1E-B61549C2D8FA}">
      <dsp:nvSpPr>
        <dsp:cNvPr id="0" name=""/>
        <dsp:cNvSpPr/>
      </dsp:nvSpPr>
      <dsp:spPr>
        <a:xfrm>
          <a:off x="8237102" y="3217858"/>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cs-CZ" sz="3200" kern="1200" dirty="0"/>
            <a:t>příplatek za vedení</a:t>
          </a:r>
        </a:p>
      </dsp:txBody>
      <dsp:txXfrm>
        <a:off x="8237102" y="3217858"/>
        <a:ext cx="2265629" cy="11328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795D3-115A-436C-A877-5C892079C496}">
      <dsp:nvSpPr>
        <dsp:cNvPr id="0" name=""/>
        <dsp:cNvSpPr/>
      </dsp:nvSpPr>
      <dsp:spPr>
        <a:xfrm>
          <a:off x="2003" y="1301373"/>
          <a:ext cx="1512612" cy="174859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kern="1200" dirty="0"/>
            <a:t>2 oddělení </a:t>
          </a:r>
        </a:p>
      </dsp:txBody>
      <dsp:txXfrm>
        <a:off x="46306" y="1345676"/>
        <a:ext cx="1424006" cy="1659985"/>
      </dsp:txXfrm>
    </dsp:sp>
    <dsp:sp modelId="{A367F5B8-F247-46F5-A698-5A2C9327BC39}">
      <dsp:nvSpPr>
        <dsp:cNvPr id="0" name=""/>
        <dsp:cNvSpPr/>
      </dsp:nvSpPr>
      <dsp:spPr>
        <a:xfrm>
          <a:off x="1721282" y="1919402"/>
          <a:ext cx="438132" cy="512532"/>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1721282" y="2021908"/>
        <a:ext cx="306692" cy="307520"/>
      </dsp:txXfrm>
    </dsp:sp>
    <dsp:sp modelId="{A7A9AE3D-54A7-4F0F-9A3B-DDE6560328C5}">
      <dsp:nvSpPr>
        <dsp:cNvPr id="0" name=""/>
        <dsp:cNvSpPr/>
      </dsp:nvSpPr>
      <dsp:spPr>
        <a:xfrm>
          <a:off x="2341281" y="1301373"/>
          <a:ext cx="2385654" cy="174859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kern="1200" dirty="0"/>
            <a:t>celkový počet účastníků je vyšší než 54</a:t>
          </a:r>
        </a:p>
        <a:p>
          <a:pPr marL="0" lvl="0" indent="0" algn="ctr" defTabSz="755650">
            <a:lnSpc>
              <a:spcPct val="90000"/>
            </a:lnSpc>
            <a:spcBef>
              <a:spcPct val="0"/>
            </a:spcBef>
            <a:spcAft>
              <a:spcPct val="35000"/>
            </a:spcAft>
            <a:buNone/>
          </a:pPr>
          <a:r>
            <a:rPr lang="cs-CZ" sz="1700" kern="1200" dirty="0"/>
            <a:t>55 účastníků</a:t>
          </a:r>
        </a:p>
      </dsp:txBody>
      <dsp:txXfrm>
        <a:off x="2392495" y="1352587"/>
        <a:ext cx="2283226" cy="1646163"/>
      </dsp:txXfrm>
    </dsp:sp>
    <dsp:sp modelId="{15549ED6-83F9-4B3F-A170-921F7A035CA0}">
      <dsp:nvSpPr>
        <dsp:cNvPr id="0" name=""/>
        <dsp:cNvSpPr/>
      </dsp:nvSpPr>
      <dsp:spPr>
        <a:xfrm>
          <a:off x="4933602" y="1919402"/>
          <a:ext cx="438132" cy="512532"/>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4933602" y="2021908"/>
        <a:ext cx="306692" cy="307520"/>
      </dsp:txXfrm>
    </dsp:sp>
    <dsp:sp modelId="{B0BD277E-C7D2-420D-8D59-09F201B88862}">
      <dsp:nvSpPr>
        <dsp:cNvPr id="0" name=""/>
        <dsp:cNvSpPr/>
      </dsp:nvSpPr>
      <dsp:spPr>
        <a:xfrm>
          <a:off x="5553601" y="1301373"/>
          <a:ext cx="2066664" cy="174859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ts val="0"/>
            </a:spcAft>
            <a:buNone/>
          </a:pPr>
          <a:r>
            <a:rPr lang="cs-CZ" sz="1700" kern="1200" dirty="0"/>
            <a:t>počet účastníků, kteří jsou </a:t>
          </a:r>
        </a:p>
        <a:p>
          <a:pPr marL="0" lvl="0" indent="0" algn="ctr" defTabSz="755650">
            <a:lnSpc>
              <a:spcPct val="90000"/>
            </a:lnSpc>
            <a:spcBef>
              <a:spcPct val="0"/>
            </a:spcBef>
            <a:spcAft>
              <a:spcPts val="0"/>
            </a:spcAft>
            <a:buNone/>
          </a:pPr>
          <a:r>
            <a:rPr lang="cs-CZ" sz="1700" kern="1200" dirty="0"/>
            <a:t>žáky 1. stupně ZŠ, je vyšší než 40</a:t>
          </a:r>
        </a:p>
        <a:p>
          <a:pPr marL="0" lvl="0" indent="0" algn="ctr" defTabSz="755650">
            <a:lnSpc>
              <a:spcPct val="90000"/>
            </a:lnSpc>
            <a:spcBef>
              <a:spcPct val="0"/>
            </a:spcBef>
            <a:spcAft>
              <a:spcPct val="35000"/>
            </a:spcAft>
            <a:buNone/>
          </a:pPr>
          <a:endParaRPr lang="cs-CZ" sz="1700" kern="1200" dirty="0"/>
        </a:p>
        <a:p>
          <a:pPr marL="0" lvl="0" indent="0" algn="ctr" defTabSz="755650">
            <a:lnSpc>
              <a:spcPct val="90000"/>
            </a:lnSpc>
            <a:spcBef>
              <a:spcPct val="0"/>
            </a:spcBef>
            <a:spcAft>
              <a:spcPct val="35000"/>
            </a:spcAft>
            <a:buNone/>
          </a:pPr>
          <a:r>
            <a:rPr lang="cs-CZ" sz="1700" kern="1200" dirty="0"/>
            <a:t>41 účastníků</a:t>
          </a:r>
        </a:p>
      </dsp:txBody>
      <dsp:txXfrm>
        <a:off x="5604815" y="1352587"/>
        <a:ext cx="1964236" cy="1646163"/>
      </dsp:txXfrm>
    </dsp:sp>
    <dsp:sp modelId="{E5AB4E4C-DC17-4B85-9E90-8B3DDC8D1B45}">
      <dsp:nvSpPr>
        <dsp:cNvPr id="0" name=""/>
        <dsp:cNvSpPr/>
      </dsp:nvSpPr>
      <dsp:spPr>
        <a:xfrm>
          <a:off x="7826932" y="1919402"/>
          <a:ext cx="438132" cy="512532"/>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7826932" y="2021908"/>
        <a:ext cx="306692" cy="307520"/>
      </dsp:txXfrm>
    </dsp:sp>
    <dsp:sp modelId="{23CA68CB-F875-4059-9A40-86D8C6158784}">
      <dsp:nvSpPr>
        <dsp:cNvPr id="0" name=""/>
        <dsp:cNvSpPr/>
      </dsp:nvSpPr>
      <dsp:spPr>
        <a:xfrm>
          <a:off x="8446932" y="1301373"/>
          <a:ext cx="2066664" cy="174859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b="1" kern="1200" dirty="0"/>
            <a:t>lze zřídit 3. oddělení</a:t>
          </a:r>
        </a:p>
      </dsp:txBody>
      <dsp:txXfrm>
        <a:off x="8498146" y="1352587"/>
        <a:ext cx="1964236" cy="1646163"/>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93CAA7-2813-4349-BA3A-320805B97484}">
      <dsp:nvSpPr>
        <dsp:cNvPr id="0" name=""/>
        <dsp:cNvSpPr/>
      </dsp:nvSpPr>
      <dsp:spPr>
        <a:xfrm>
          <a:off x="1929421" y="3109"/>
          <a:ext cx="1915194" cy="114911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příprava</a:t>
          </a:r>
        </a:p>
      </dsp:txBody>
      <dsp:txXfrm>
        <a:off x="1963077" y="36765"/>
        <a:ext cx="1847882" cy="1081804"/>
      </dsp:txXfrm>
    </dsp:sp>
    <dsp:sp modelId="{82E01EF3-2F27-4FA9-9F6C-AA733501954D}">
      <dsp:nvSpPr>
        <dsp:cNvPr id="0" name=""/>
        <dsp:cNvSpPr/>
      </dsp:nvSpPr>
      <dsp:spPr>
        <a:xfrm>
          <a:off x="4013153" y="340183"/>
          <a:ext cx="406021" cy="474968"/>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cs-CZ" sz="2000" kern="1200"/>
        </a:p>
      </dsp:txBody>
      <dsp:txXfrm>
        <a:off x="4013153" y="435177"/>
        <a:ext cx="284215" cy="284980"/>
      </dsp:txXfrm>
    </dsp:sp>
    <dsp:sp modelId="{7FD23F6E-EB90-4DAC-9201-5D35756729A2}">
      <dsp:nvSpPr>
        <dsp:cNvPr id="0" name=""/>
        <dsp:cNvSpPr/>
      </dsp:nvSpPr>
      <dsp:spPr>
        <a:xfrm>
          <a:off x="4610694" y="3109"/>
          <a:ext cx="5598018" cy="114911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ts val="0"/>
            </a:spcAft>
            <a:buNone/>
          </a:pPr>
          <a:r>
            <a:rPr lang="cs-CZ" sz="2400" kern="1200" dirty="0"/>
            <a:t>zahájení řízení:</a:t>
          </a:r>
        </a:p>
        <a:p>
          <a:pPr marL="0" lvl="0" indent="0" algn="ctr" defTabSz="1066800">
            <a:lnSpc>
              <a:spcPct val="90000"/>
            </a:lnSpc>
            <a:spcBef>
              <a:spcPct val="0"/>
            </a:spcBef>
            <a:spcAft>
              <a:spcPts val="0"/>
            </a:spcAft>
            <a:buNone/>
          </a:pPr>
          <a:r>
            <a:rPr lang="cs-CZ" sz="2400" kern="1200" dirty="0"/>
            <a:t>doručení přihlášky (žádosti)</a:t>
          </a:r>
        </a:p>
        <a:p>
          <a:pPr marL="0" lvl="0" indent="0" algn="ctr" defTabSz="1066800">
            <a:lnSpc>
              <a:spcPct val="90000"/>
            </a:lnSpc>
            <a:spcBef>
              <a:spcPct val="0"/>
            </a:spcBef>
            <a:spcAft>
              <a:spcPts val="0"/>
            </a:spcAft>
            <a:buNone/>
          </a:pPr>
          <a:r>
            <a:rPr lang="cs-CZ" sz="2400" kern="1200" dirty="0"/>
            <a:t>doručení zahájení řízení z moci úřední</a:t>
          </a:r>
        </a:p>
      </dsp:txBody>
      <dsp:txXfrm>
        <a:off x="4644350" y="36765"/>
        <a:ext cx="5530706" cy="1081804"/>
      </dsp:txXfrm>
    </dsp:sp>
    <dsp:sp modelId="{C28D0CC3-6F8D-4618-A1DE-B654EEDFA128}">
      <dsp:nvSpPr>
        <dsp:cNvPr id="0" name=""/>
        <dsp:cNvSpPr/>
      </dsp:nvSpPr>
      <dsp:spPr>
        <a:xfrm rot="3247679">
          <a:off x="7843336" y="1286289"/>
          <a:ext cx="501057" cy="474968"/>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cs-CZ" sz="2500" kern="1200"/>
        </a:p>
      </dsp:txBody>
      <dsp:txXfrm rot="-5400000">
        <a:off x="7909626" y="1286758"/>
        <a:ext cx="284980" cy="358567"/>
      </dsp:txXfrm>
    </dsp:sp>
    <dsp:sp modelId="{F46189E4-E9CC-4118-A3DD-7DF361999235}">
      <dsp:nvSpPr>
        <dsp:cNvPr id="0" name=""/>
        <dsp:cNvSpPr/>
      </dsp:nvSpPr>
      <dsp:spPr>
        <a:xfrm>
          <a:off x="7380582" y="1918304"/>
          <a:ext cx="2828129" cy="114911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podklady k vydání rozhodnutí</a:t>
          </a:r>
        </a:p>
        <a:p>
          <a:pPr marL="0" lvl="0" indent="0" algn="ctr" defTabSz="1066800">
            <a:lnSpc>
              <a:spcPct val="90000"/>
            </a:lnSpc>
            <a:spcBef>
              <a:spcPct val="0"/>
            </a:spcBef>
            <a:spcAft>
              <a:spcPct val="35000"/>
            </a:spcAft>
            <a:buNone/>
          </a:pPr>
          <a:r>
            <a:rPr lang="cs-CZ" sz="2400" kern="1200" dirty="0"/>
            <a:t>vedení spisu</a:t>
          </a:r>
        </a:p>
      </dsp:txBody>
      <dsp:txXfrm>
        <a:off x="7414238" y="1951960"/>
        <a:ext cx="2760817" cy="1081804"/>
      </dsp:txXfrm>
    </dsp:sp>
    <dsp:sp modelId="{3E892913-A929-46CC-BE9A-8DAC25AA6ADD}">
      <dsp:nvSpPr>
        <dsp:cNvPr id="0" name=""/>
        <dsp:cNvSpPr/>
      </dsp:nvSpPr>
      <dsp:spPr>
        <a:xfrm rot="10800000">
          <a:off x="6806024" y="2255378"/>
          <a:ext cx="406021" cy="474968"/>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cs-CZ" sz="2000" kern="1200"/>
        </a:p>
      </dsp:txBody>
      <dsp:txXfrm rot="10800000">
        <a:off x="6927830" y="2350372"/>
        <a:ext cx="284215" cy="284980"/>
      </dsp:txXfrm>
    </dsp:sp>
    <dsp:sp modelId="{D13E5AD9-C0AF-4249-9961-9A18202F876A}">
      <dsp:nvSpPr>
        <dsp:cNvPr id="0" name=""/>
        <dsp:cNvSpPr/>
      </dsp:nvSpPr>
      <dsp:spPr>
        <a:xfrm>
          <a:off x="2988160" y="1918304"/>
          <a:ext cx="3626344" cy="114911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možnost vyjádřit se k podkladům pro vydání rozhodnutí</a:t>
          </a:r>
        </a:p>
      </dsp:txBody>
      <dsp:txXfrm>
        <a:off x="3021816" y="1951960"/>
        <a:ext cx="3559032" cy="1081804"/>
      </dsp:txXfrm>
    </dsp:sp>
    <dsp:sp modelId="{4CD4EA80-6A6C-4745-B72A-05C662AD9FE5}">
      <dsp:nvSpPr>
        <dsp:cNvPr id="0" name=""/>
        <dsp:cNvSpPr/>
      </dsp:nvSpPr>
      <dsp:spPr>
        <a:xfrm rot="10800000">
          <a:off x="2413601" y="2255378"/>
          <a:ext cx="406021" cy="474968"/>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cs-CZ" sz="2000" kern="1200"/>
        </a:p>
      </dsp:txBody>
      <dsp:txXfrm rot="10800000">
        <a:off x="2535407" y="2350372"/>
        <a:ext cx="284215" cy="284980"/>
      </dsp:txXfrm>
    </dsp:sp>
    <dsp:sp modelId="{27314726-FCF7-4BF5-9933-74880F22A1DE}">
      <dsp:nvSpPr>
        <dsp:cNvPr id="0" name=""/>
        <dsp:cNvSpPr/>
      </dsp:nvSpPr>
      <dsp:spPr>
        <a:xfrm>
          <a:off x="306887" y="1918304"/>
          <a:ext cx="1915194" cy="114911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vydání rozhodnutí</a:t>
          </a:r>
        </a:p>
      </dsp:txBody>
      <dsp:txXfrm>
        <a:off x="340543" y="1951960"/>
        <a:ext cx="1847882" cy="1081804"/>
      </dsp:txXfrm>
    </dsp:sp>
    <dsp:sp modelId="{40472E43-3697-4839-A242-E649BCCD7A75}">
      <dsp:nvSpPr>
        <dsp:cNvPr id="0" name=""/>
        <dsp:cNvSpPr/>
      </dsp:nvSpPr>
      <dsp:spPr>
        <a:xfrm rot="5400000">
          <a:off x="1061474" y="3201484"/>
          <a:ext cx="406021" cy="474968"/>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cs-CZ" sz="2000" kern="1200"/>
        </a:p>
      </dsp:txBody>
      <dsp:txXfrm rot="-5400000">
        <a:off x="1121995" y="3235957"/>
        <a:ext cx="284980" cy="284215"/>
      </dsp:txXfrm>
    </dsp:sp>
    <dsp:sp modelId="{43945FB6-57EA-40B4-8E4D-CF237C323E65}">
      <dsp:nvSpPr>
        <dsp:cNvPr id="0" name=""/>
        <dsp:cNvSpPr/>
      </dsp:nvSpPr>
      <dsp:spPr>
        <a:xfrm>
          <a:off x="306887" y="3833498"/>
          <a:ext cx="1915194" cy="114911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doručení rozhodnutí</a:t>
          </a:r>
        </a:p>
      </dsp:txBody>
      <dsp:txXfrm>
        <a:off x="340543" y="3867154"/>
        <a:ext cx="1847882" cy="1081804"/>
      </dsp:txXfrm>
    </dsp:sp>
    <dsp:sp modelId="{031DCC6F-B0D0-4DF3-981B-2A92B39E0481}">
      <dsp:nvSpPr>
        <dsp:cNvPr id="0" name=""/>
        <dsp:cNvSpPr/>
      </dsp:nvSpPr>
      <dsp:spPr>
        <a:xfrm>
          <a:off x="2390619" y="4170573"/>
          <a:ext cx="406021" cy="474968"/>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cs-CZ" sz="2000" kern="1200"/>
        </a:p>
      </dsp:txBody>
      <dsp:txXfrm>
        <a:off x="2390619" y="4265567"/>
        <a:ext cx="284215" cy="284980"/>
      </dsp:txXfrm>
    </dsp:sp>
    <dsp:sp modelId="{2FB65CB7-C0A0-42D5-8129-6D8C3C681BA6}">
      <dsp:nvSpPr>
        <dsp:cNvPr id="0" name=""/>
        <dsp:cNvSpPr/>
      </dsp:nvSpPr>
      <dsp:spPr>
        <a:xfrm>
          <a:off x="2988160" y="3833498"/>
          <a:ext cx="1915194" cy="114911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lhůta na odvolání</a:t>
          </a:r>
        </a:p>
      </dsp:txBody>
      <dsp:txXfrm>
        <a:off x="3021816" y="3867154"/>
        <a:ext cx="1847882" cy="1081804"/>
      </dsp:txXfrm>
    </dsp:sp>
    <dsp:sp modelId="{B82D87C5-9116-453E-9F6E-39347F0E815C}">
      <dsp:nvSpPr>
        <dsp:cNvPr id="0" name=""/>
        <dsp:cNvSpPr/>
      </dsp:nvSpPr>
      <dsp:spPr>
        <a:xfrm>
          <a:off x="5071892" y="4170573"/>
          <a:ext cx="406021" cy="474968"/>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cs-CZ" sz="2000" kern="1200"/>
        </a:p>
      </dsp:txBody>
      <dsp:txXfrm>
        <a:off x="5071892" y="4265567"/>
        <a:ext cx="284215" cy="284980"/>
      </dsp:txXfrm>
    </dsp:sp>
    <dsp:sp modelId="{6317DCE9-7AEA-43DE-90EE-5DF6C0B6480D}">
      <dsp:nvSpPr>
        <dsp:cNvPr id="0" name=""/>
        <dsp:cNvSpPr/>
      </dsp:nvSpPr>
      <dsp:spPr>
        <a:xfrm>
          <a:off x="5669432" y="3833498"/>
          <a:ext cx="2870972" cy="114911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nabytí právní moci </a:t>
          </a:r>
        </a:p>
        <a:p>
          <a:pPr marL="0" lvl="0" indent="0" algn="ctr" defTabSz="1066800">
            <a:lnSpc>
              <a:spcPct val="90000"/>
            </a:lnSpc>
            <a:spcBef>
              <a:spcPct val="0"/>
            </a:spcBef>
            <a:spcAft>
              <a:spcPct val="35000"/>
            </a:spcAft>
            <a:buNone/>
          </a:pPr>
          <a:r>
            <a:rPr lang="cs-CZ" sz="2400" kern="1200" dirty="0"/>
            <a:t>podání odvolání</a:t>
          </a:r>
        </a:p>
      </dsp:txBody>
      <dsp:txXfrm>
        <a:off x="5703088" y="3867154"/>
        <a:ext cx="2803660" cy="108180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26B446-AB05-494A-B0E8-12D2C777635F}">
      <dsp:nvSpPr>
        <dsp:cNvPr id="0" name=""/>
        <dsp:cNvSpPr/>
      </dsp:nvSpPr>
      <dsp:spPr>
        <a:xfrm>
          <a:off x="1377038" y="1969943"/>
          <a:ext cx="91440" cy="265881"/>
        </a:xfrm>
        <a:custGeom>
          <a:avLst/>
          <a:gdLst/>
          <a:ahLst/>
          <a:cxnLst/>
          <a:rect l="0" t="0" r="0" b="0"/>
          <a:pathLst>
            <a:path>
              <a:moveTo>
                <a:pt x="45720" y="0"/>
              </a:moveTo>
              <a:lnTo>
                <a:pt x="45720" y="26588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711F50-5DC1-4470-B51A-B36835F0C628}">
      <dsp:nvSpPr>
        <dsp:cNvPr id="0" name=""/>
        <dsp:cNvSpPr/>
      </dsp:nvSpPr>
      <dsp:spPr>
        <a:xfrm>
          <a:off x="109" y="1274897"/>
          <a:ext cx="2845299" cy="6950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novela § 34 odst. 1 školského zákona</a:t>
          </a:r>
        </a:p>
      </dsp:txBody>
      <dsp:txXfrm>
        <a:off x="109" y="1274897"/>
        <a:ext cx="2845299" cy="695046"/>
      </dsp:txXfrm>
    </dsp:sp>
    <dsp:sp modelId="{D41F35D2-24F0-4385-871F-F50833E56F8C}">
      <dsp:nvSpPr>
        <dsp:cNvPr id="0" name=""/>
        <dsp:cNvSpPr/>
      </dsp:nvSpPr>
      <dsp:spPr>
        <a:xfrm>
          <a:off x="202919" y="2235824"/>
          <a:ext cx="2439678" cy="84061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cs-CZ" sz="1900" kern="1200" dirty="0"/>
            <a:t>Dítě mladší 3 let nemá na přijetí do mateřské školy právní nárok. </a:t>
          </a:r>
        </a:p>
      </dsp:txBody>
      <dsp:txXfrm>
        <a:off x="202919" y="2235824"/>
        <a:ext cx="2439678" cy="840616"/>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7ED620-BADA-4DAA-ADE2-2A60ECD3CEDF}">
      <dsp:nvSpPr>
        <dsp:cNvPr id="0" name=""/>
        <dsp:cNvSpPr/>
      </dsp:nvSpPr>
      <dsp:spPr>
        <a:xfrm>
          <a:off x="6390482" y="3384922"/>
          <a:ext cx="91440" cy="341776"/>
        </a:xfrm>
        <a:custGeom>
          <a:avLst/>
          <a:gdLst/>
          <a:ahLst/>
          <a:cxnLst/>
          <a:rect l="0" t="0" r="0" b="0"/>
          <a:pathLst>
            <a:path>
              <a:moveTo>
                <a:pt x="45720" y="0"/>
              </a:moveTo>
              <a:lnTo>
                <a:pt x="45720" y="34177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EB39B9E-8C5C-4086-A638-AA05A2DD1113}">
      <dsp:nvSpPr>
        <dsp:cNvPr id="0" name=""/>
        <dsp:cNvSpPr/>
      </dsp:nvSpPr>
      <dsp:spPr>
        <a:xfrm>
          <a:off x="4567067" y="2662545"/>
          <a:ext cx="1869135" cy="341776"/>
        </a:xfrm>
        <a:custGeom>
          <a:avLst/>
          <a:gdLst/>
          <a:ahLst/>
          <a:cxnLst/>
          <a:rect l="0" t="0" r="0" b="0"/>
          <a:pathLst>
            <a:path>
              <a:moveTo>
                <a:pt x="0" y="0"/>
              </a:moveTo>
              <a:lnTo>
                <a:pt x="0" y="170888"/>
              </a:lnTo>
              <a:lnTo>
                <a:pt x="1869135" y="170888"/>
              </a:lnTo>
              <a:lnTo>
                <a:pt x="1869135" y="34177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87486F-8358-4231-AD04-A407DB346B00}">
      <dsp:nvSpPr>
        <dsp:cNvPr id="0" name=""/>
        <dsp:cNvSpPr/>
      </dsp:nvSpPr>
      <dsp:spPr>
        <a:xfrm>
          <a:off x="2413154" y="4745673"/>
          <a:ext cx="91440" cy="341776"/>
        </a:xfrm>
        <a:custGeom>
          <a:avLst/>
          <a:gdLst/>
          <a:ahLst/>
          <a:cxnLst/>
          <a:rect l="0" t="0" r="0" b="0"/>
          <a:pathLst>
            <a:path>
              <a:moveTo>
                <a:pt x="45720" y="0"/>
              </a:moveTo>
              <a:lnTo>
                <a:pt x="45720" y="34177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6223DA3-9737-4757-B55F-5C4F7C84F4E6}">
      <dsp:nvSpPr>
        <dsp:cNvPr id="0" name=""/>
        <dsp:cNvSpPr/>
      </dsp:nvSpPr>
      <dsp:spPr>
        <a:xfrm>
          <a:off x="2413154" y="3413957"/>
          <a:ext cx="91440" cy="341776"/>
        </a:xfrm>
        <a:custGeom>
          <a:avLst/>
          <a:gdLst/>
          <a:ahLst/>
          <a:cxnLst/>
          <a:rect l="0" t="0" r="0" b="0"/>
          <a:pathLst>
            <a:path>
              <a:moveTo>
                <a:pt x="45720" y="0"/>
              </a:moveTo>
              <a:lnTo>
                <a:pt x="45720" y="34177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EB110A-5D63-4C3B-A805-BD221E495864}">
      <dsp:nvSpPr>
        <dsp:cNvPr id="0" name=""/>
        <dsp:cNvSpPr/>
      </dsp:nvSpPr>
      <dsp:spPr>
        <a:xfrm>
          <a:off x="2458874" y="2662545"/>
          <a:ext cx="2108192" cy="341776"/>
        </a:xfrm>
        <a:custGeom>
          <a:avLst/>
          <a:gdLst/>
          <a:ahLst/>
          <a:cxnLst/>
          <a:rect l="0" t="0" r="0" b="0"/>
          <a:pathLst>
            <a:path>
              <a:moveTo>
                <a:pt x="2108192" y="0"/>
              </a:moveTo>
              <a:lnTo>
                <a:pt x="2108192" y="170888"/>
              </a:lnTo>
              <a:lnTo>
                <a:pt x="0" y="170888"/>
              </a:lnTo>
              <a:lnTo>
                <a:pt x="0" y="34177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75B833-A704-4F53-B26B-296059C455CB}">
      <dsp:nvSpPr>
        <dsp:cNvPr id="0" name=""/>
        <dsp:cNvSpPr/>
      </dsp:nvSpPr>
      <dsp:spPr>
        <a:xfrm>
          <a:off x="4521347" y="1159582"/>
          <a:ext cx="91440" cy="341776"/>
        </a:xfrm>
        <a:custGeom>
          <a:avLst/>
          <a:gdLst/>
          <a:ahLst/>
          <a:cxnLst/>
          <a:rect l="0" t="0" r="0" b="0"/>
          <a:pathLst>
            <a:path>
              <a:moveTo>
                <a:pt x="45720" y="0"/>
              </a:moveTo>
              <a:lnTo>
                <a:pt x="45720" y="34177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C16DF6A-3AD4-42B8-917B-BE9C053627B8}">
      <dsp:nvSpPr>
        <dsp:cNvPr id="0" name=""/>
        <dsp:cNvSpPr/>
      </dsp:nvSpPr>
      <dsp:spPr>
        <a:xfrm>
          <a:off x="4521347" y="544425"/>
          <a:ext cx="91440" cy="341776"/>
        </a:xfrm>
        <a:custGeom>
          <a:avLst/>
          <a:gdLst/>
          <a:ahLst/>
          <a:cxnLst/>
          <a:rect l="0" t="0" r="0" b="0"/>
          <a:pathLst>
            <a:path>
              <a:moveTo>
                <a:pt x="45720" y="0"/>
              </a:moveTo>
              <a:lnTo>
                <a:pt x="45720" y="34177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959AE9-55BD-45DB-ADF9-4BEE1148EC69}">
      <dsp:nvSpPr>
        <dsp:cNvPr id="0" name=""/>
        <dsp:cNvSpPr/>
      </dsp:nvSpPr>
      <dsp:spPr>
        <a:xfrm>
          <a:off x="2533512" y="155108"/>
          <a:ext cx="4067109" cy="38931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novela § 34 odst. 3  školského zákona</a:t>
          </a:r>
        </a:p>
      </dsp:txBody>
      <dsp:txXfrm>
        <a:off x="2533512" y="155108"/>
        <a:ext cx="4067109" cy="389316"/>
      </dsp:txXfrm>
    </dsp:sp>
    <dsp:sp modelId="{AD966625-1334-4C40-953D-FA9DC136D5E3}">
      <dsp:nvSpPr>
        <dsp:cNvPr id="0" name=""/>
        <dsp:cNvSpPr/>
      </dsp:nvSpPr>
      <dsp:spPr>
        <a:xfrm>
          <a:off x="2080170" y="886201"/>
          <a:ext cx="4973793" cy="27338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škola zřízená obcí, dobrovolným svazkem obcí</a:t>
          </a:r>
        </a:p>
      </dsp:txBody>
      <dsp:txXfrm>
        <a:off x="2080170" y="886201"/>
        <a:ext cx="4973793" cy="273380"/>
      </dsp:txXfrm>
    </dsp:sp>
    <dsp:sp modelId="{AFF20AA8-F37F-459E-AB74-C4A192D4F1BC}">
      <dsp:nvSpPr>
        <dsp:cNvPr id="0" name=""/>
        <dsp:cNvSpPr/>
      </dsp:nvSpPr>
      <dsp:spPr>
        <a:xfrm>
          <a:off x="1144491" y="1501358"/>
          <a:ext cx="6845151" cy="116118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od 1. 9. 2020</a:t>
          </a:r>
        </a:p>
        <a:p>
          <a:pPr marL="0" lvl="0" indent="0" algn="ctr" defTabSz="889000">
            <a:lnSpc>
              <a:spcPct val="90000"/>
            </a:lnSpc>
            <a:spcBef>
              <a:spcPct val="0"/>
            </a:spcBef>
            <a:spcAft>
              <a:spcPct val="35000"/>
            </a:spcAft>
            <a:buNone/>
          </a:pPr>
          <a:r>
            <a:rPr lang="cs-CZ" sz="2000" strike="sngStrike" kern="1200" dirty="0"/>
            <a:t>právo přednostního přijetí dětí s místem trvalého pobytu (místem pobytu, umístěním v dětském domově) ve školském obvodu + před začátkem školního roku dosáhly nejméně </a:t>
          </a:r>
          <a:r>
            <a:rPr lang="cs-CZ" sz="2000" b="1" strike="sngStrike" kern="1200" dirty="0"/>
            <a:t>druhého</a:t>
          </a:r>
          <a:r>
            <a:rPr lang="cs-CZ" sz="2000" strike="sngStrike" kern="1200" dirty="0"/>
            <a:t> roku věku</a:t>
          </a:r>
        </a:p>
      </dsp:txBody>
      <dsp:txXfrm>
        <a:off x="1144491" y="1501358"/>
        <a:ext cx="6845151" cy="1161186"/>
      </dsp:txXfrm>
    </dsp:sp>
    <dsp:sp modelId="{782BE029-4FC1-43BB-B906-097BA2AFA547}">
      <dsp:nvSpPr>
        <dsp:cNvPr id="0" name=""/>
        <dsp:cNvSpPr/>
      </dsp:nvSpPr>
      <dsp:spPr>
        <a:xfrm>
          <a:off x="1645120" y="3004321"/>
          <a:ext cx="1627507" cy="40963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mateřská škola</a:t>
          </a:r>
        </a:p>
      </dsp:txBody>
      <dsp:txXfrm>
        <a:off x="1645120" y="3004321"/>
        <a:ext cx="1627507" cy="409635"/>
      </dsp:txXfrm>
    </dsp:sp>
    <dsp:sp modelId="{AB52C67B-50A7-40F1-8A2D-4601C74CA769}">
      <dsp:nvSpPr>
        <dsp:cNvPr id="0" name=""/>
        <dsp:cNvSpPr/>
      </dsp:nvSpPr>
      <dsp:spPr>
        <a:xfrm>
          <a:off x="874251" y="3755733"/>
          <a:ext cx="3169245" cy="98993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přijímání dvouletých je nadále pouze </a:t>
          </a:r>
          <a:r>
            <a:rPr lang="cs-CZ" sz="2000" b="1" kern="1200" dirty="0"/>
            <a:t>možností</a:t>
          </a:r>
          <a:r>
            <a:rPr lang="cs-CZ" sz="2000" kern="1200" dirty="0"/>
            <a:t> mateřských škol, nikoli povinností</a:t>
          </a:r>
        </a:p>
      </dsp:txBody>
      <dsp:txXfrm>
        <a:off x="874251" y="3755733"/>
        <a:ext cx="3169245" cy="989939"/>
      </dsp:txXfrm>
    </dsp:sp>
    <dsp:sp modelId="{290F62A0-A581-4625-A78D-1ECE91A8E06A}">
      <dsp:nvSpPr>
        <dsp:cNvPr id="0" name=""/>
        <dsp:cNvSpPr/>
      </dsp:nvSpPr>
      <dsp:spPr>
        <a:xfrm>
          <a:off x="4934" y="5087450"/>
          <a:ext cx="4907879" cy="8137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kritéria přijetí</a:t>
          </a:r>
        </a:p>
        <a:p>
          <a:pPr marL="0" lvl="0" indent="0" algn="ctr" defTabSz="889000">
            <a:lnSpc>
              <a:spcPct val="90000"/>
            </a:lnSpc>
            <a:spcBef>
              <a:spcPct val="0"/>
            </a:spcBef>
            <a:spcAft>
              <a:spcPct val="35000"/>
            </a:spcAft>
            <a:buNone/>
          </a:pPr>
          <a:r>
            <a:rPr lang="cs-CZ" sz="2000" kern="1200" dirty="0"/>
            <a:t>seznam sdělený obecním úřadem spádové škole</a:t>
          </a:r>
        </a:p>
      </dsp:txBody>
      <dsp:txXfrm>
        <a:off x="4934" y="5087450"/>
        <a:ext cx="4907879" cy="813753"/>
      </dsp:txXfrm>
    </dsp:sp>
    <dsp:sp modelId="{BA411C02-037D-4464-8B1D-2D3A0E96B5DC}">
      <dsp:nvSpPr>
        <dsp:cNvPr id="0" name=""/>
        <dsp:cNvSpPr/>
      </dsp:nvSpPr>
      <dsp:spPr>
        <a:xfrm>
          <a:off x="5383392" y="3004321"/>
          <a:ext cx="2105620" cy="3806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obec, svazek obcí</a:t>
          </a:r>
        </a:p>
      </dsp:txBody>
      <dsp:txXfrm>
        <a:off x="5383392" y="3004321"/>
        <a:ext cx="2105620" cy="380600"/>
      </dsp:txXfrm>
    </dsp:sp>
    <dsp:sp modelId="{D3F5CF94-3229-4A62-9A7F-A7ADA2DF574F}">
      <dsp:nvSpPr>
        <dsp:cNvPr id="0" name=""/>
        <dsp:cNvSpPr/>
      </dsp:nvSpPr>
      <dsp:spPr>
        <a:xfrm>
          <a:off x="4385274" y="3726699"/>
          <a:ext cx="4101856" cy="131568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cs-CZ" sz="1800" kern="1200" dirty="0"/>
            <a:t>povinnost zajistit předškolní vzdělávání dětí s místem trvalého pobytu (místem pobytu, umístěním v dětském domově) ve školském obvodu + před začátkem školního roku dosáhly nejméně </a:t>
          </a:r>
          <a:r>
            <a:rPr lang="cs-CZ" sz="1800" b="1" kern="1200" dirty="0"/>
            <a:t>třetího </a:t>
          </a:r>
          <a:r>
            <a:rPr lang="cs-CZ" sz="1800" kern="1200" dirty="0"/>
            <a:t>roku věku</a:t>
          </a:r>
        </a:p>
      </dsp:txBody>
      <dsp:txXfrm>
        <a:off x="4385274" y="3726699"/>
        <a:ext cx="4101856" cy="1315685"/>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239D77-677F-46DC-8F4C-DFC18BEEF857}">
      <dsp:nvSpPr>
        <dsp:cNvPr id="0" name=""/>
        <dsp:cNvSpPr/>
      </dsp:nvSpPr>
      <dsp:spPr>
        <a:xfrm>
          <a:off x="8609721" y="3399789"/>
          <a:ext cx="91440" cy="589673"/>
        </a:xfrm>
        <a:custGeom>
          <a:avLst/>
          <a:gdLst/>
          <a:ahLst/>
          <a:cxnLst/>
          <a:rect l="0" t="0" r="0" b="0"/>
          <a:pathLst>
            <a:path>
              <a:moveTo>
                <a:pt x="45720" y="0"/>
              </a:moveTo>
              <a:lnTo>
                <a:pt x="45720" y="58967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7CB3D1-3DF3-4CA5-B2F2-BEADC1B0244C}">
      <dsp:nvSpPr>
        <dsp:cNvPr id="0" name=""/>
        <dsp:cNvSpPr/>
      </dsp:nvSpPr>
      <dsp:spPr>
        <a:xfrm>
          <a:off x="5257800" y="1435700"/>
          <a:ext cx="3397641" cy="560105"/>
        </a:xfrm>
        <a:custGeom>
          <a:avLst/>
          <a:gdLst/>
          <a:ahLst/>
          <a:cxnLst/>
          <a:rect l="0" t="0" r="0" b="0"/>
          <a:pathLst>
            <a:path>
              <a:moveTo>
                <a:pt x="0" y="0"/>
              </a:moveTo>
              <a:lnTo>
                <a:pt x="0" y="265268"/>
              </a:lnTo>
              <a:lnTo>
                <a:pt x="3397641" y="265268"/>
              </a:lnTo>
              <a:lnTo>
                <a:pt x="3397641" y="56010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7C32D5-127F-4DAD-93B0-2BC7CE20DA7F}">
      <dsp:nvSpPr>
        <dsp:cNvPr id="0" name=""/>
        <dsp:cNvSpPr/>
      </dsp:nvSpPr>
      <dsp:spPr>
        <a:xfrm>
          <a:off x="5212080" y="3399789"/>
          <a:ext cx="91440" cy="589673"/>
        </a:xfrm>
        <a:custGeom>
          <a:avLst/>
          <a:gdLst/>
          <a:ahLst/>
          <a:cxnLst/>
          <a:rect l="0" t="0" r="0" b="0"/>
          <a:pathLst>
            <a:path>
              <a:moveTo>
                <a:pt x="45720" y="0"/>
              </a:moveTo>
              <a:lnTo>
                <a:pt x="45720" y="58967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409894-3672-4C4A-8AB9-099723F5785A}">
      <dsp:nvSpPr>
        <dsp:cNvPr id="0" name=""/>
        <dsp:cNvSpPr/>
      </dsp:nvSpPr>
      <dsp:spPr>
        <a:xfrm>
          <a:off x="5212080" y="1435700"/>
          <a:ext cx="91440" cy="560105"/>
        </a:xfrm>
        <a:custGeom>
          <a:avLst/>
          <a:gdLst/>
          <a:ahLst/>
          <a:cxnLst/>
          <a:rect l="0" t="0" r="0" b="0"/>
          <a:pathLst>
            <a:path>
              <a:moveTo>
                <a:pt x="45720" y="0"/>
              </a:moveTo>
              <a:lnTo>
                <a:pt x="45720" y="56010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AF4F3A-44C4-4582-AE09-358060938404}">
      <dsp:nvSpPr>
        <dsp:cNvPr id="0" name=""/>
        <dsp:cNvSpPr/>
      </dsp:nvSpPr>
      <dsp:spPr>
        <a:xfrm>
          <a:off x="1814438" y="3399789"/>
          <a:ext cx="91440" cy="589673"/>
        </a:xfrm>
        <a:custGeom>
          <a:avLst/>
          <a:gdLst/>
          <a:ahLst/>
          <a:cxnLst/>
          <a:rect l="0" t="0" r="0" b="0"/>
          <a:pathLst>
            <a:path>
              <a:moveTo>
                <a:pt x="45720" y="0"/>
              </a:moveTo>
              <a:lnTo>
                <a:pt x="45720" y="58967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09CB03-14C7-4D20-BF57-044DD11E9AA4}">
      <dsp:nvSpPr>
        <dsp:cNvPr id="0" name=""/>
        <dsp:cNvSpPr/>
      </dsp:nvSpPr>
      <dsp:spPr>
        <a:xfrm>
          <a:off x="1860158" y="1435700"/>
          <a:ext cx="3397641" cy="560105"/>
        </a:xfrm>
        <a:custGeom>
          <a:avLst/>
          <a:gdLst/>
          <a:ahLst/>
          <a:cxnLst/>
          <a:rect l="0" t="0" r="0" b="0"/>
          <a:pathLst>
            <a:path>
              <a:moveTo>
                <a:pt x="3397641" y="0"/>
              </a:moveTo>
              <a:lnTo>
                <a:pt x="3397641" y="265268"/>
              </a:lnTo>
              <a:lnTo>
                <a:pt x="0" y="265268"/>
              </a:lnTo>
              <a:lnTo>
                <a:pt x="0" y="56010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D86856-60ED-44A0-87CE-72C9DAF3BEDB}">
      <dsp:nvSpPr>
        <dsp:cNvPr id="0" name=""/>
        <dsp:cNvSpPr/>
      </dsp:nvSpPr>
      <dsp:spPr>
        <a:xfrm>
          <a:off x="3853815" y="31715"/>
          <a:ext cx="2807968" cy="14039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cs-CZ" sz="2100" kern="1200" dirty="0"/>
            <a:t>zahájení řízení</a:t>
          </a:r>
        </a:p>
      </dsp:txBody>
      <dsp:txXfrm>
        <a:off x="3853815" y="31715"/>
        <a:ext cx="2807968" cy="1403984"/>
      </dsp:txXfrm>
    </dsp:sp>
    <dsp:sp modelId="{4AE5BF36-1489-4E5F-A7B3-8F529BB7E213}">
      <dsp:nvSpPr>
        <dsp:cNvPr id="0" name=""/>
        <dsp:cNvSpPr/>
      </dsp:nvSpPr>
      <dsp:spPr>
        <a:xfrm>
          <a:off x="456174" y="1995805"/>
          <a:ext cx="2807968" cy="14039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cs-CZ" sz="2100" kern="1200" dirty="0"/>
            <a:t>na žádost</a:t>
          </a:r>
        </a:p>
      </dsp:txBody>
      <dsp:txXfrm>
        <a:off x="456174" y="1995805"/>
        <a:ext cx="2807968" cy="1403984"/>
      </dsp:txXfrm>
    </dsp:sp>
    <dsp:sp modelId="{4049EB60-9948-49EF-8E74-7C6F932F8DA8}">
      <dsp:nvSpPr>
        <dsp:cNvPr id="0" name=""/>
        <dsp:cNvSpPr/>
      </dsp:nvSpPr>
      <dsp:spPr>
        <a:xfrm>
          <a:off x="456174" y="3989462"/>
          <a:ext cx="2807968" cy="14039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cs-CZ" sz="2100" kern="1200" dirty="0"/>
            <a:t> např. přijímání ke vzdělávání, odklad povinné školní docházky, prominutí úplaty</a:t>
          </a:r>
        </a:p>
      </dsp:txBody>
      <dsp:txXfrm>
        <a:off x="456174" y="3989462"/>
        <a:ext cx="2807968" cy="1403984"/>
      </dsp:txXfrm>
    </dsp:sp>
    <dsp:sp modelId="{8582998D-9DFD-4CCE-AAEC-DD848EF8C9E8}">
      <dsp:nvSpPr>
        <dsp:cNvPr id="0" name=""/>
        <dsp:cNvSpPr/>
      </dsp:nvSpPr>
      <dsp:spPr>
        <a:xfrm>
          <a:off x="3853815" y="1995805"/>
          <a:ext cx="2807968" cy="14039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cs-CZ" sz="2100" kern="1200" dirty="0"/>
            <a:t>z moci úřední</a:t>
          </a:r>
        </a:p>
      </dsp:txBody>
      <dsp:txXfrm>
        <a:off x="3853815" y="1995805"/>
        <a:ext cx="2807968" cy="1403984"/>
      </dsp:txXfrm>
    </dsp:sp>
    <dsp:sp modelId="{59602B92-C1CF-4343-B812-7B33129DB75C}">
      <dsp:nvSpPr>
        <dsp:cNvPr id="0" name=""/>
        <dsp:cNvSpPr/>
      </dsp:nvSpPr>
      <dsp:spPr>
        <a:xfrm>
          <a:off x="3853815" y="3989462"/>
          <a:ext cx="2807968" cy="14039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cs-CZ" sz="2100" kern="1200" dirty="0"/>
            <a:t>např. vyloučení ze školní družiny, „dodatečný“ odklad, ukončení předškolního vzdělávání</a:t>
          </a:r>
        </a:p>
      </dsp:txBody>
      <dsp:txXfrm>
        <a:off x="3853815" y="3989462"/>
        <a:ext cx="2807968" cy="1403984"/>
      </dsp:txXfrm>
    </dsp:sp>
    <dsp:sp modelId="{B76D2207-644D-4DDE-8C25-BAA1087C4DE3}">
      <dsp:nvSpPr>
        <dsp:cNvPr id="0" name=""/>
        <dsp:cNvSpPr/>
      </dsp:nvSpPr>
      <dsp:spPr>
        <a:xfrm>
          <a:off x="7251457" y="1995805"/>
          <a:ext cx="2807968" cy="14039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cs-CZ" sz="2100" kern="1200" dirty="0"/>
            <a:t>na žádost i z moci úřední</a:t>
          </a:r>
        </a:p>
      </dsp:txBody>
      <dsp:txXfrm>
        <a:off x="7251457" y="1995805"/>
        <a:ext cx="2807968" cy="1403984"/>
      </dsp:txXfrm>
    </dsp:sp>
    <dsp:sp modelId="{A6E709D8-E65A-40B8-B35C-7FCC8E0184AA}">
      <dsp:nvSpPr>
        <dsp:cNvPr id="0" name=""/>
        <dsp:cNvSpPr/>
      </dsp:nvSpPr>
      <dsp:spPr>
        <a:xfrm>
          <a:off x="7251457" y="3989462"/>
          <a:ext cx="2807968" cy="14039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cs-CZ" sz="2100" kern="1200" dirty="0"/>
            <a:t>např. ukončení individuálního vzdělávání žáka</a:t>
          </a:r>
        </a:p>
      </dsp:txBody>
      <dsp:txXfrm>
        <a:off x="7251457" y="3989462"/>
        <a:ext cx="2807968" cy="1403984"/>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9F8E6E-5CAE-4FF0-B141-8569FB2A297C}">
      <dsp:nvSpPr>
        <dsp:cNvPr id="0" name=""/>
        <dsp:cNvSpPr/>
      </dsp:nvSpPr>
      <dsp:spPr>
        <a:xfrm>
          <a:off x="4114800" y="2357424"/>
          <a:ext cx="2910726" cy="341234"/>
        </a:xfrm>
        <a:custGeom>
          <a:avLst/>
          <a:gdLst/>
          <a:ahLst/>
          <a:cxnLst/>
          <a:rect l="0" t="0" r="0" b="0"/>
          <a:pathLst>
            <a:path>
              <a:moveTo>
                <a:pt x="0" y="0"/>
              </a:moveTo>
              <a:lnTo>
                <a:pt x="0" y="170617"/>
              </a:lnTo>
              <a:lnTo>
                <a:pt x="2910726" y="170617"/>
              </a:lnTo>
              <a:lnTo>
                <a:pt x="2910726" y="34123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DA3EA0-3D82-4C4C-85FB-98478021B376}">
      <dsp:nvSpPr>
        <dsp:cNvPr id="0" name=""/>
        <dsp:cNvSpPr/>
      </dsp:nvSpPr>
      <dsp:spPr>
        <a:xfrm>
          <a:off x="2841141" y="4446694"/>
          <a:ext cx="91440" cy="341234"/>
        </a:xfrm>
        <a:custGeom>
          <a:avLst/>
          <a:gdLst/>
          <a:ahLst/>
          <a:cxnLst/>
          <a:rect l="0" t="0" r="0" b="0"/>
          <a:pathLst>
            <a:path>
              <a:moveTo>
                <a:pt x="45720" y="0"/>
              </a:moveTo>
              <a:lnTo>
                <a:pt x="45720" y="34123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962069A-560B-4412-8038-8A36626B5E4D}">
      <dsp:nvSpPr>
        <dsp:cNvPr id="0" name=""/>
        <dsp:cNvSpPr/>
      </dsp:nvSpPr>
      <dsp:spPr>
        <a:xfrm>
          <a:off x="2886861" y="2357424"/>
          <a:ext cx="1227938" cy="341234"/>
        </a:xfrm>
        <a:custGeom>
          <a:avLst/>
          <a:gdLst/>
          <a:ahLst/>
          <a:cxnLst/>
          <a:rect l="0" t="0" r="0" b="0"/>
          <a:pathLst>
            <a:path>
              <a:moveTo>
                <a:pt x="1227938" y="0"/>
              </a:moveTo>
              <a:lnTo>
                <a:pt x="1227938" y="170617"/>
              </a:lnTo>
              <a:lnTo>
                <a:pt x="0" y="170617"/>
              </a:lnTo>
              <a:lnTo>
                <a:pt x="0" y="34123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4D17BC-1DF0-46CF-A0FC-14663BFEF3A2}">
      <dsp:nvSpPr>
        <dsp:cNvPr id="0" name=""/>
        <dsp:cNvSpPr/>
      </dsp:nvSpPr>
      <dsp:spPr>
        <a:xfrm>
          <a:off x="4069079" y="1203728"/>
          <a:ext cx="91440" cy="341234"/>
        </a:xfrm>
        <a:custGeom>
          <a:avLst/>
          <a:gdLst/>
          <a:ahLst/>
          <a:cxnLst/>
          <a:rect l="0" t="0" r="0" b="0"/>
          <a:pathLst>
            <a:path>
              <a:moveTo>
                <a:pt x="45720" y="0"/>
              </a:moveTo>
              <a:lnTo>
                <a:pt x="45720" y="34123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A95196-CEC3-428B-8FCF-0916126DE47F}">
      <dsp:nvSpPr>
        <dsp:cNvPr id="0" name=""/>
        <dsp:cNvSpPr/>
      </dsp:nvSpPr>
      <dsp:spPr>
        <a:xfrm>
          <a:off x="4069079" y="362366"/>
          <a:ext cx="91440" cy="341234"/>
        </a:xfrm>
        <a:custGeom>
          <a:avLst/>
          <a:gdLst/>
          <a:ahLst/>
          <a:cxnLst/>
          <a:rect l="0" t="0" r="0" b="0"/>
          <a:pathLst>
            <a:path>
              <a:moveTo>
                <a:pt x="45720" y="0"/>
              </a:moveTo>
              <a:lnTo>
                <a:pt x="45720" y="34123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623E675-69DF-4252-93A9-EF4EFE59884B}">
      <dsp:nvSpPr>
        <dsp:cNvPr id="0" name=""/>
        <dsp:cNvSpPr/>
      </dsp:nvSpPr>
      <dsp:spPr>
        <a:xfrm>
          <a:off x="3302337" y="2243"/>
          <a:ext cx="1624924" cy="3601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podmínky</a:t>
          </a:r>
        </a:p>
      </dsp:txBody>
      <dsp:txXfrm>
        <a:off x="3302337" y="2243"/>
        <a:ext cx="1624924" cy="360123"/>
      </dsp:txXfrm>
    </dsp:sp>
    <dsp:sp modelId="{0E895E90-410C-423B-B2A7-91641E346C6D}">
      <dsp:nvSpPr>
        <dsp:cNvPr id="0" name=""/>
        <dsp:cNvSpPr/>
      </dsp:nvSpPr>
      <dsp:spPr>
        <a:xfrm>
          <a:off x="2132278" y="703600"/>
          <a:ext cx="3965042" cy="50012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žádost o přijetí k základnímu vzdělávání</a:t>
          </a:r>
        </a:p>
      </dsp:txBody>
      <dsp:txXfrm>
        <a:off x="2132278" y="703600"/>
        <a:ext cx="3965042" cy="500127"/>
      </dsp:txXfrm>
    </dsp:sp>
    <dsp:sp modelId="{A817AE4D-BD23-431A-9583-7D02722F1A9C}">
      <dsp:nvSpPr>
        <dsp:cNvPr id="0" name=""/>
        <dsp:cNvSpPr/>
      </dsp:nvSpPr>
      <dsp:spPr>
        <a:xfrm>
          <a:off x="1890384" y="1544962"/>
          <a:ext cx="4448830" cy="81246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žádost o odklad povinné školní docházky </a:t>
          </a:r>
        </a:p>
        <a:p>
          <a:pPr marL="0" lvl="0" indent="0" algn="ctr" defTabSz="889000">
            <a:lnSpc>
              <a:spcPct val="90000"/>
            </a:lnSpc>
            <a:spcBef>
              <a:spcPct val="0"/>
            </a:spcBef>
            <a:spcAft>
              <a:spcPct val="35000"/>
            </a:spcAft>
            <a:buNone/>
          </a:pPr>
          <a:r>
            <a:rPr lang="cs-CZ" sz="2000" kern="1200" dirty="0"/>
            <a:t>1. až 30. dubna</a:t>
          </a:r>
        </a:p>
      </dsp:txBody>
      <dsp:txXfrm>
        <a:off x="1890384" y="1544962"/>
        <a:ext cx="4448830" cy="812462"/>
      </dsp:txXfrm>
    </dsp:sp>
    <dsp:sp modelId="{E9197AB7-947C-4BF8-AEE0-D938AEA881FC}">
      <dsp:nvSpPr>
        <dsp:cNvPr id="0" name=""/>
        <dsp:cNvSpPr/>
      </dsp:nvSpPr>
      <dsp:spPr>
        <a:xfrm>
          <a:off x="146751" y="2698658"/>
          <a:ext cx="5480218" cy="174803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lang="cs-CZ" sz="2000" kern="1200" dirty="0"/>
            <a:t>kompletní žádost</a:t>
          </a:r>
        </a:p>
        <a:p>
          <a:pPr marL="0" lvl="0" indent="0" algn="ctr" defTabSz="889000">
            <a:lnSpc>
              <a:spcPct val="90000"/>
            </a:lnSpc>
            <a:spcBef>
              <a:spcPct val="0"/>
            </a:spcBef>
            <a:spcAft>
              <a:spcPts val="0"/>
            </a:spcAft>
            <a:buNone/>
          </a:pPr>
          <a:endParaRPr lang="cs-CZ" sz="2000" kern="1200" dirty="0"/>
        </a:p>
        <a:p>
          <a:pPr marL="0" lvl="0" indent="0" algn="ctr" defTabSz="889000">
            <a:lnSpc>
              <a:spcPct val="90000"/>
            </a:lnSpc>
            <a:spcBef>
              <a:spcPct val="0"/>
            </a:spcBef>
            <a:spcAft>
              <a:spcPts val="0"/>
            </a:spcAft>
            <a:buNone/>
          </a:pPr>
          <a:r>
            <a:rPr lang="cs-CZ" sz="2000" kern="1200" dirty="0"/>
            <a:t>doporučující posouzení: </a:t>
          </a:r>
        </a:p>
        <a:p>
          <a:pPr marL="0" lvl="0" indent="0" algn="ctr" defTabSz="889000">
            <a:lnSpc>
              <a:spcPct val="90000"/>
            </a:lnSpc>
            <a:spcBef>
              <a:spcPct val="0"/>
            </a:spcBef>
            <a:spcAft>
              <a:spcPts val="0"/>
            </a:spcAft>
            <a:buNone/>
          </a:pPr>
          <a:r>
            <a:rPr lang="cs-CZ" sz="2000" kern="1200" dirty="0"/>
            <a:t>1. ŠPZ, </a:t>
          </a:r>
        </a:p>
        <a:p>
          <a:pPr marL="0" lvl="0" indent="0" algn="ctr" defTabSz="889000">
            <a:lnSpc>
              <a:spcPct val="90000"/>
            </a:lnSpc>
            <a:spcBef>
              <a:spcPct val="0"/>
            </a:spcBef>
            <a:spcAft>
              <a:spcPts val="0"/>
            </a:spcAft>
            <a:buNone/>
          </a:pPr>
          <a:r>
            <a:rPr lang="cs-CZ" sz="2000" kern="1200" dirty="0"/>
            <a:t>2. odborného lékaře nebo klinického psychologa </a:t>
          </a:r>
        </a:p>
        <a:p>
          <a:pPr marL="0" lvl="0" indent="0" algn="ctr" defTabSz="889000">
            <a:lnSpc>
              <a:spcPct val="90000"/>
            </a:lnSpc>
            <a:spcBef>
              <a:spcPct val="0"/>
            </a:spcBef>
            <a:spcAft>
              <a:spcPct val="35000"/>
            </a:spcAft>
            <a:buNone/>
          </a:pPr>
          <a:endParaRPr lang="cs-CZ" sz="1200" kern="1200" dirty="0"/>
        </a:p>
      </dsp:txBody>
      <dsp:txXfrm>
        <a:off x="146751" y="2698658"/>
        <a:ext cx="5480218" cy="1748036"/>
      </dsp:txXfrm>
    </dsp:sp>
    <dsp:sp modelId="{194C46FC-FB1C-4350-B012-5BD7C73817F3}">
      <dsp:nvSpPr>
        <dsp:cNvPr id="0" name=""/>
        <dsp:cNvSpPr/>
      </dsp:nvSpPr>
      <dsp:spPr>
        <a:xfrm>
          <a:off x="520971" y="4787928"/>
          <a:ext cx="4731778" cy="81246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lang="cs-CZ" sz="2000" kern="1200" dirty="0"/>
            <a:t>rozhodnutí pouze rozhodnutí </a:t>
          </a:r>
        </a:p>
        <a:p>
          <a:pPr marL="0" lvl="0" indent="0" algn="ctr" defTabSz="889000">
            <a:lnSpc>
              <a:spcPct val="90000"/>
            </a:lnSpc>
            <a:spcBef>
              <a:spcPct val="0"/>
            </a:spcBef>
            <a:spcAft>
              <a:spcPts val="0"/>
            </a:spcAft>
            <a:buNone/>
          </a:pPr>
          <a:r>
            <a:rPr lang="cs-CZ" sz="2000" kern="1200" dirty="0"/>
            <a:t>o odkladu povinné školní docházky</a:t>
          </a:r>
        </a:p>
      </dsp:txBody>
      <dsp:txXfrm>
        <a:off x="520971" y="4787928"/>
        <a:ext cx="4731778" cy="812462"/>
      </dsp:txXfrm>
    </dsp:sp>
    <dsp:sp modelId="{5C1EB4AF-4855-4020-8E44-EAF24F5ED4A1}">
      <dsp:nvSpPr>
        <dsp:cNvPr id="0" name=""/>
        <dsp:cNvSpPr/>
      </dsp:nvSpPr>
      <dsp:spPr>
        <a:xfrm>
          <a:off x="5968204" y="2698658"/>
          <a:ext cx="2114643" cy="81246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nekompletní žádost</a:t>
          </a:r>
        </a:p>
      </dsp:txBody>
      <dsp:txXfrm>
        <a:off x="5968204" y="2698658"/>
        <a:ext cx="2114643" cy="81246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7A166-7C3C-4F95-8CF8-554281D77354}">
      <dsp:nvSpPr>
        <dsp:cNvPr id="0" name=""/>
        <dsp:cNvSpPr/>
      </dsp:nvSpPr>
      <dsp:spPr>
        <a:xfrm>
          <a:off x="5733672" y="4073163"/>
          <a:ext cx="91440" cy="396084"/>
        </a:xfrm>
        <a:custGeom>
          <a:avLst/>
          <a:gdLst/>
          <a:ahLst/>
          <a:cxnLst/>
          <a:rect l="0" t="0" r="0" b="0"/>
          <a:pathLst>
            <a:path>
              <a:moveTo>
                <a:pt x="45720" y="0"/>
              </a:moveTo>
              <a:lnTo>
                <a:pt x="45720" y="39608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9F8E6E-5CAE-4FF0-B141-8569FB2A297C}">
      <dsp:nvSpPr>
        <dsp:cNvPr id="0" name=""/>
        <dsp:cNvSpPr/>
      </dsp:nvSpPr>
      <dsp:spPr>
        <a:xfrm>
          <a:off x="4073465" y="2734020"/>
          <a:ext cx="1705927" cy="396084"/>
        </a:xfrm>
        <a:custGeom>
          <a:avLst/>
          <a:gdLst/>
          <a:ahLst/>
          <a:cxnLst/>
          <a:rect l="0" t="0" r="0" b="0"/>
          <a:pathLst>
            <a:path>
              <a:moveTo>
                <a:pt x="0" y="0"/>
              </a:moveTo>
              <a:lnTo>
                <a:pt x="0" y="198042"/>
              </a:lnTo>
              <a:lnTo>
                <a:pt x="1705927" y="198042"/>
              </a:lnTo>
              <a:lnTo>
                <a:pt x="1705927" y="39608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962069A-560B-4412-8038-8A36626B5E4D}">
      <dsp:nvSpPr>
        <dsp:cNvPr id="0" name=""/>
        <dsp:cNvSpPr/>
      </dsp:nvSpPr>
      <dsp:spPr>
        <a:xfrm>
          <a:off x="1904119" y="2734020"/>
          <a:ext cx="2169346" cy="396084"/>
        </a:xfrm>
        <a:custGeom>
          <a:avLst/>
          <a:gdLst/>
          <a:ahLst/>
          <a:cxnLst/>
          <a:rect l="0" t="0" r="0" b="0"/>
          <a:pathLst>
            <a:path>
              <a:moveTo>
                <a:pt x="2169346" y="0"/>
              </a:moveTo>
              <a:lnTo>
                <a:pt x="2169346" y="198042"/>
              </a:lnTo>
              <a:lnTo>
                <a:pt x="0" y="198042"/>
              </a:lnTo>
              <a:lnTo>
                <a:pt x="0" y="39608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4D17BC-1DF0-46CF-A0FC-14663BFEF3A2}">
      <dsp:nvSpPr>
        <dsp:cNvPr id="0" name=""/>
        <dsp:cNvSpPr/>
      </dsp:nvSpPr>
      <dsp:spPr>
        <a:xfrm>
          <a:off x="4027745" y="1394876"/>
          <a:ext cx="91440" cy="396084"/>
        </a:xfrm>
        <a:custGeom>
          <a:avLst/>
          <a:gdLst/>
          <a:ahLst/>
          <a:cxnLst/>
          <a:rect l="0" t="0" r="0" b="0"/>
          <a:pathLst>
            <a:path>
              <a:moveTo>
                <a:pt x="45720" y="0"/>
              </a:moveTo>
              <a:lnTo>
                <a:pt x="45720" y="39608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A95196-CEC3-428B-8FCF-0916126DE47F}">
      <dsp:nvSpPr>
        <dsp:cNvPr id="0" name=""/>
        <dsp:cNvSpPr/>
      </dsp:nvSpPr>
      <dsp:spPr>
        <a:xfrm>
          <a:off x="4027745" y="418273"/>
          <a:ext cx="91440" cy="396084"/>
        </a:xfrm>
        <a:custGeom>
          <a:avLst/>
          <a:gdLst/>
          <a:ahLst/>
          <a:cxnLst/>
          <a:rect l="0" t="0" r="0" b="0"/>
          <a:pathLst>
            <a:path>
              <a:moveTo>
                <a:pt x="45720" y="0"/>
              </a:moveTo>
              <a:lnTo>
                <a:pt x="45720" y="39608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623E675-69DF-4252-93A9-EF4EFE59884B}">
      <dsp:nvSpPr>
        <dsp:cNvPr id="0" name=""/>
        <dsp:cNvSpPr/>
      </dsp:nvSpPr>
      <dsp:spPr>
        <a:xfrm>
          <a:off x="3130407" y="262"/>
          <a:ext cx="1886117" cy="41801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podmínky</a:t>
          </a:r>
        </a:p>
      </dsp:txBody>
      <dsp:txXfrm>
        <a:off x="3130407" y="262"/>
        <a:ext cx="1886117" cy="418010"/>
      </dsp:txXfrm>
    </dsp:sp>
    <dsp:sp modelId="{0E895E90-410C-423B-B2A7-91641E346C6D}">
      <dsp:nvSpPr>
        <dsp:cNvPr id="0" name=""/>
        <dsp:cNvSpPr/>
      </dsp:nvSpPr>
      <dsp:spPr>
        <a:xfrm>
          <a:off x="1388153" y="814358"/>
          <a:ext cx="5370625" cy="58051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žádost o přijetí k základnímu vzdělávání</a:t>
          </a:r>
        </a:p>
      </dsp:txBody>
      <dsp:txXfrm>
        <a:off x="1388153" y="814358"/>
        <a:ext cx="5370625" cy="580518"/>
      </dsp:txXfrm>
    </dsp:sp>
    <dsp:sp modelId="{A817AE4D-BD23-431A-9583-7D02722F1A9C}">
      <dsp:nvSpPr>
        <dsp:cNvPr id="0" name=""/>
        <dsp:cNvSpPr/>
      </dsp:nvSpPr>
      <dsp:spPr>
        <a:xfrm>
          <a:off x="1491493" y="1790961"/>
          <a:ext cx="5163944" cy="9430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žádost o odklad povinné školní docházky </a:t>
          </a:r>
        </a:p>
        <a:p>
          <a:pPr marL="0" lvl="0" indent="0" algn="ctr" defTabSz="889000">
            <a:lnSpc>
              <a:spcPct val="90000"/>
            </a:lnSpc>
            <a:spcBef>
              <a:spcPct val="0"/>
            </a:spcBef>
            <a:spcAft>
              <a:spcPct val="35000"/>
            </a:spcAft>
            <a:buNone/>
          </a:pPr>
          <a:r>
            <a:rPr lang="cs-CZ" sz="2000" kern="1200" dirty="0"/>
            <a:t>1. až 30. dubna</a:t>
          </a:r>
        </a:p>
      </dsp:txBody>
      <dsp:txXfrm>
        <a:off x="1491493" y="1790961"/>
        <a:ext cx="5163944" cy="943058"/>
      </dsp:txXfrm>
    </dsp:sp>
    <dsp:sp modelId="{E9197AB7-947C-4BF8-AEE0-D938AEA881FC}">
      <dsp:nvSpPr>
        <dsp:cNvPr id="0" name=""/>
        <dsp:cNvSpPr/>
      </dsp:nvSpPr>
      <dsp:spPr>
        <a:xfrm>
          <a:off x="437568" y="3130104"/>
          <a:ext cx="2933101" cy="247226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lang="cs-CZ" sz="2000" kern="1200" dirty="0"/>
            <a:t>kompletní žádost</a:t>
          </a:r>
        </a:p>
        <a:p>
          <a:pPr marL="0" lvl="0" indent="0" algn="ctr" defTabSz="889000">
            <a:lnSpc>
              <a:spcPct val="90000"/>
            </a:lnSpc>
            <a:spcBef>
              <a:spcPct val="0"/>
            </a:spcBef>
            <a:spcAft>
              <a:spcPts val="0"/>
            </a:spcAft>
            <a:buNone/>
          </a:pPr>
          <a:endParaRPr lang="cs-CZ" sz="2000" kern="1200" dirty="0"/>
        </a:p>
        <a:p>
          <a:pPr marL="0" lvl="0" indent="0" algn="ctr" defTabSz="889000">
            <a:lnSpc>
              <a:spcPct val="90000"/>
            </a:lnSpc>
            <a:spcBef>
              <a:spcPct val="0"/>
            </a:spcBef>
            <a:spcAft>
              <a:spcPts val="0"/>
            </a:spcAft>
            <a:buNone/>
          </a:pPr>
          <a:r>
            <a:rPr lang="cs-CZ" sz="2000" kern="1200" dirty="0"/>
            <a:t>doporučující posouzení: </a:t>
          </a:r>
        </a:p>
        <a:p>
          <a:pPr marL="0" lvl="0" indent="0" algn="ctr" defTabSz="889000">
            <a:lnSpc>
              <a:spcPct val="90000"/>
            </a:lnSpc>
            <a:spcBef>
              <a:spcPct val="0"/>
            </a:spcBef>
            <a:spcAft>
              <a:spcPts val="0"/>
            </a:spcAft>
            <a:buNone/>
          </a:pPr>
          <a:r>
            <a:rPr lang="cs-CZ" sz="2000" kern="1200" dirty="0"/>
            <a:t>1. ŠPZ, </a:t>
          </a:r>
        </a:p>
        <a:p>
          <a:pPr marL="0" lvl="0" indent="0" algn="ctr" defTabSz="889000">
            <a:lnSpc>
              <a:spcPct val="90000"/>
            </a:lnSpc>
            <a:spcBef>
              <a:spcPct val="0"/>
            </a:spcBef>
            <a:spcAft>
              <a:spcPts val="0"/>
            </a:spcAft>
            <a:buNone/>
          </a:pPr>
          <a:r>
            <a:rPr lang="cs-CZ" sz="2000" kern="1200" dirty="0"/>
            <a:t>2. odborného lékaře nebo klinického psychologa </a:t>
          </a:r>
        </a:p>
        <a:p>
          <a:pPr marL="0" lvl="0" indent="0" algn="ctr" defTabSz="889000">
            <a:lnSpc>
              <a:spcPct val="90000"/>
            </a:lnSpc>
            <a:spcBef>
              <a:spcPct val="0"/>
            </a:spcBef>
            <a:spcAft>
              <a:spcPct val="35000"/>
            </a:spcAft>
            <a:buNone/>
          </a:pPr>
          <a:endParaRPr lang="cs-CZ" sz="1200" kern="1200" dirty="0"/>
        </a:p>
      </dsp:txBody>
      <dsp:txXfrm>
        <a:off x="437568" y="3130104"/>
        <a:ext cx="2933101" cy="2472266"/>
      </dsp:txXfrm>
    </dsp:sp>
    <dsp:sp modelId="{5C1EB4AF-4855-4020-8E44-EAF24F5ED4A1}">
      <dsp:nvSpPr>
        <dsp:cNvPr id="0" name=""/>
        <dsp:cNvSpPr/>
      </dsp:nvSpPr>
      <dsp:spPr>
        <a:xfrm>
          <a:off x="3849423" y="3130104"/>
          <a:ext cx="3859939" cy="9430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nekompletní žádost</a:t>
          </a:r>
        </a:p>
      </dsp:txBody>
      <dsp:txXfrm>
        <a:off x="3849423" y="3130104"/>
        <a:ext cx="3859939" cy="943058"/>
      </dsp:txXfrm>
    </dsp:sp>
    <dsp:sp modelId="{CB0D362F-0424-4275-A14F-8DE9E12DC45E}">
      <dsp:nvSpPr>
        <dsp:cNvPr id="0" name=""/>
        <dsp:cNvSpPr/>
      </dsp:nvSpPr>
      <dsp:spPr>
        <a:xfrm>
          <a:off x="3766754" y="4469248"/>
          <a:ext cx="4025276" cy="53273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cs-CZ" sz="3100" kern="1200" dirty="0"/>
            <a:t> </a:t>
          </a:r>
          <a:r>
            <a:rPr lang="cs-CZ" sz="2000" kern="1200" dirty="0"/>
            <a:t>výzva k doplnění žádosti</a:t>
          </a:r>
        </a:p>
      </dsp:txBody>
      <dsp:txXfrm>
        <a:off x="3766754" y="4469248"/>
        <a:ext cx="4025276" cy="532733"/>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302312-A602-473C-9C4A-E595A5AB0274}">
      <dsp:nvSpPr>
        <dsp:cNvPr id="0" name=""/>
        <dsp:cNvSpPr/>
      </dsp:nvSpPr>
      <dsp:spPr>
        <a:xfrm>
          <a:off x="4207924" y="4603925"/>
          <a:ext cx="91440" cy="294956"/>
        </a:xfrm>
        <a:custGeom>
          <a:avLst/>
          <a:gdLst/>
          <a:ahLst/>
          <a:cxnLst/>
          <a:rect l="0" t="0" r="0" b="0"/>
          <a:pathLst>
            <a:path>
              <a:moveTo>
                <a:pt x="45720" y="0"/>
              </a:moveTo>
              <a:lnTo>
                <a:pt x="45720" y="29495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1BC581-98DA-41B3-940F-AABB76AB35AD}">
      <dsp:nvSpPr>
        <dsp:cNvPr id="0" name=""/>
        <dsp:cNvSpPr/>
      </dsp:nvSpPr>
      <dsp:spPr>
        <a:xfrm>
          <a:off x="4207924" y="3606691"/>
          <a:ext cx="91440" cy="294956"/>
        </a:xfrm>
        <a:custGeom>
          <a:avLst/>
          <a:gdLst/>
          <a:ahLst/>
          <a:cxnLst/>
          <a:rect l="0" t="0" r="0" b="0"/>
          <a:pathLst>
            <a:path>
              <a:moveTo>
                <a:pt x="45720" y="0"/>
              </a:moveTo>
              <a:lnTo>
                <a:pt x="45720" y="29495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E7A166-7C3C-4F95-8CF8-554281D77354}">
      <dsp:nvSpPr>
        <dsp:cNvPr id="0" name=""/>
        <dsp:cNvSpPr/>
      </dsp:nvSpPr>
      <dsp:spPr>
        <a:xfrm>
          <a:off x="4207924" y="2828695"/>
          <a:ext cx="91440" cy="381280"/>
        </a:xfrm>
        <a:custGeom>
          <a:avLst/>
          <a:gdLst/>
          <a:ahLst/>
          <a:cxnLst/>
          <a:rect l="0" t="0" r="0" b="0"/>
          <a:pathLst>
            <a:path>
              <a:moveTo>
                <a:pt x="45720" y="0"/>
              </a:moveTo>
              <a:lnTo>
                <a:pt x="45720" y="38128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9F8E6E-5CAE-4FF0-B141-8569FB2A297C}">
      <dsp:nvSpPr>
        <dsp:cNvPr id="0" name=""/>
        <dsp:cNvSpPr/>
      </dsp:nvSpPr>
      <dsp:spPr>
        <a:xfrm>
          <a:off x="4207924" y="2136151"/>
          <a:ext cx="91440" cy="208632"/>
        </a:xfrm>
        <a:custGeom>
          <a:avLst/>
          <a:gdLst/>
          <a:ahLst/>
          <a:cxnLst/>
          <a:rect l="0" t="0" r="0" b="0"/>
          <a:pathLst>
            <a:path>
              <a:moveTo>
                <a:pt x="45720" y="0"/>
              </a:moveTo>
              <a:lnTo>
                <a:pt x="45720" y="20863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4D17BC-1DF0-46CF-A0FC-14663BFEF3A2}">
      <dsp:nvSpPr>
        <dsp:cNvPr id="0" name=""/>
        <dsp:cNvSpPr/>
      </dsp:nvSpPr>
      <dsp:spPr>
        <a:xfrm>
          <a:off x="4207924" y="1040016"/>
          <a:ext cx="91440" cy="294956"/>
        </a:xfrm>
        <a:custGeom>
          <a:avLst/>
          <a:gdLst/>
          <a:ahLst/>
          <a:cxnLst/>
          <a:rect l="0" t="0" r="0" b="0"/>
          <a:pathLst>
            <a:path>
              <a:moveTo>
                <a:pt x="45720" y="0"/>
              </a:moveTo>
              <a:lnTo>
                <a:pt x="45720" y="29495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A95196-CEC3-428B-8FCF-0916126DE47F}">
      <dsp:nvSpPr>
        <dsp:cNvPr id="0" name=""/>
        <dsp:cNvSpPr/>
      </dsp:nvSpPr>
      <dsp:spPr>
        <a:xfrm>
          <a:off x="4207924" y="312759"/>
          <a:ext cx="91440" cy="294956"/>
        </a:xfrm>
        <a:custGeom>
          <a:avLst/>
          <a:gdLst/>
          <a:ahLst/>
          <a:cxnLst/>
          <a:rect l="0" t="0" r="0" b="0"/>
          <a:pathLst>
            <a:path>
              <a:moveTo>
                <a:pt x="45720" y="0"/>
              </a:moveTo>
              <a:lnTo>
                <a:pt x="45720" y="2949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623E675-69DF-4252-93A9-EF4EFE59884B}">
      <dsp:nvSpPr>
        <dsp:cNvPr id="0" name=""/>
        <dsp:cNvSpPr/>
      </dsp:nvSpPr>
      <dsp:spPr>
        <a:xfrm>
          <a:off x="3551366" y="1475"/>
          <a:ext cx="1404554" cy="3112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podmínky</a:t>
          </a:r>
        </a:p>
      </dsp:txBody>
      <dsp:txXfrm>
        <a:off x="3551366" y="1475"/>
        <a:ext cx="1404554" cy="311284"/>
      </dsp:txXfrm>
    </dsp:sp>
    <dsp:sp modelId="{0E895E90-410C-423B-B2A7-91641E346C6D}">
      <dsp:nvSpPr>
        <dsp:cNvPr id="0" name=""/>
        <dsp:cNvSpPr/>
      </dsp:nvSpPr>
      <dsp:spPr>
        <a:xfrm>
          <a:off x="1862798" y="607716"/>
          <a:ext cx="4781691" cy="4323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žádost o přijetí k základnímu vzdělávání</a:t>
          </a:r>
        </a:p>
      </dsp:txBody>
      <dsp:txXfrm>
        <a:off x="1862798" y="607716"/>
        <a:ext cx="4781691" cy="432300"/>
      </dsp:txXfrm>
    </dsp:sp>
    <dsp:sp modelId="{A817AE4D-BD23-431A-9583-7D02722F1A9C}">
      <dsp:nvSpPr>
        <dsp:cNvPr id="0" name=""/>
        <dsp:cNvSpPr/>
      </dsp:nvSpPr>
      <dsp:spPr>
        <a:xfrm>
          <a:off x="1411809" y="1334973"/>
          <a:ext cx="5683668" cy="80117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žádost o odklad povinné školní docházky </a:t>
          </a:r>
        </a:p>
        <a:p>
          <a:pPr marL="0" lvl="0" indent="0" algn="ctr" defTabSz="889000">
            <a:lnSpc>
              <a:spcPct val="90000"/>
            </a:lnSpc>
            <a:spcBef>
              <a:spcPct val="0"/>
            </a:spcBef>
            <a:spcAft>
              <a:spcPct val="35000"/>
            </a:spcAft>
            <a:buNone/>
          </a:pPr>
          <a:r>
            <a:rPr lang="cs-CZ" sz="2000" kern="1200" dirty="0"/>
            <a:t>1. až 30. dubna</a:t>
          </a:r>
        </a:p>
      </dsp:txBody>
      <dsp:txXfrm>
        <a:off x="1411809" y="1334973"/>
        <a:ext cx="5683668" cy="801178"/>
      </dsp:txXfrm>
    </dsp:sp>
    <dsp:sp modelId="{5C1EB4AF-4855-4020-8E44-EAF24F5ED4A1}">
      <dsp:nvSpPr>
        <dsp:cNvPr id="0" name=""/>
        <dsp:cNvSpPr/>
      </dsp:nvSpPr>
      <dsp:spPr>
        <a:xfrm>
          <a:off x="2816434" y="2344784"/>
          <a:ext cx="2874419" cy="48391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nekompletní žádost</a:t>
          </a:r>
        </a:p>
      </dsp:txBody>
      <dsp:txXfrm>
        <a:off x="2816434" y="2344784"/>
        <a:ext cx="2874419" cy="483911"/>
      </dsp:txXfrm>
    </dsp:sp>
    <dsp:sp modelId="{CB0D362F-0424-4275-A14F-8DE9E12DC45E}">
      <dsp:nvSpPr>
        <dsp:cNvPr id="0" name=""/>
        <dsp:cNvSpPr/>
      </dsp:nvSpPr>
      <dsp:spPr>
        <a:xfrm>
          <a:off x="2754872" y="3209975"/>
          <a:ext cx="2997543" cy="39671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cs-CZ" sz="1500" kern="1200" dirty="0"/>
            <a:t> </a:t>
          </a:r>
          <a:r>
            <a:rPr lang="cs-CZ" sz="2000" kern="1200" dirty="0"/>
            <a:t>výzva k doplnění žádosti</a:t>
          </a:r>
        </a:p>
      </dsp:txBody>
      <dsp:txXfrm>
        <a:off x="2754872" y="3209975"/>
        <a:ext cx="2997543" cy="396716"/>
      </dsp:txXfrm>
    </dsp:sp>
    <dsp:sp modelId="{D6066993-0F48-4C0C-93B4-CC6DA84AE715}">
      <dsp:nvSpPr>
        <dsp:cNvPr id="0" name=""/>
        <dsp:cNvSpPr/>
      </dsp:nvSpPr>
      <dsp:spPr>
        <a:xfrm>
          <a:off x="1080117" y="3901648"/>
          <a:ext cx="6347053" cy="70227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žádost doplněna </a:t>
          </a:r>
          <a:r>
            <a:rPr lang="cs-CZ" sz="2400" b="1" kern="1200" dirty="0"/>
            <a:t>do</a:t>
          </a:r>
          <a:r>
            <a:rPr lang="cs-CZ" sz="2400" kern="1200" dirty="0"/>
            <a:t> vydání rozhodnutí o přijetí k základnímu vzdělávání</a:t>
          </a:r>
        </a:p>
      </dsp:txBody>
      <dsp:txXfrm>
        <a:off x="1080117" y="3901648"/>
        <a:ext cx="6347053" cy="702277"/>
      </dsp:txXfrm>
    </dsp:sp>
    <dsp:sp modelId="{2FAA5F92-9D77-4634-A4CB-6B58A8FE443B}">
      <dsp:nvSpPr>
        <dsp:cNvPr id="0" name=""/>
        <dsp:cNvSpPr/>
      </dsp:nvSpPr>
      <dsp:spPr>
        <a:xfrm>
          <a:off x="864096" y="4898881"/>
          <a:ext cx="6779094" cy="70227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pouze rozhodnutí o odkladu povinné školní docházky</a:t>
          </a:r>
        </a:p>
      </dsp:txBody>
      <dsp:txXfrm>
        <a:off x="864096" y="4898881"/>
        <a:ext cx="6779094" cy="702277"/>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B5152E-FE62-483B-8F9A-BB15B74C91B1}">
      <dsp:nvSpPr>
        <dsp:cNvPr id="0" name=""/>
        <dsp:cNvSpPr/>
      </dsp:nvSpPr>
      <dsp:spPr>
        <a:xfrm>
          <a:off x="4207924" y="4603925"/>
          <a:ext cx="91440" cy="294956"/>
        </a:xfrm>
        <a:custGeom>
          <a:avLst/>
          <a:gdLst/>
          <a:ahLst/>
          <a:cxnLst/>
          <a:rect l="0" t="0" r="0" b="0"/>
          <a:pathLst>
            <a:path>
              <a:moveTo>
                <a:pt x="45720" y="0"/>
              </a:moveTo>
              <a:lnTo>
                <a:pt x="45720" y="29495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9BD2FA-6B7E-42D1-A02A-89708DE23430}">
      <dsp:nvSpPr>
        <dsp:cNvPr id="0" name=""/>
        <dsp:cNvSpPr/>
      </dsp:nvSpPr>
      <dsp:spPr>
        <a:xfrm>
          <a:off x="4207923" y="3606691"/>
          <a:ext cx="91440" cy="294956"/>
        </a:xfrm>
        <a:custGeom>
          <a:avLst/>
          <a:gdLst/>
          <a:ahLst/>
          <a:cxnLst/>
          <a:rect l="0" t="0" r="0" b="0"/>
          <a:pathLst>
            <a:path>
              <a:moveTo>
                <a:pt x="45720" y="0"/>
              </a:moveTo>
              <a:lnTo>
                <a:pt x="45720" y="29495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E7A166-7C3C-4F95-8CF8-554281D77354}">
      <dsp:nvSpPr>
        <dsp:cNvPr id="0" name=""/>
        <dsp:cNvSpPr/>
      </dsp:nvSpPr>
      <dsp:spPr>
        <a:xfrm>
          <a:off x="4207923" y="2828695"/>
          <a:ext cx="91440" cy="381280"/>
        </a:xfrm>
        <a:custGeom>
          <a:avLst/>
          <a:gdLst/>
          <a:ahLst/>
          <a:cxnLst/>
          <a:rect l="0" t="0" r="0" b="0"/>
          <a:pathLst>
            <a:path>
              <a:moveTo>
                <a:pt x="45720" y="0"/>
              </a:moveTo>
              <a:lnTo>
                <a:pt x="45720" y="38128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9F8E6E-5CAE-4FF0-B141-8569FB2A297C}">
      <dsp:nvSpPr>
        <dsp:cNvPr id="0" name=""/>
        <dsp:cNvSpPr/>
      </dsp:nvSpPr>
      <dsp:spPr>
        <a:xfrm>
          <a:off x="4207924" y="2136151"/>
          <a:ext cx="91440" cy="208632"/>
        </a:xfrm>
        <a:custGeom>
          <a:avLst/>
          <a:gdLst/>
          <a:ahLst/>
          <a:cxnLst/>
          <a:rect l="0" t="0" r="0" b="0"/>
          <a:pathLst>
            <a:path>
              <a:moveTo>
                <a:pt x="45720" y="0"/>
              </a:moveTo>
              <a:lnTo>
                <a:pt x="45720" y="20863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4D17BC-1DF0-46CF-A0FC-14663BFEF3A2}">
      <dsp:nvSpPr>
        <dsp:cNvPr id="0" name=""/>
        <dsp:cNvSpPr/>
      </dsp:nvSpPr>
      <dsp:spPr>
        <a:xfrm>
          <a:off x="4207924" y="1040016"/>
          <a:ext cx="91440" cy="294956"/>
        </a:xfrm>
        <a:custGeom>
          <a:avLst/>
          <a:gdLst/>
          <a:ahLst/>
          <a:cxnLst/>
          <a:rect l="0" t="0" r="0" b="0"/>
          <a:pathLst>
            <a:path>
              <a:moveTo>
                <a:pt x="45720" y="0"/>
              </a:moveTo>
              <a:lnTo>
                <a:pt x="45720" y="29495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A95196-CEC3-428B-8FCF-0916126DE47F}">
      <dsp:nvSpPr>
        <dsp:cNvPr id="0" name=""/>
        <dsp:cNvSpPr/>
      </dsp:nvSpPr>
      <dsp:spPr>
        <a:xfrm>
          <a:off x="4207924" y="312759"/>
          <a:ext cx="91440" cy="294956"/>
        </a:xfrm>
        <a:custGeom>
          <a:avLst/>
          <a:gdLst/>
          <a:ahLst/>
          <a:cxnLst/>
          <a:rect l="0" t="0" r="0" b="0"/>
          <a:pathLst>
            <a:path>
              <a:moveTo>
                <a:pt x="45720" y="0"/>
              </a:moveTo>
              <a:lnTo>
                <a:pt x="45720" y="2949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623E675-69DF-4252-93A9-EF4EFE59884B}">
      <dsp:nvSpPr>
        <dsp:cNvPr id="0" name=""/>
        <dsp:cNvSpPr/>
      </dsp:nvSpPr>
      <dsp:spPr>
        <a:xfrm>
          <a:off x="3551366" y="1475"/>
          <a:ext cx="1404554" cy="31128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podmínky</a:t>
          </a:r>
        </a:p>
      </dsp:txBody>
      <dsp:txXfrm>
        <a:off x="3551366" y="1475"/>
        <a:ext cx="1404554" cy="311284"/>
      </dsp:txXfrm>
    </dsp:sp>
    <dsp:sp modelId="{0E895E90-410C-423B-B2A7-91641E346C6D}">
      <dsp:nvSpPr>
        <dsp:cNvPr id="0" name=""/>
        <dsp:cNvSpPr/>
      </dsp:nvSpPr>
      <dsp:spPr>
        <a:xfrm>
          <a:off x="1862798" y="607716"/>
          <a:ext cx="4781691" cy="4323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žádost o přijetí k základnímu vzdělávání</a:t>
          </a:r>
        </a:p>
      </dsp:txBody>
      <dsp:txXfrm>
        <a:off x="1862798" y="607716"/>
        <a:ext cx="4781691" cy="432300"/>
      </dsp:txXfrm>
    </dsp:sp>
    <dsp:sp modelId="{A817AE4D-BD23-431A-9583-7D02722F1A9C}">
      <dsp:nvSpPr>
        <dsp:cNvPr id="0" name=""/>
        <dsp:cNvSpPr/>
      </dsp:nvSpPr>
      <dsp:spPr>
        <a:xfrm>
          <a:off x="1411809" y="1334973"/>
          <a:ext cx="5683668" cy="80117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žádost o odklad povinné školní docházky </a:t>
          </a:r>
        </a:p>
        <a:p>
          <a:pPr marL="0" lvl="0" indent="0" algn="ctr" defTabSz="889000">
            <a:lnSpc>
              <a:spcPct val="90000"/>
            </a:lnSpc>
            <a:spcBef>
              <a:spcPct val="0"/>
            </a:spcBef>
            <a:spcAft>
              <a:spcPct val="35000"/>
            </a:spcAft>
            <a:buNone/>
          </a:pPr>
          <a:r>
            <a:rPr lang="cs-CZ" sz="2000" kern="1200" dirty="0"/>
            <a:t>1. až 30. dubna</a:t>
          </a:r>
        </a:p>
      </dsp:txBody>
      <dsp:txXfrm>
        <a:off x="1411809" y="1334973"/>
        <a:ext cx="5683668" cy="801178"/>
      </dsp:txXfrm>
    </dsp:sp>
    <dsp:sp modelId="{5C1EB4AF-4855-4020-8E44-EAF24F5ED4A1}">
      <dsp:nvSpPr>
        <dsp:cNvPr id="0" name=""/>
        <dsp:cNvSpPr/>
      </dsp:nvSpPr>
      <dsp:spPr>
        <a:xfrm>
          <a:off x="2816434" y="2344784"/>
          <a:ext cx="2874419" cy="48391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nekompletní žádost</a:t>
          </a:r>
        </a:p>
      </dsp:txBody>
      <dsp:txXfrm>
        <a:off x="2816434" y="2344784"/>
        <a:ext cx="2874419" cy="483911"/>
      </dsp:txXfrm>
    </dsp:sp>
    <dsp:sp modelId="{CB0D362F-0424-4275-A14F-8DE9E12DC45E}">
      <dsp:nvSpPr>
        <dsp:cNvPr id="0" name=""/>
        <dsp:cNvSpPr/>
      </dsp:nvSpPr>
      <dsp:spPr>
        <a:xfrm>
          <a:off x="2754872" y="3209975"/>
          <a:ext cx="2997543" cy="39671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cs-CZ" sz="1500" kern="1200" dirty="0"/>
            <a:t> </a:t>
          </a:r>
          <a:r>
            <a:rPr lang="cs-CZ" sz="2000" kern="1200" dirty="0"/>
            <a:t>výzva k doplnění žádosti</a:t>
          </a:r>
        </a:p>
      </dsp:txBody>
      <dsp:txXfrm>
        <a:off x="2754872" y="3209975"/>
        <a:ext cx="2997543" cy="396716"/>
      </dsp:txXfrm>
    </dsp:sp>
    <dsp:sp modelId="{7F4CA6E6-4D0C-437C-A8B6-B9081AD0FFD4}">
      <dsp:nvSpPr>
        <dsp:cNvPr id="0" name=""/>
        <dsp:cNvSpPr/>
      </dsp:nvSpPr>
      <dsp:spPr>
        <a:xfrm>
          <a:off x="432048" y="3901648"/>
          <a:ext cx="7643190" cy="70227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žádost není doplněna </a:t>
          </a:r>
        </a:p>
        <a:p>
          <a:pPr marL="0" lvl="0" indent="0" algn="ctr" defTabSz="889000">
            <a:lnSpc>
              <a:spcPct val="90000"/>
            </a:lnSpc>
            <a:spcBef>
              <a:spcPct val="0"/>
            </a:spcBef>
            <a:spcAft>
              <a:spcPct val="35000"/>
            </a:spcAft>
            <a:buNone/>
          </a:pPr>
          <a:r>
            <a:rPr lang="cs-CZ" sz="2000" kern="1200" dirty="0"/>
            <a:t>do vydání rozhodnutí o přijetí k základnímu vzdělávání</a:t>
          </a:r>
        </a:p>
      </dsp:txBody>
      <dsp:txXfrm>
        <a:off x="432048" y="3901648"/>
        <a:ext cx="7643190" cy="702277"/>
      </dsp:txXfrm>
    </dsp:sp>
    <dsp:sp modelId="{7C7B35D1-45FC-4101-BAF2-1789667DA086}">
      <dsp:nvSpPr>
        <dsp:cNvPr id="0" name=""/>
        <dsp:cNvSpPr/>
      </dsp:nvSpPr>
      <dsp:spPr>
        <a:xfrm>
          <a:off x="504053" y="4898881"/>
          <a:ext cx="7499181" cy="70227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rozhodnutí o přijetí k základnímu vzdělávání</a:t>
          </a:r>
        </a:p>
        <a:p>
          <a:pPr marL="0" lvl="0" indent="0" algn="ctr" defTabSz="889000">
            <a:lnSpc>
              <a:spcPct val="90000"/>
            </a:lnSpc>
            <a:spcBef>
              <a:spcPct val="0"/>
            </a:spcBef>
            <a:spcAft>
              <a:spcPct val="35000"/>
            </a:spcAft>
            <a:buNone/>
          </a:pPr>
          <a:r>
            <a:rPr lang="cs-CZ" sz="2000" kern="1200" dirty="0"/>
            <a:t>+ rozhodnutí o povolení/nepovolení odkladu povinné školní docházky</a:t>
          </a:r>
        </a:p>
      </dsp:txBody>
      <dsp:txXfrm>
        <a:off x="504053" y="4898881"/>
        <a:ext cx="7499181" cy="702277"/>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E8F9C0-9CD2-4209-B51E-2FF17883D2B9}">
      <dsp:nvSpPr>
        <dsp:cNvPr id="0" name=""/>
        <dsp:cNvSpPr/>
      </dsp:nvSpPr>
      <dsp:spPr>
        <a:xfrm rot="5400000">
          <a:off x="2218244" y="-629501"/>
          <a:ext cx="1058167" cy="2585720"/>
        </a:xfrm>
        <a:prstGeom prst="round2Same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171450" lvl="1" indent="-171450" algn="l" defTabSz="711200">
            <a:lnSpc>
              <a:spcPct val="90000"/>
            </a:lnSpc>
            <a:spcBef>
              <a:spcPct val="0"/>
            </a:spcBef>
            <a:spcAft>
              <a:spcPct val="15000"/>
            </a:spcAft>
            <a:buChar char="•"/>
          </a:pPr>
          <a:r>
            <a:rPr lang="cs-CZ" sz="1600" kern="1200" dirty="0"/>
            <a:t>§ 49 odst. 1, § 165 odst. 2 písm. e) školského zákona</a:t>
          </a:r>
        </a:p>
        <a:p>
          <a:pPr marL="171450" lvl="1" indent="-171450" algn="l" defTabSz="711200">
            <a:lnSpc>
              <a:spcPct val="90000"/>
            </a:lnSpc>
            <a:spcBef>
              <a:spcPct val="0"/>
            </a:spcBef>
            <a:spcAft>
              <a:spcPct val="15000"/>
            </a:spcAft>
            <a:buChar char="•"/>
          </a:pPr>
          <a:r>
            <a:rPr lang="cs-CZ" sz="1600" kern="1200" dirty="0"/>
            <a:t>§ 49 odst. 2, § 165 odst. 2 písm. e) školského zákona</a:t>
          </a:r>
        </a:p>
      </dsp:txBody>
      <dsp:txXfrm rot="-5400000">
        <a:off x="1454468" y="185930"/>
        <a:ext cx="2534065" cy="954857"/>
      </dsp:txXfrm>
    </dsp:sp>
    <dsp:sp modelId="{3E0C0DF0-5AAC-4B9C-AFD1-D613CE7841C5}">
      <dsp:nvSpPr>
        <dsp:cNvPr id="0" name=""/>
        <dsp:cNvSpPr/>
      </dsp:nvSpPr>
      <dsp:spPr>
        <a:xfrm>
          <a:off x="0" y="2004"/>
          <a:ext cx="1454467" cy="1322708"/>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cs-CZ" sz="2100" kern="1200" dirty="0"/>
            <a:t>norma</a:t>
          </a:r>
        </a:p>
      </dsp:txBody>
      <dsp:txXfrm>
        <a:off x="64569" y="66573"/>
        <a:ext cx="1325329" cy="1193570"/>
      </dsp:txXfrm>
    </dsp:sp>
    <dsp:sp modelId="{663C43BD-AEE7-4C1F-85E6-7B16C699837B}">
      <dsp:nvSpPr>
        <dsp:cNvPr id="0" name=""/>
        <dsp:cNvSpPr/>
      </dsp:nvSpPr>
      <dsp:spPr>
        <a:xfrm rot="5400000">
          <a:off x="2087550" y="759342"/>
          <a:ext cx="1319555" cy="2585720"/>
        </a:xfrm>
        <a:prstGeom prst="round2Same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171450" lvl="1" indent="-171450" algn="l" defTabSz="711200">
            <a:lnSpc>
              <a:spcPct val="90000"/>
            </a:lnSpc>
            <a:spcBef>
              <a:spcPct val="0"/>
            </a:spcBef>
            <a:spcAft>
              <a:spcPts val="0"/>
            </a:spcAft>
            <a:buChar char="•"/>
          </a:pPr>
          <a:r>
            <a:rPr lang="cs-CZ" sz="1600" kern="1200" dirty="0"/>
            <a:t>přestup: není právní nárok</a:t>
          </a:r>
        </a:p>
        <a:p>
          <a:pPr marL="171450" lvl="1" indent="-171450" algn="l" defTabSz="711200">
            <a:lnSpc>
              <a:spcPct val="90000"/>
            </a:lnSpc>
            <a:spcBef>
              <a:spcPct val="0"/>
            </a:spcBef>
            <a:spcAft>
              <a:spcPts val="0"/>
            </a:spcAft>
            <a:buChar char="•"/>
          </a:pPr>
          <a:r>
            <a:rPr lang="cs-CZ" sz="1600" kern="1200" dirty="0"/>
            <a:t>nepovolení: přezkoumatelné odůvodnění</a:t>
          </a:r>
        </a:p>
      </dsp:txBody>
      <dsp:txXfrm rot="-5400000">
        <a:off x="1454468" y="1456840"/>
        <a:ext cx="2521305" cy="1190725"/>
      </dsp:txXfrm>
    </dsp:sp>
    <dsp:sp modelId="{560E00A5-DA5C-4CA9-8A8F-BD15D7AFE95C}">
      <dsp:nvSpPr>
        <dsp:cNvPr id="0" name=""/>
        <dsp:cNvSpPr/>
      </dsp:nvSpPr>
      <dsp:spPr>
        <a:xfrm>
          <a:off x="0" y="1390848"/>
          <a:ext cx="1454467" cy="1322708"/>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cs-CZ" sz="2100" kern="1200" dirty="0"/>
            <a:t>podmínky</a:t>
          </a:r>
        </a:p>
      </dsp:txBody>
      <dsp:txXfrm>
        <a:off x="64569" y="1455417"/>
        <a:ext cx="1325329" cy="1193570"/>
      </dsp:txXfrm>
    </dsp:sp>
    <dsp:sp modelId="{7979010E-A258-41B0-8789-FE4D89925DD2}">
      <dsp:nvSpPr>
        <dsp:cNvPr id="0" name=""/>
        <dsp:cNvSpPr/>
      </dsp:nvSpPr>
      <dsp:spPr>
        <a:xfrm rot="5400000">
          <a:off x="2155976" y="2148187"/>
          <a:ext cx="1182702" cy="2585720"/>
        </a:xfrm>
        <a:prstGeom prst="round2Same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cs-CZ" sz="1700" kern="1200" dirty="0"/>
            <a:t>přestup: nelze zaměňovat s přijetím </a:t>
          </a:r>
        </a:p>
        <a:p>
          <a:pPr marL="171450" lvl="1" indent="-171450" algn="l" defTabSz="755650">
            <a:lnSpc>
              <a:spcPct val="90000"/>
            </a:lnSpc>
            <a:spcBef>
              <a:spcPct val="0"/>
            </a:spcBef>
            <a:spcAft>
              <a:spcPct val="15000"/>
            </a:spcAft>
            <a:buChar char="•"/>
          </a:pPr>
          <a:r>
            <a:rPr lang="cs-CZ" sz="1700" kern="1200" dirty="0"/>
            <a:t>vydání vysvědčení: Informace MŠMT</a:t>
          </a:r>
        </a:p>
      </dsp:txBody>
      <dsp:txXfrm rot="-5400000">
        <a:off x="1454468" y="2907431"/>
        <a:ext cx="2527985" cy="1067232"/>
      </dsp:txXfrm>
    </dsp:sp>
    <dsp:sp modelId="{5106809B-A0B8-4A6F-87B2-26FA44BE15AC}">
      <dsp:nvSpPr>
        <dsp:cNvPr id="0" name=""/>
        <dsp:cNvSpPr/>
      </dsp:nvSpPr>
      <dsp:spPr>
        <a:xfrm>
          <a:off x="0" y="2779692"/>
          <a:ext cx="1454467" cy="1322708"/>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cs-CZ" sz="2100" kern="1200" dirty="0"/>
            <a:t>souvislosti</a:t>
          </a:r>
        </a:p>
      </dsp:txBody>
      <dsp:txXfrm>
        <a:off x="64569" y="2844261"/>
        <a:ext cx="1325329" cy="1193570"/>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098D0-9B0C-4F74-85F9-2016D90805C0}">
      <dsp:nvSpPr>
        <dsp:cNvPr id="0" name=""/>
        <dsp:cNvSpPr/>
      </dsp:nvSpPr>
      <dsp:spPr>
        <a:xfrm rot="5400000">
          <a:off x="-182646" y="186481"/>
          <a:ext cx="1217641" cy="852348"/>
        </a:xfrm>
        <a:prstGeom prst="chevr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cs-CZ" sz="1400" kern="1200" dirty="0"/>
            <a:t>žádost</a:t>
          </a:r>
        </a:p>
      </dsp:txBody>
      <dsp:txXfrm rot="-5400000">
        <a:off x="1" y="430008"/>
        <a:ext cx="852348" cy="365293"/>
      </dsp:txXfrm>
    </dsp:sp>
    <dsp:sp modelId="{BB3C4142-299B-4B22-BC88-F536ED943DB6}">
      <dsp:nvSpPr>
        <dsp:cNvPr id="0" name=""/>
        <dsp:cNvSpPr/>
      </dsp:nvSpPr>
      <dsp:spPr>
        <a:xfrm rot="5400000">
          <a:off x="2051328" y="-1195144"/>
          <a:ext cx="791466" cy="3189426"/>
        </a:xfrm>
        <a:prstGeom prst="round2Same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cs-CZ" sz="2000" kern="1200" dirty="0"/>
            <a:t>přestup k 29. 9.</a:t>
          </a:r>
        </a:p>
      </dsp:txBody>
      <dsp:txXfrm rot="-5400000">
        <a:off x="852348" y="42472"/>
        <a:ext cx="3150790" cy="714194"/>
      </dsp:txXfrm>
    </dsp:sp>
    <dsp:sp modelId="{55BF7B75-8E94-4329-811D-E0A604C8F651}">
      <dsp:nvSpPr>
        <dsp:cNvPr id="0" name=""/>
        <dsp:cNvSpPr/>
      </dsp:nvSpPr>
      <dsp:spPr>
        <a:xfrm rot="5400000">
          <a:off x="-182646" y="1257124"/>
          <a:ext cx="1217641" cy="852348"/>
        </a:xfrm>
        <a:prstGeom prst="chevr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cs-CZ" sz="1400" kern="1200" dirty="0"/>
            <a:t>rozhodnutí</a:t>
          </a:r>
        </a:p>
      </dsp:txBody>
      <dsp:txXfrm rot="-5400000">
        <a:off x="1" y="1500651"/>
        <a:ext cx="852348" cy="365293"/>
      </dsp:txXfrm>
    </dsp:sp>
    <dsp:sp modelId="{DDA03E6B-0C94-4B38-93C3-1874A64A07D6}">
      <dsp:nvSpPr>
        <dsp:cNvPr id="0" name=""/>
        <dsp:cNvSpPr/>
      </dsp:nvSpPr>
      <dsp:spPr>
        <a:xfrm rot="5400000">
          <a:off x="2051328" y="-124501"/>
          <a:ext cx="791466" cy="3189426"/>
        </a:xfrm>
        <a:prstGeom prst="round2Same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cs-CZ" sz="2400" kern="1200" dirty="0"/>
            <a:t>přestup k 29. 9</a:t>
          </a:r>
        </a:p>
      </dsp:txBody>
      <dsp:txXfrm rot="-5400000">
        <a:off x="852348" y="1113115"/>
        <a:ext cx="3150790" cy="714194"/>
      </dsp:txXfrm>
    </dsp:sp>
    <dsp:sp modelId="{755ADA51-BB35-42DB-8106-D96A4990798F}">
      <dsp:nvSpPr>
        <dsp:cNvPr id="0" name=""/>
        <dsp:cNvSpPr/>
      </dsp:nvSpPr>
      <dsp:spPr>
        <a:xfrm rot="5400000">
          <a:off x="-182646" y="2327767"/>
          <a:ext cx="1217641" cy="852348"/>
        </a:xfrm>
        <a:prstGeom prst="chevr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cs-CZ" sz="1400" kern="1200" dirty="0"/>
        </a:p>
      </dsp:txBody>
      <dsp:txXfrm rot="-5400000">
        <a:off x="1" y="2571294"/>
        <a:ext cx="852348" cy="365293"/>
      </dsp:txXfrm>
    </dsp:sp>
    <dsp:sp modelId="{585CBB6D-86B1-4416-A97A-A589DAE1E134}">
      <dsp:nvSpPr>
        <dsp:cNvPr id="0" name=""/>
        <dsp:cNvSpPr/>
      </dsp:nvSpPr>
      <dsp:spPr>
        <a:xfrm rot="5400000">
          <a:off x="2051328" y="946141"/>
          <a:ext cx="791466" cy="3189426"/>
        </a:xfrm>
        <a:prstGeom prst="round2Same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cs-CZ" sz="2400" kern="1200" dirty="0"/>
            <a:t>KOLIZE</a:t>
          </a:r>
        </a:p>
      </dsp:txBody>
      <dsp:txXfrm rot="-5400000">
        <a:off x="852348" y="2183757"/>
        <a:ext cx="3150790" cy="714194"/>
      </dsp:txXfrm>
    </dsp:sp>
    <dsp:sp modelId="{A9F9C3B7-70FC-4EF5-9782-58E3F0299424}">
      <dsp:nvSpPr>
        <dsp:cNvPr id="0" name=""/>
        <dsp:cNvSpPr/>
      </dsp:nvSpPr>
      <dsp:spPr>
        <a:xfrm rot="5400000">
          <a:off x="-182646" y="3398410"/>
          <a:ext cx="1217641" cy="852348"/>
        </a:xfrm>
        <a:prstGeom prst="chevr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cs-CZ" sz="1400" kern="1200" dirty="0"/>
            <a:t>rozhodnutí</a:t>
          </a:r>
        </a:p>
      </dsp:txBody>
      <dsp:txXfrm rot="-5400000">
        <a:off x="1" y="3641937"/>
        <a:ext cx="852348" cy="365293"/>
      </dsp:txXfrm>
    </dsp:sp>
    <dsp:sp modelId="{BC56F93A-29AB-490E-AF14-A4E5DC6FF151}">
      <dsp:nvSpPr>
        <dsp:cNvPr id="0" name=""/>
        <dsp:cNvSpPr/>
      </dsp:nvSpPr>
      <dsp:spPr>
        <a:xfrm rot="5400000">
          <a:off x="2051328" y="2016785"/>
          <a:ext cx="791466" cy="3189426"/>
        </a:xfrm>
        <a:prstGeom prst="round2Same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cs-CZ" sz="2400" kern="1200" dirty="0"/>
            <a:t>účastník se nevzdal práva na odvolání</a:t>
          </a:r>
        </a:p>
      </dsp:txBody>
      <dsp:txXfrm rot="-5400000">
        <a:off x="852348" y="3254401"/>
        <a:ext cx="3150790" cy="7141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8984AC-7924-427A-B5DB-7531576CC7B3}">
      <dsp:nvSpPr>
        <dsp:cNvPr id="0" name=""/>
        <dsp:cNvSpPr/>
      </dsp:nvSpPr>
      <dsp:spPr>
        <a:xfrm>
          <a:off x="9242" y="142716"/>
          <a:ext cx="2762398" cy="406590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veřejné MŠ</a:t>
          </a:r>
        </a:p>
        <a:p>
          <a:pPr marL="0" lvl="0" indent="0" algn="ctr" defTabSz="1066800">
            <a:lnSpc>
              <a:spcPct val="90000"/>
            </a:lnSpc>
            <a:spcBef>
              <a:spcPct val="0"/>
            </a:spcBef>
            <a:spcAft>
              <a:spcPct val="35000"/>
            </a:spcAft>
            <a:buNone/>
          </a:pPr>
          <a:r>
            <a:rPr lang="cs-CZ" sz="2400" kern="1200" dirty="0"/>
            <a:t>§ 6 odst. 2 vyhlášky č. 14/2005 Sb.</a:t>
          </a:r>
        </a:p>
      </dsp:txBody>
      <dsp:txXfrm>
        <a:off x="90150" y="223624"/>
        <a:ext cx="2600582" cy="3904089"/>
      </dsp:txXfrm>
    </dsp:sp>
    <dsp:sp modelId="{19D3AA6F-C776-4920-9620-A2D5C0134145}">
      <dsp:nvSpPr>
        <dsp:cNvPr id="0" name=""/>
        <dsp:cNvSpPr/>
      </dsp:nvSpPr>
      <dsp:spPr>
        <a:xfrm>
          <a:off x="3047880" y="1833131"/>
          <a:ext cx="585628" cy="68507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89050">
            <a:lnSpc>
              <a:spcPct val="90000"/>
            </a:lnSpc>
            <a:spcBef>
              <a:spcPct val="0"/>
            </a:spcBef>
            <a:spcAft>
              <a:spcPct val="35000"/>
            </a:spcAft>
            <a:buNone/>
          </a:pPr>
          <a:endParaRPr lang="cs-CZ" sz="2900" kern="1200"/>
        </a:p>
      </dsp:txBody>
      <dsp:txXfrm>
        <a:off x="3047880" y="1970146"/>
        <a:ext cx="409940" cy="411044"/>
      </dsp:txXfrm>
    </dsp:sp>
    <dsp:sp modelId="{39DA81BA-164C-41E6-AD82-C53B4B9EE39F}">
      <dsp:nvSpPr>
        <dsp:cNvPr id="0" name=""/>
        <dsp:cNvSpPr/>
      </dsp:nvSpPr>
      <dsp:spPr>
        <a:xfrm>
          <a:off x="3876600" y="142716"/>
          <a:ext cx="2762398" cy="406590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1. 9. 2018</a:t>
          </a:r>
        </a:p>
      </dsp:txBody>
      <dsp:txXfrm>
        <a:off x="3957508" y="223624"/>
        <a:ext cx="2600582" cy="3904089"/>
      </dsp:txXfrm>
    </dsp:sp>
    <dsp:sp modelId="{C37A206E-470D-44D0-846A-9820548BC2A0}">
      <dsp:nvSpPr>
        <dsp:cNvPr id="0" name=""/>
        <dsp:cNvSpPr/>
      </dsp:nvSpPr>
      <dsp:spPr>
        <a:xfrm>
          <a:off x="6915239" y="1833131"/>
          <a:ext cx="585628" cy="68507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89050">
            <a:lnSpc>
              <a:spcPct val="90000"/>
            </a:lnSpc>
            <a:spcBef>
              <a:spcPct val="0"/>
            </a:spcBef>
            <a:spcAft>
              <a:spcPct val="35000"/>
            </a:spcAft>
            <a:buNone/>
          </a:pPr>
          <a:endParaRPr lang="cs-CZ" sz="2900" kern="1200"/>
        </a:p>
      </dsp:txBody>
      <dsp:txXfrm>
        <a:off x="6915239" y="1970146"/>
        <a:ext cx="409940" cy="411044"/>
      </dsp:txXfrm>
    </dsp:sp>
    <dsp:sp modelId="{3DB358E1-2A32-4011-BAC1-F64F64DD7EF3}">
      <dsp:nvSpPr>
        <dsp:cNvPr id="0" name=""/>
        <dsp:cNvSpPr/>
      </dsp:nvSpPr>
      <dsp:spPr>
        <a:xfrm>
          <a:off x="7743958" y="142716"/>
          <a:ext cx="2762398" cy="406590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cs-CZ" sz="2400" kern="1200" dirty="0"/>
            <a:t>do nákladů, od kterých se odvíjí výpočet měsíční výše úplaty za předškolní vzdělávání, nezapočítávají náklady, na jejichž úhradu byly použity finanční prostředky EU</a:t>
          </a:r>
        </a:p>
      </dsp:txBody>
      <dsp:txXfrm>
        <a:off x="7824866" y="223624"/>
        <a:ext cx="2600582" cy="3904089"/>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C134BB-ECFA-4ACF-A49C-F3AD5A86283E}">
      <dsp:nvSpPr>
        <dsp:cNvPr id="0" name=""/>
        <dsp:cNvSpPr/>
      </dsp:nvSpPr>
      <dsp:spPr>
        <a:xfrm rot="5400000">
          <a:off x="-356597" y="489456"/>
          <a:ext cx="2377315" cy="1664120"/>
        </a:xfrm>
        <a:prstGeom prst="chevr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spis a tvorba spisu</a:t>
          </a:r>
        </a:p>
      </dsp:txBody>
      <dsp:txXfrm rot="-5400000">
        <a:off x="1" y="964918"/>
        <a:ext cx="1664120" cy="713195"/>
      </dsp:txXfrm>
    </dsp:sp>
    <dsp:sp modelId="{6FDE80AD-E9E0-46B6-8C21-D35BDB95C362}">
      <dsp:nvSpPr>
        <dsp:cNvPr id="0" name=""/>
        <dsp:cNvSpPr/>
      </dsp:nvSpPr>
      <dsp:spPr>
        <a:xfrm rot="5400000">
          <a:off x="4293370" y="-2618937"/>
          <a:ext cx="1790347" cy="7048847"/>
        </a:xfrm>
        <a:prstGeom prst="round2Same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cs-CZ" sz="1800" kern="1200" dirty="0"/>
            <a:t>v každé věci se zakládá spis., každý spis je označen spisovou značkou (§ 17 odst. 1 správního řádu)</a:t>
          </a:r>
        </a:p>
        <a:p>
          <a:pPr marL="171450" lvl="1" indent="-171450" algn="l" defTabSz="800100">
            <a:lnSpc>
              <a:spcPct val="90000"/>
            </a:lnSpc>
            <a:spcBef>
              <a:spcPct val="0"/>
            </a:spcBef>
            <a:spcAft>
              <a:spcPct val="15000"/>
            </a:spcAft>
            <a:buChar char="•"/>
          </a:pPr>
          <a:r>
            <a:rPr lang="cs-CZ" sz="1800" kern="1200" dirty="0"/>
            <a:t>§ 12 odst. 6 vyhlášky č. 259/2012 Sb. – spisová značka</a:t>
          </a:r>
        </a:p>
        <a:p>
          <a:pPr marL="171450" lvl="1" indent="-171450" algn="l" defTabSz="800100">
            <a:lnSpc>
              <a:spcPct val="90000"/>
            </a:lnSpc>
            <a:spcBef>
              <a:spcPct val="0"/>
            </a:spcBef>
            <a:spcAft>
              <a:spcPct val="15000"/>
            </a:spcAft>
            <a:buChar char="•"/>
          </a:pPr>
          <a:r>
            <a:rPr lang="cs-CZ" sz="1800" kern="1200" dirty="0"/>
            <a:t>spojováním dokumentů nebo sběrným archem</a:t>
          </a:r>
        </a:p>
      </dsp:txBody>
      <dsp:txXfrm rot="-5400000">
        <a:off x="1664120" y="97711"/>
        <a:ext cx="6961449" cy="1615551"/>
      </dsp:txXfrm>
    </dsp:sp>
    <dsp:sp modelId="{4FCCF9BD-8C7B-4828-8A12-8DA77E53A8B5}">
      <dsp:nvSpPr>
        <dsp:cNvPr id="0" name=""/>
        <dsp:cNvSpPr/>
      </dsp:nvSpPr>
      <dsp:spPr>
        <a:xfrm rot="5400000">
          <a:off x="-356597" y="3153545"/>
          <a:ext cx="2377315" cy="1664120"/>
        </a:xfrm>
        <a:prstGeom prst="chevr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spojováním dokumentů</a:t>
          </a:r>
        </a:p>
      </dsp:txBody>
      <dsp:txXfrm rot="-5400000">
        <a:off x="1" y="3629007"/>
        <a:ext cx="1664120" cy="713195"/>
      </dsp:txXfrm>
    </dsp:sp>
    <dsp:sp modelId="{89B52390-0934-4587-A580-778946B27162}">
      <dsp:nvSpPr>
        <dsp:cNvPr id="0" name=""/>
        <dsp:cNvSpPr/>
      </dsp:nvSpPr>
      <dsp:spPr>
        <a:xfrm rot="5400000">
          <a:off x="3883514" y="45151"/>
          <a:ext cx="2610059" cy="7048847"/>
        </a:xfrm>
        <a:prstGeom prst="round2Same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cs-CZ" sz="1800" kern="1200" dirty="0"/>
            <a:t>spisová značka je číslo jednací prvního nebo posledního evidovaného dokumentů, nebo jiné označení</a:t>
          </a:r>
        </a:p>
        <a:p>
          <a:pPr marL="171450" lvl="1" indent="-171450" algn="l" defTabSz="800100">
            <a:lnSpc>
              <a:spcPct val="90000"/>
            </a:lnSpc>
            <a:spcBef>
              <a:spcPct val="0"/>
            </a:spcBef>
            <a:spcAft>
              <a:spcPct val="15000"/>
            </a:spcAft>
            <a:buChar char="•"/>
          </a:pPr>
          <a:r>
            <a:rPr lang="cs-CZ" sz="1800" kern="1200" dirty="0"/>
            <a:t>každý dokument má své číslo jednací, vzájemné odkazy na dokumenty v podacím deníku, </a:t>
          </a:r>
        </a:p>
        <a:p>
          <a:pPr marL="171450" lvl="1" indent="-171450" algn="l" defTabSz="800100">
            <a:lnSpc>
              <a:spcPct val="90000"/>
            </a:lnSpc>
            <a:spcBef>
              <a:spcPct val="0"/>
            </a:spcBef>
            <a:spcAft>
              <a:spcPct val="15000"/>
            </a:spcAft>
            <a:buChar char="•"/>
          </a:pPr>
          <a:r>
            <a:rPr lang="cs-CZ" sz="1800" kern="1200" dirty="0"/>
            <a:t>obálka spisu - § 12 odst. 4 a odst. 5 vyhlášky č. 259/2012 Sb.</a:t>
          </a:r>
        </a:p>
        <a:p>
          <a:pPr marL="171450" lvl="1" indent="-171450" algn="l" defTabSz="800100">
            <a:lnSpc>
              <a:spcPct val="90000"/>
            </a:lnSpc>
            <a:spcBef>
              <a:spcPct val="0"/>
            </a:spcBef>
            <a:spcAft>
              <a:spcPct val="15000"/>
            </a:spcAft>
            <a:buChar char="•"/>
          </a:pPr>
          <a:r>
            <a:rPr lang="cs-CZ" sz="1800" kern="1200" dirty="0"/>
            <a:t>soupis  vložených dokumentů s čísly jednacími (§ 12 odst. 2 vyhlášky    č. 259/2012 Sb.), s uvedeném data vložení (§ 17 odst. 1 správního řádu)</a:t>
          </a:r>
        </a:p>
      </dsp:txBody>
      <dsp:txXfrm rot="-5400000">
        <a:off x="1664121" y="2391958"/>
        <a:ext cx="6921434" cy="2355233"/>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C134BB-ECFA-4ACF-A49C-F3AD5A86283E}">
      <dsp:nvSpPr>
        <dsp:cNvPr id="0" name=""/>
        <dsp:cNvSpPr/>
      </dsp:nvSpPr>
      <dsp:spPr>
        <a:xfrm rot="5400000">
          <a:off x="-345595" y="475468"/>
          <a:ext cx="2303972" cy="1612780"/>
        </a:xfrm>
        <a:prstGeom prst="chevr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cs-CZ" sz="2300" kern="1200" dirty="0"/>
            <a:t>spis a tvorba spisu</a:t>
          </a:r>
        </a:p>
      </dsp:txBody>
      <dsp:txXfrm rot="-5400000">
        <a:off x="1" y="936262"/>
        <a:ext cx="1612780" cy="691192"/>
      </dsp:txXfrm>
    </dsp:sp>
    <dsp:sp modelId="{6FDE80AD-E9E0-46B6-8C21-D35BDB95C362}">
      <dsp:nvSpPr>
        <dsp:cNvPr id="0" name=""/>
        <dsp:cNvSpPr/>
      </dsp:nvSpPr>
      <dsp:spPr>
        <a:xfrm rot="5400000">
          <a:off x="4295317" y="-2671430"/>
          <a:ext cx="1735113" cy="7100187"/>
        </a:xfrm>
        <a:prstGeom prst="round2Same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cs-CZ" sz="1800" kern="1200" dirty="0"/>
            <a:t>v každé věci se zakládá spis., každý spis je označen spisovou značkou (§ 17 odst. 1 správního řádu)</a:t>
          </a:r>
        </a:p>
        <a:p>
          <a:pPr marL="171450" lvl="1" indent="-171450" algn="l" defTabSz="800100">
            <a:lnSpc>
              <a:spcPct val="90000"/>
            </a:lnSpc>
            <a:spcBef>
              <a:spcPct val="0"/>
            </a:spcBef>
            <a:spcAft>
              <a:spcPct val="15000"/>
            </a:spcAft>
            <a:buChar char="•"/>
          </a:pPr>
          <a:r>
            <a:rPr lang="cs-CZ" sz="1800" kern="1200" dirty="0"/>
            <a:t>§ 12 odst. 6 vyhlášky č. 259/2012 Sb. – spisová značka</a:t>
          </a:r>
        </a:p>
        <a:p>
          <a:pPr marL="171450" lvl="1" indent="-171450" algn="l" defTabSz="800100">
            <a:lnSpc>
              <a:spcPct val="90000"/>
            </a:lnSpc>
            <a:spcBef>
              <a:spcPct val="0"/>
            </a:spcBef>
            <a:spcAft>
              <a:spcPct val="15000"/>
            </a:spcAft>
            <a:buChar char="•"/>
          </a:pPr>
          <a:r>
            <a:rPr lang="cs-CZ" sz="1800" kern="1200" dirty="0"/>
            <a:t>spojováním dokumentů nebo sběrným archem</a:t>
          </a:r>
        </a:p>
      </dsp:txBody>
      <dsp:txXfrm rot="-5400000">
        <a:off x="1612781" y="95807"/>
        <a:ext cx="7015486" cy="1565711"/>
      </dsp:txXfrm>
    </dsp:sp>
    <dsp:sp modelId="{87B912AB-4A15-4D4F-BF8F-7BB64979B61B}">
      <dsp:nvSpPr>
        <dsp:cNvPr id="0" name=""/>
        <dsp:cNvSpPr/>
      </dsp:nvSpPr>
      <dsp:spPr>
        <a:xfrm rot="5400000">
          <a:off x="-345595" y="3215092"/>
          <a:ext cx="2303972" cy="1612780"/>
        </a:xfrm>
        <a:prstGeom prst="chevr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cs-CZ" sz="2300" kern="1200" dirty="0"/>
            <a:t>sběrným archem</a:t>
          </a:r>
        </a:p>
      </dsp:txBody>
      <dsp:txXfrm rot="-5400000">
        <a:off x="1" y="3675886"/>
        <a:ext cx="1612780" cy="691192"/>
      </dsp:txXfrm>
    </dsp:sp>
    <dsp:sp modelId="{9728144B-BF05-4F4F-9982-38B7D9625C28}">
      <dsp:nvSpPr>
        <dsp:cNvPr id="0" name=""/>
        <dsp:cNvSpPr/>
      </dsp:nvSpPr>
      <dsp:spPr>
        <a:xfrm rot="5400000">
          <a:off x="3740380" y="165971"/>
          <a:ext cx="2844987" cy="7100187"/>
        </a:xfrm>
        <a:prstGeom prst="round2Same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cs-CZ" sz="1800" kern="1200" dirty="0"/>
            <a:t>spisová značka je číslo jednací iniciačního dokumentu, nebo jiné označení</a:t>
          </a:r>
        </a:p>
        <a:p>
          <a:pPr marL="171450" lvl="1" indent="-171450" algn="l" defTabSz="800100">
            <a:lnSpc>
              <a:spcPct val="90000"/>
            </a:lnSpc>
            <a:spcBef>
              <a:spcPct val="0"/>
            </a:spcBef>
            <a:spcAft>
              <a:spcPct val="15000"/>
            </a:spcAft>
            <a:buChar char="•"/>
          </a:pPr>
          <a:r>
            <a:rPr lang="cs-CZ" sz="1800" kern="1200" dirty="0"/>
            <a:t>první (iniciační) dokument je evidován v podacím deníku, další dokumenty jsou evidovány ve sběrném archu (§ 12 odst. 3 vyhlášky      č. 259/2012 Sb.), jedno číslo jednací – za pořadovým číslem zápisu pomlčka nebo lomítko a uvedené pořadové číslo ve sběrném archu      (§ 11 odst. 1 vyhlášky č. 259/2012 Sb.)</a:t>
          </a:r>
        </a:p>
        <a:p>
          <a:pPr marL="171450" lvl="1" indent="-171450" algn="l" defTabSz="800100">
            <a:lnSpc>
              <a:spcPct val="90000"/>
            </a:lnSpc>
            <a:spcBef>
              <a:spcPct val="0"/>
            </a:spcBef>
            <a:spcAft>
              <a:spcPct val="15000"/>
            </a:spcAft>
            <a:buChar char="•"/>
          </a:pPr>
          <a:r>
            <a:rPr lang="cs-CZ" sz="1800" kern="1200" dirty="0"/>
            <a:t>údaje ve sběrném archu - § 10 odst. 1, 2 nebo 3 vyhlášky                          č. 259/2012 Sb.</a:t>
          </a:r>
        </a:p>
        <a:p>
          <a:pPr marL="171450" lvl="1" indent="-171450" algn="l" defTabSz="800100">
            <a:lnSpc>
              <a:spcPct val="90000"/>
            </a:lnSpc>
            <a:spcBef>
              <a:spcPct val="0"/>
            </a:spcBef>
            <a:spcAft>
              <a:spcPct val="15000"/>
            </a:spcAft>
            <a:buChar char="•"/>
          </a:pPr>
          <a:r>
            <a:rPr lang="cs-CZ" sz="1800" kern="1200" dirty="0"/>
            <a:t>obálka spisu - § 12 odst. 4 nebo odst. 5 vyhlášky č. 259/2012 Sb.</a:t>
          </a:r>
        </a:p>
      </dsp:txBody>
      <dsp:txXfrm rot="-5400000">
        <a:off x="1612781" y="2432452"/>
        <a:ext cx="6961306" cy="2567225"/>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A1C5F8-4FED-411D-A7C0-E516ADA9731E}">
      <dsp:nvSpPr>
        <dsp:cNvPr id="0" name=""/>
        <dsp:cNvSpPr/>
      </dsp:nvSpPr>
      <dsp:spPr>
        <a:xfrm>
          <a:off x="4781594" y="968567"/>
          <a:ext cx="146212" cy="3397236"/>
        </a:xfrm>
        <a:custGeom>
          <a:avLst/>
          <a:gdLst/>
          <a:ahLst/>
          <a:cxnLst/>
          <a:rect l="0" t="0" r="0" b="0"/>
          <a:pathLst>
            <a:path>
              <a:moveTo>
                <a:pt x="146212" y="0"/>
              </a:moveTo>
              <a:lnTo>
                <a:pt x="146212" y="3397236"/>
              </a:lnTo>
              <a:lnTo>
                <a:pt x="0" y="339723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849F4B-970B-42A0-BD0C-C041F4CDA5A1}">
      <dsp:nvSpPr>
        <dsp:cNvPr id="0" name=""/>
        <dsp:cNvSpPr/>
      </dsp:nvSpPr>
      <dsp:spPr>
        <a:xfrm>
          <a:off x="4927806" y="968567"/>
          <a:ext cx="238991" cy="2094879"/>
        </a:xfrm>
        <a:custGeom>
          <a:avLst/>
          <a:gdLst/>
          <a:ahLst/>
          <a:cxnLst/>
          <a:rect l="0" t="0" r="0" b="0"/>
          <a:pathLst>
            <a:path>
              <a:moveTo>
                <a:pt x="0" y="0"/>
              </a:moveTo>
              <a:lnTo>
                <a:pt x="0" y="2094879"/>
              </a:lnTo>
              <a:lnTo>
                <a:pt x="238991" y="209487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58BC1-F718-453C-8BF7-739E8E33E373}">
      <dsp:nvSpPr>
        <dsp:cNvPr id="0" name=""/>
        <dsp:cNvSpPr/>
      </dsp:nvSpPr>
      <dsp:spPr>
        <a:xfrm>
          <a:off x="3078403" y="968567"/>
          <a:ext cx="1849403" cy="2094879"/>
        </a:xfrm>
        <a:custGeom>
          <a:avLst/>
          <a:gdLst/>
          <a:ahLst/>
          <a:cxnLst/>
          <a:rect l="0" t="0" r="0" b="0"/>
          <a:pathLst>
            <a:path>
              <a:moveTo>
                <a:pt x="1849403" y="0"/>
              </a:moveTo>
              <a:lnTo>
                <a:pt x="1849403" y="2094879"/>
              </a:lnTo>
              <a:lnTo>
                <a:pt x="0" y="209487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40B6A3-F0CC-437D-BAA8-1D22713FAC95}">
      <dsp:nvSpPr>
        <dsp:cNvPr id="0" name=""/>
        <dsp:cNvSpPr/>
      </dsp:nvSpPr>
      <dsp:spPr>
        <a:xfrm>
          <a:off x="4927806" y="968567"/>
          <a:ext cx="238991" cy="792521"/>
        </a:xfrm>
        <a:custGeom>
          <a:avLst/>
          <a:gdLst/>
          <a:ahLst/>
          <a:cxnLst/>
          <a:rect l="0" t="0" r="0" b="0"/>
          <a:pathLst>
            <a:path>
              <a:moveTo>
                <a:pt x="0" y="0"/>
              </a:moveTo>
              <a:lnTo>
                <a:pt x="0" y="792521"/>
              </a:lnTo>
              <a:lnTo>
                <a:pt x="238991" y="79252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3079F3-21ED-426E-A877-F2D8503F9E42}">
      <dsp:nvSpPr>
        <dsp:cNvPr id="0" name=""/>
        <dsp:cNvSpPr/>
      </dsp:nvSpPr>
      <dsp:spPr>
        <a:xfrm>
          <a:off x="4213454" y="968567"/>
          <a:ext cx="714352" cy="792521"/>
        </a:xfrm>
        <a:custGeom>
          <a:avLst/>
          <a:gdLst/>
          <a:ahLst/>
          <a:cxnLst/>
          <a:rect l="0" t="0" r="0" b="0"/>
          <a:pathLst>
            <a:path>
              <a:moveTo>
                <a:pt x="714352" y="0"/>
              </a:moveTo>
              <a:lnTo>
                <a:pt x="714352" y="792521"/>
              </a:lnTo>
              <a:lnTo>
                <a:pt x="0" y="79252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74F680-801F-4FD2-B5EF-C286FA68D664}">
      <dsp:nvSpPr>
        <dsp:cNvPr id="0" name=""/>
        <dsp:cNvSpPr/>
      </dsp:nvSpPr>
      <dsp:spPr>
        <a:xfrm>
          <a:off x="1626375" y="51414"/>
          <a:ext cx="6602861" cy="9171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povinnost a právo zastupovat dítě stejně náleží oběma rodičům bez ohledu na </a:t>
          </a:r>
        </a:p>
      </dsp:txBody>
      <dsp:txXfrm>
        <a:off x="1626375" y="51414"/>
        <a:ext cx="6602861" cy="917153"/>
      </dsp:txXfrm>
    </dsp:sp>
    <dsp:sp modelId="{50298203-6BDA-4A56-A8BC-E1CC4B175C51}">
      <dsp:nvSpPr>
        <dsp:cNvPr id="0" name=""/>
        <dsp:cNvSpPr/>
      </dsp:nvSpPr>
      <dsp:spPr>
        <a:xfrm>
          <a:off x="904989" y="1302512"/>
          <a:ext cx="3308465" cy="9171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jsou/nejsou sezdáni</a:t>
          </a:r>
        </a:p>
      </dsp:txBody>
      <dsp:txXfrm>
        <a:off x="904989" y="1302512"/>
        <a:ext cx="3308465" cy="917153"/>
      </dsp:txXfrm>
    </dsp:sp>
    <dsp:sp modelId="{713CAC5E-3FE4-425F-B902-0CE35C127813}">
      <dsp:nvSpPr>
        <dsp:cNvPr id="0" name=""/>
        <dsp:cNvSpPr/>
      </dsp:nvSpPr>
      <dsp:spPr>
        <a:xfrm>
          <a:off x="5166798" y="1302512"/>
          <a:ext cx="3262387" cy="9171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jsou/nejsou rozvedení</a:t>
          </a:r>
        </a:p>
      </dsp:txBody>
      <dsp:txXfrm>
        <a:off x="5166798" y="1302512"/>
        <a:ext cx="3262387" cy="917153"/>
      </dsp:txXfrm>
    </dsp:sp>
    <dsp:sp modelId="{B8583109-4B86-4B1B-8543-018FAE89F7FE}">
      <dsp:nvSpPr>
        <dsp:cNvPr id="0" name=""/>
        <dsp:cNvSpPr/>
      </dsp:nvSpPr>
      <dsp:spPr>
        <a:xfrm>
          <a:off x="904989" y="2604870"/>
          <a:ext cx="2173414" cy="9171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žijí/nežijí spolu</a:t>
          </a:r>
        </a:p>
      </dsp:txBody>
      <dsp:txXfrm>
        <a:off x="904989" y="2604870"/>
        <a:ext cx="2173414" cy="917153"/>
      </dsp:txXfrm>
    </dsp:sp>
    <dsp:sp modelId="{D60549F6-1786-4614-97DF-C38D9BB60580}">
      <dsp:nvSpPr>
        <dsp:cNvPr id="0" name=""/>
        <dsp:cNvSpPr/>
      </dsp:nvSpPr>
      <dsp:spPr>
        <a:xfrm>
          <a:off x="5166798" y="2604870"/>
          <a:ext cx="4030155" cy="9171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je/není dítě svěřeno do péče jednoho z nich</a:t>
          </a:r>
        </a:p>
      </dsp:txBody>
      <dsp:txXfrm>
        <a:off x="5166798" y="2604870"/>
        <a:ext cx="4030155" cy="917153"/>
      </dsp:txXfrm>
    </dsp:sp>
    <dsp:sp modelId="{CE0A1058-8DA7-43B5-935C-FC1EA1E127F1}">
      <dsp:nvSpPr>
        <dsp:cNvPr id="0" name=""/>
        <dsp:cNvSpPr/>
      </dsp:nvSpPr>
      <dsp:spPr>
        <a:xfrm>
          <a:off x="904989" y="3907227"/>
          <a:ext cx="3876605" cy="9171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je/není rodič rozhodnutím soudu omezen ve styku s dítětem</a:t>
          </a:r>
        </a:p>
      </dsp:txBody>
      <dsp:txXfrm>
        <a:off x="904989" y="3907227"/>
        <a:ext cx="3876605" cy="917153"/>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2EE1FF-91B1-47A9-A789-0C47CAD08137}">
      <dsp:nvSpPr>
        <dsp:cNvPr id="0" name=""/>
        <dsp:cNvSpPr/>
      </dsp:nvSpPr>
      <dsp:spPr>
        <a:xfrm>
          <a:off x="6418134" y="4042591"/>
          <a:ext cx="91440" cy="282941"/>
        </a:xfrm>
        <a:custGeom>
          <a:avLst/>
          <a:gdLst/>
          <a:ahLst/>
          <a:cxnLst/>
          <a:rect l="0" t="0" r="0" b="0"/>
          <a:pathLst>
            <a:path>
              <a:moveTo>
                <a:pt x="45720" y="0"/>
              </a:moveTo>
              <a:lnTo>
                <a:pt x="45720" y="28294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58331C-7950-45F7-B340-314DB3EA1527}">
      <dsp:nvSpPr>
        <dsp:cNvPr id="0" name=""/>
        <dsp:cNvSpPr/>
      </dsp:nvSpPr>
      <dsp:spPr>
        <a:xfrm>
          <a:off x="6418134" y="2589112"/>
          <a:ext cx="91440" cy="282941"/>
        </a:xfrm>
        <a:custGeom>
          <a:avLst/>
          <a:gdLst/>
          <a:ahLst/>
          <a:cxnLst/>
          <a:rect l="0" t="0" r="0" b="0"/>
          <a:pathLst>
            <a:path>
              <a:moveTo>
                <a:pt x="45720" y="0"/>
              </a:moveTo>
              <a:lnTo>
                <a:pt x="45720" y="28294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F8F6D2-C632-45D1-8D1F-79C2265B0F8B}">
      <dsp:nvSpPr>
        <dsp:cNvPr id="0" name=""/>
        <dsp:cNvSpPr/>
      </dsp:nvSpPr>
      <dsp:spPr>
        <a:xfrm>
          <a:off x="4815468" y="1632498"/>
          <a:ext cx="1648385" cy="282941"/>
        </a:xfrm>
        <a:custGeom>
          <a:avLst/>
          <a:gdLst/>
          <a:ahLst/>
          <a:cxnLst/>
          <a:rect l="0" t="0" r="0" b="0"/>
          <a:pathLst>
            <a:path>
              <a:moveTo>
                <a:pt x="0" y="0"/>
              </a:moveTo>
              <a:lnTo>
                <a:pt x="0" y="141470"/>
              </a:lnTo>
              <a:lnTo>
                <a:pt x="1648385" y="141470"/>
              </a:lnTo>
              <a:lnTo>
                <a:pt x="1648385" y="28294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7CF894-2261-435B-AE14-6981CDC11EBC}">
      <dsp:nvSpPr>
        <dsp:cNvPr id="0" name=""/>
        <dsp:cNvSpPr/>
      </dsp:nvSpPr>
      <dsp:spPr>
        <a:xfrm>
          <a:off x="2468999" y="3117364"/>
          <a:ext cx="91440" cy="282941"/>
        </a:xfrm>
        <a:custGeom>
          <a:avLst/>
          <a:gdLst/>
          <a:ahLst/>
          <a:cxnLst/>
          <a:rect l="0" t="0" r="0" b="0"/>
          <a:pathLst>
            <a:path>
              <a:moveTo>
                <a:pt x="45720" y="0"/>
              </a:moveTo>
              <a:lnTo>
                <a:pt x="45720" y="28294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2C6B4A5-DCB5-40B6-BF04-6F984E571AFE}">
      <dsp:nvSpPr>
        <dsp:cNvPr id="0" name=""/>
        <dsp:cNvSpPr/>
      </dsp:nvSpPr>
      <dsp:spPr>
        <a:xfrm>
          <a:off x="2514719" y="1632498"/>
          <a:ext cx="2300748" cy="282941"/>
        </a:xfrm>
        <a:custGeom>
          <a:avLst/>
          <a:gdLst/>
          <a:ahLst/>
          <a:cxnLst/>
          <a:rect l="0" t="0" r="0" b="0"/>
          <a:pathLst>
            <a:path>
              <a:moveTo>
                <a:pt x="2300748" y="0"/>
              </a:moveTo>
              <a:lnTo>
                <a:pt x="2300748" y="141470"/>
              </a:lnTo>
              <a:lnTo>
                <a:pt x="0" y="141470"/>
              </a:lnTo>
              <a:lnTo>
                <a:pt x="0" y="28294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73F3315-FDFE-431E-9B6D-6991EE7833DF}">
      <dsp:nvSpPr>
        <dsp:cNvPr id="0" name=""/>
        <dsp:cNvSpPr/>
      </dsp:nvSpPr>
      <dsp:spPr>
        <a:xfrm>
          <a:off x="4769748" y="675885"/>
          <a:ext cx="91440" cy="282941"/>
        </a:xfrm>
        <a:custGeom>
          <a:avLst/>
          <a:gdLst/>
          <a:ahLst/>
          <a:cxnLst/>
          <a:rect l="0" t="0" r="0" b="0"/>
          <a:pathLst>
            <a:path>
              <a:moveTo>
                <a:pt x="45720" y="0"/>
              </a:moveTo>
              <a:lnTo>
                <a:pt x="45720" y="28294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216D5BF-AC63-49CE-AD67-9684AEF6480E}">
      <dsp:nvSpPr>
        <dsp:cNvPr id="0" name=""/>
        <dsp:cNvSpPr/>
      </dsp:nvSpPr>
      <dsp:spPr>
        <a:xfrm>
          <a:off x="4141797" y="2214"/>
          <a:ext cx="1347342" cy="6736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rodiče</a:t>
          </a:r>
        </a:p>
      </dsp:txBody>
      <dsp:txXfrm>
        <a:off x="4141797" y="2214"/>
        <a:ext cx="1347342" cy="673671"/>
      </dsp:txXfrm>
    </dsp:sp>
    <dsp:sp modelId="{3E9493A3-6890-4209-A2EA-9935BFB147A2}">
      <dsp:nvSpPr>
        <dsp:cNvPr id="0" name=""/>
        <dsp:cNvSpPr/>
      </dsp:nvSpPr>
      <dsp:spPr>
        <a:xfrm>
          <a:off x="2647365" y="958827"/>
          <a:ext cx="4336205" cy="6736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zastupují dítě společně</a:t>
          </a:r>
        </a:p>
        <a:p>
          <a:pPr marL="0" lvl="0" indent="0" algn="ctr" defTabSz="1066800">
            <a:lnSpc>
              <a:spcPct val="90000"/>
            </a:lnSpc>
            <a:spcBef>
              <a:spcPct val="0"/>
            </a:spcBef>
            <a:spcAft>
              <a:spcPts val="0"/>
            </a:spcAft>
            <a:buNone/>
          </a:pPr>
          <a:r>
            <a:rPr lang="cs-CZ" sz="2400" kern="1200" dirty="0"/>
            <a:t>(§ 892 odst. 2 OZ)</a:t>
          </a:r>
        </a:p>
      </dsp:txBody>
      <dsp:txXfrm>
        <a:off x="2647365" y="958827"/>
        <a:ext cx="4336205" cy="673671"/>
      </dsp:txXfrm>
    </dsp:sp>
    <dsp:sp modelId="{4AA67B8D-5C32-414C-849A-EAFC1F3646B6}">
      <dsp:nvSpPr>
        <dsp:cNvPr id="0" name=""/>
        <dsp:cNvSpPr/>
      </dsp:nvSpPr>
      <dsp:spPr>
        <a:xfrm>
          <a:off x="1356045" y="1915440"/>
          <a:ext cx="2317348" cy="12019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společně = </a:t>
          </a:r>
        </a:p>
        <a:p>
          <a:pPr marL="0" lvl="0" indent="0" algn="ctr" defTabSz="1066800">
            <a:lnSpc>
              <a:spcPct val="90000"/>
            </a:lnSpc>
            <a:spcBef>
              <a:spcPct val="0"/>
            </a:spcBef>
            <a:spcAft>
              <a:spcPts val="0"/>
            </a:spcAft>
            <a:buNone/>
          </a:pPr>
          <a:r>
            <a:rPr lang="cs-CZ" sz="2400" kern="1200" dirty="0"/>
            <a:t>ve vzájemné shodě</a:t>
          </a:r>
        </a:p>
        <a:p>
          <a:pPr marL="0" lvl="0" indent="0" algn="ctr" defTabSz="1066800">
            <a:lnSpc>
              <a:spcPct val="90000"/>
            </a:lnSpc>
            <a:spcBef>
              <a:spcPct val="0"/>
            </a:spcBef>
            <a:spcAft>
              <a:spcPct val="35000"/>
            </a:spcAft>
            <a:buNone/>
          </a:pPr>
          <a:endParaRPr lang="cs-CZ" sz="1300" kern="1200" dirty="0"/>
        </a:p>
      </dsp:txBody>
      <dsp:txXfrm>
        <a:off x="1356045" y="1915440"/>
        <a:ext cx="2317348" cy="1201923"/>
      </dsp:txXfrm>
    </dsp:sp>
    <dsp:sp modelId="{8E45598A-E2F3-45A3-B379-0C4D7A17E8D6}">
      <dsp:nvSpPr>
        <dsp:cNvPr id="0" name=""/>
        <dsp:cNvSpPr/>
      </dsp:nvSpPr>
      <dsp:spPr>
        <a:xfrm>
          <a:off x="1356045" y="3400306"/>
          <a:ext cx="2317348" cy="108411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shoda se předpokládá</a:t>
          </a:r>
        </a:p>
        <a:p>
          <a:pPr marL="0" lvl="0" indent="0" algn="ctr" defTabSz="1066800">
            <a:lnSpc>
              <a:spcPct val="90000"/>
            </a:lnSpc>
            <a:spcBef>
              <a:spcPct val="0"/>
            </a:spcBef>
            <a:spcAft>
              <a:spcPct val="35000"/>
            </a:spcAft>
            <a:buNone/>
          </a:pPr>
          <a:r>
            <a:rPr lang="cs-CZ" sz="2400" kern="1200" dirty="0"/>
            <a:t>(§ 876 odst. 1 OZ)</a:t>
          </a:r>
        </a:p>
      </dsp:txBody>
      <dsp:txXfrm>
        <a:off x="1356045" y="3400306"/>
        <a:ext cx="2317348" cy="1084112"/>
      </dsp:txXfrm>
    </dsp:sp>
    <dsp:sp modelId="{77916C3C-3E7E-42D1-940A-2286C05A4CC8}">
      <dsp:nvSpPr>
        <dsp:cNvPr id="0" name=""/>
        <dsp:cNvSpPr/>
      </dsp:nvSpPr>
      <dsp:spPr>
        <a:xfrm>
          <a:off x="4652817" y="1915440"/>
          <a:ext cx="3622074" cy="6736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jednat může každý z nich</a:t>
          </a:r>
        </a:p>
        <a:p>
          <a:pPr marL="0" lvl="0" indent="0" algn="ctr" defTabSz="1066800">
            <a:lnSpc>
              <a:spcPct val="90000"/>
            </a:lnSpc>
            <a:spcBef>
              <a:spcPct val="0"/>
            </a:spcBef>
            <a:spcAft>
              <a:spcPts val="0"/>
            </a:spcAft>
            <a:buNone/>
          </a:pPr>
          <a:r>
            <a:rPr lang="cs-CZ" sz="2400" kern="1200" dirty="0"/>
            <a:t>(§ 892 OZ)</a:t>
          </a:r>
        </a:p>
      </dsp:txBody>
      <dsp:txXfrm>
        <a:off x="4652817" y="1915440"/>
        <a:ext cx="3622074" cy="673671"/>
      </dsp:txXfrm>
    </dsp:sp>
    <dsp:sp modelId="{F7D68644-81A5-4999-B7C0-89210765A94F}">
      <dsp:nvSpPr>
        <dsp:cNvPr id="0" name=""/>
        <dsp:cNvSpPr/>
      </dsp:nvSpPr>
      <dsp:spPr>
        <a:xfrm>
          <a:off x="3956335" y="2872053"/>
          <a:ext cx="5015037" cy="11705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jeden z rodičů jedná sám</a:t>
          </a:r>
        </a:p>
        <a:p>
          <a:pPr marL="0" lvl="0" indent="0" algn="ctr" defTabSz="1066800">
            <a:lnSpc>
              <a:spcPct val="90000"/>
            </a:lnSpc>
            <a:spcBef>
              <a:spcPct val="0"/>
            </a:spcBef>
            <a:spcAft>
              <a:spcPts val="0"/>
            </a:spcAft>
            <a:buNone/>
          </a:pPr>
          <a:r>
            <a:rPr lang="cs-CZ" sz="2400" kern="1200" dirty="0"/>
            <a:t> v záležitosti  dítěte vůči třetí osobě</a:t>
          </a:r>
        </a:p>
        <a:p>
          <a:pPr marL="0" lvl="0" indent="0" algn="ctr" defTabSz="1066800">
            <a:lnSpc>
              <a:spcPct val="90000"/>
            </a:lnSpc>
            <a:spcBef>
              <a:spcPct val="0"/>
            </a:spcBef>
            <a:spcAft>
              <a:spcPts val="0"/>
            </a:spcAft>
            <a:buNone/>
          </a:pPr>
          <a:r>
            <a:rPr lang="cs-CZ" sz="2400" kern="1200" dirty="0"/>
            <a:t>(§ 876 odst. 3 OZ)</a:t>
          </a:r>
        </a:p>
      </dsp:txBody>
      <dsp:txXfrm>
        <a:off x="3956335" y="2872053"/>
        <a:ext cx="5015037" cy="1170537"/>
      </dsp:txXfrm>
    </dsp:sp>
    <dsp:sp modelId="{62C2BA7D-A0EE-4E6D-A83A-0B5DB6A11135}">
      <dsp:nvSpPr>
        <dsp:cNvPr id="0" name=""/>
        <dsp:cNvSpPr/>
      </dsp:nvSpPr>
      <dsp:spPr>
        <a:xfrm>
          <a:off x="4304556" y="4325533"/>
          <a:ext cx="4318596" cy="6736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cs-CZ" sz="2300" kern="1200" dirty="0"/>
            <a:t>MŠ je v dobré víře, že jedná se souhlasem druhého rodiče</a:t>
          </a:r>
        </a:p>
      </dsp:txBody>
      <dsp:txXfrm>
        <a:off x="4304556" y="4325533"/>
        <a:ext cx="4318596" cy="673671"/>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373ACD-C74D-4AAB-8EE1-0CF6C7725C44}">
      <dsp:nvSpPr>
        <dsp:cNvPr id="0" name=""/>
        <dsp:cNvSpPr/>
      </dsp:nvSpPr>
      <dsp:spPr>
        <a:xfrm>
          <a:off x="9069" y="94420"/>
          <a:ext cx="2710701" cy="162642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cs-CZ" sz="2200" kern="1200" dirty="0"/>
            <a:t>žádost podal podepsal jeden z rodičů</a:t>
          </a:r>
        </a:p>
      </dsp:txBody>
      <dsp:txXfrm>
        <a:off x="56705" y="142056"/>
        <a:ext cx="2615429" cy="1531149"/>
      </dsp:txXfrm>
    </dsp:sp>
    <dsp:sp modelId="{73413C15-6687-4AFA-9561-82F3189C5619}">
      <dsp:nvSpPr>
        <dsp:cNvPr id="0" name=""/>
        <dsp:cNvSpPr/>
      </dsp:nvSpPr>
      <dsp:spPr>
        <a:xfrm>
          <a:off x="2958312" y="571503"/>
          <a:ext cx="574668" cy="67225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cs-CZ" sz="1800" kern="1200"/>
        </a:p>
      </dsp:txBody>
      <dsp:txXfrm>
        <a:off x="2958312" y="705954"/>
        <a:ext cx="402268" cy="403352"/>
      </dsp:txXfrm>
    </dsp:sp>
    <dsp:sp modelId="{6A430C6C-A55C-43E6-B5CA-8D641940BDF5}">
      <dsp:nvSpPr>
        <dsp:cNvPr id="0" name=""/>
        <dsp:cNvSpPr/>
      </dsp:nvSpPr>
      <dsp:spPr>
        <a:xfrm>
          <a:off x="3804051" y="94420"/>
          <a:ext cx="2710701" cy="162642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cs-CZ" sz="2200" kern="1200" dirty="0"/>
            <a:t>škola nemusí aktivně zjišťovat názor druhého rodiče</a:t>
          </a:r>
        </a:p>
      </dsp:txBody>
      <dsp:txXfrm>
        <a:off x="3851687" y="142056"/>
        <a:ext cx="2615429" cy="1531149"/>
      </dsp:txXfrm>
    </dsp:sp>
    <dsp:sp modelId="{024C7F91-79DA-4BD1-BB30-4EF2B1F4D787}">
      <dsp:nvSpPr>
        <dsp:cNvPr id="0" name=""/>
        <dsp:cNvSpPr/>
      </dsp:nvSpPr>
      <dsp:spPr>
        <a:xfrm>
          <a:off x="6753295" y="571503"/>
          <a:ext cx="574668" cy="67225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cs-CZ" sz="1800" kern="1200"/>
        </a:p>
      </dsp:txBody>
      <dsp:txXfrm>
        <a:off x="6753295" y="705954"/>
        <a:ext cx="402268" cy="403352"/>
      </dsp:txXfrm>
    </dsp:sp>
    <dsp:sp modelId="{71DE4FE8-2918-4916-9B17-3F1E9FBA0F5C}">
      <dsp:nvSpPr>
        <dsp:cNvPr id="0" name=""/>
        <dsp:cNvSpPr/>
      </dsp:nvSpPr>
      <dsp:spPr>
        <a:xfrm>
          <a:off x="7599034" y="94420"/>
          <a:ext cx="2710701" cy="162642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cs-CZ" sz="2200" kern="1200" dirty="0"/>
            <a:t>škola vychází z předpokladu, že druhý rodič s žádostí souhlasí</a:t>
          </a:r>
        </a:p>
      </dsp:txBody>
      <dsp:txXfrm>
        <a:off x="7646670" y="142056"/>
        <a:ext cx="2615429" cy="1531149"/>
      </dsp:txXfrm>
    </dsp:sp>
    <dsp:sp modelId="{B288BA1A-798C-4E50-BE96-E70B38140EED}">
      <dsp:nvSpPr>
        <dsp:cNvPr id="0" name=""/>
        <dsp:cNvSpPr/>
      </dsp:nvSpPr>
      <dsp:spPr>
        <a:xfrm rot="5400000">
          <a:off x="8667050" y="1910590"/>
          <a:ext cx="574668" cy="67225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cs-CZ" sz="1800" kern="1200"/>
        </a:p>
      </dsp:txBody>
      <dsp:txXfrm rot="-5400000">
        <a:off x="8752708" y="1959383"/>
        <a:ext cx="403352" cy="402268"/>
      </dsp:txXfrm>
    </dsp:sp>
    <dsp:sp modelId="{BF032AFC-2DD2-483F-B831-BD25B5DFEBEB}">
      <dsp:nvSpPr>
        <dsp:cNvPr id="0" name=""/>
        <dsp:cNvSpPr/>
      </dsp:nvSpPr>
      <dsp:spPr>
        <a:xfrm>
          <a:off x="7599034" y="2805121"/>
          <a:ext cx="2710701" cy="162642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cs-CZ" sz="2200" b="1" kern="1200" dirty="0"/>
            <a:t>do vydání </a:t>
          </a:r>
          <a:r>
            <a:rPr lang="cs-CZ" sz="2200" kern="1200" dirty="0"/>
            <a:t>rozhodnutí škole </a:t>
          </a:r>
          <a:r>
            <a:rPr lang="cs-CZ" sz="2200" b="1" kern="1200" dirty="0"/>
            <a:t>není známo</a:t>
          </a:r>
          <a:r>
            <a:rPr lang="cs-CZ" sz="2200" kern="1200" dirty="0"/>
            <a:t>, že druhý z rodičů s žádostí nesouhlasí </a:t>
          </a:r>
        </a:p>
      </dsp:txBody>
      <dsp:txXfrm>
        <a:off x="7646670" y="2852757"/>
        <a:ext cx="2615429" cy="1531149"/>
      </dsp:txXfrm>
    </dsp:sp>
    <dsp:sp modelId="{24BCB005-982B-4875-A0E8-9B6108C34877}">
      <dsp:nvSpPr>
        <dsp:cNvPr id="0" name=""/>
        <dsp:cNvSpPr/>
      </dsp:nvSpPr>
      <dsp:spPr>
        <a:xfrm rot="10800000">
          <a:off x="6785823" y="3282205"/>
          <a:ext cx="574668" cy="67225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cs-CZ" sz="1800" kern="1200"/>
        </a:p>
      </dsp:txBody>
      <dsp:txXfrm rot="10800000">
        <a:off x="6958223" y="3416656"/>
        <a:ext cx="402268" cy="403352"/>
      </dsp:txXfrm>
    </dsp:sp>
    <dsp:sp modelId="{EBF5FDFD-FF28-40A3-AEE3-FEA48D215A44}">
      <dsp:nvSpPr>
        <dsp:cNvPr id="0" name=""/>
        <dsp:cNvSpPr/>
      </dsp:nvSpPr>
      <dsp:spPr>
        <a:xfrm>
          <a:off x="3804051" y="2805121"/>
          <a:ext cx="2710701" cy="162642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cs-CZ" sz="2200" kern="1200" dirty="0"/>
            <a:t>škola vydá rozhodnutí</a:t>
          </a:r>
        </a:p>
      </dsp:txBody>
      <dsp:txXfrm>
        <a:off x="3851687" y="2852757"/>
        <a:ext cx="2615429" cy="1531149"/>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373ACD-C74D-4AAB-8EE1-0CF6C7725C44}">
      <dsp:nvSpPr>
        <dsp:cNvPr id="0" name=""/>
        <dsp:cNvSpPr/>
      </dsp:nvSpPr>
      <dsp:spPr>
        <a:xfrm>
          <a:off x="7233" y="533479"/>
          <a:ext cx="2161877" cy="129712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kern="1200" dirty="0"/>
            <a:t>žádost podal podepsal jeden z rodičů</a:t>
          </a:r>
        </a:p>
      </dsp:txBody>
      <dsp:txXfrm>
        <a:off x="45225" y="571471"/>
        <a:ext cx="2085893" cy="1221142"/>
      </dsp:txXfrm>
    </dsp:sp>
    <dsp:sp modelId="{73413C15-6687-4AFA-9561-82F3189C5619}">
      <dsp:nvSpPr>
        <dsp:cNvPr id="0" name=""/>
        <dsp:cNvSpPr/>
      </dsp:nvSpPr>
      <dsp:spPr>
        <a:xfrm>
          <a:off x="2359355" y="913970"/>
          <a:ext cx="458317" cy="53614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2359355" y="1021199"/>
        <a:ext cx="320822" cy="321687"/>
      </dsp:txXfrm>
    </dsp:sp>
    <dsp:sp modelId="{6A430C6C-A55C-43E6-B5CA-8D641940BDF5}">
      <dsp:nvSpPr>
        <dsp:cNvPr id="0" name=""/>
        <dsp:cNvSpPr/>
      </dsp:nvSpPr>
      <dsp:spPr>
        <a:xfrm>
          <a:off x="3033861" y="533479"/>
          <a:ext cx="2161877" cy="129712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kern="1200" dirty="0"/>
            <a:t>škola nemusí aktivně zjišťovat názor druhého rodiče</a:t>
          </a:r>
        </a:p>
      </dsp:txBody>
      <dsp:txXfrm>
        <a:off x="3071853" y="571471"/>
        <a:ext cx="2085893" cy="1221142"/>
      </dsp:txXfrm>
    </dsp:sp>
    <dsp:sp modelId="{024C7F91-79DA-4BD1-BB30-4EF2B1F4D787}">
      <dsp:nvSpPr>
        <dsp:cNvPr id="0" name=""/>
        <dsp:cNvSpPr/>
      </dsp:nvSpPr>
      <dsp:spPr>
        <a:xfrm>
          <a:off x="5385983" y="913970"/>
          <a:ext cx="458317" cy="53614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5385983" y="1021199"/>
        <a:ext cx="320822" cy="321687"/>
      </dsp:txXfrm>
    </dsp:sp>
    <dsp:sp modelId="{71DE4FE8-2918-4916-9B17-3F1E9FBA0F5C}">
      <dsp:nvSpPr>
        <dsp:cNvPr id="0" name=""/>
        <dsp:cNvSpPr/>
      </dsp:nvSpPr>
      <dsp:spPr>
        <a:xfrm>
          <a:off x="6060489" y="533479"/>
          <a:ext cx="2161877" cy="129712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kern="1200" dirty="0"/>
            <a:t>škola vychází z předpokladu, že druhý rodič s žádostí souhlasí</a:t>
          </a:r>
        </a:p>
      </dsp:txBody>
      <dsp:txXfrm>
        <a:off x="6098481" y="571471"/>
        <a:ext cx="2085893" cy="1221142"/>
      </dsp:txXfrm>
    </dsp:sp>
    <dsp:sp modelId="{B288BA1A-798C-4E50-BE96-E70B38140EED}">
      <dsp:nvSpPr>
        <dsp:cNvPr id="0" name=""/>
        <dsp:cNvSpPr/>
      </dsp:nvSpPr>
      <dsp:spPr>
        <a:xfrm rot="5400000">
          <a:off x="6912269" y="1981937"/>
          <a:ext cx="458317" cy="53614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rot="-5400000">
        <a:off x="6980585" y="2020851"/>
        <a:ext cx="321687" cy="320822"/>
      </dsp:txXfrm>
    </dsp:sp>
    <dsp:sp modelId="{BF032AFC-2DD2-483F-B831-BD25B5DFEBEB}">
      <dsp:nvSpPr>
        <dsp:cNvPr id="0" name=""/>
        <dsp:cNvSpPr/>
      </dsp:nvSpPr>
      <dsp:spPr>
        <a:xfrm>
          <a:off x="6060489" y="2695356"/>
          <a:ext cx="2161877" cy="129712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b="1" kern="1200" dirty="0"/>
            <a:t>do vydání </a:t>
          </a:r>
          <a:r>
            <a:rPr lang="cs-CZ" sz="1700" kern="1200" dirty="0"/>
            <a:t>rozhodnutí škole </a:t>
          </a:r>
          <a:r>
            <a:rPr lang="cs-CZ" sz="1700" b="1" kern="1200" dirty="0"/>
            <a:t>je známo</a:t>
          </a:r>
          <a:r>
            <a:rPr lang="cs-CZ" sz="1700" kern="1200" dirty="0"/>
            <a:t>, že druhý z rodičů s žádostí nesouhlasí </a:t>
          </a:r>
        </a:p>
      </dsp:txBody>
      <dsp:txXfrm>
        <a:off x="6098481" y="2733348"/>
        <a:ext cx="2085893" cy="1221142"/>
      </dsp:txXfrm>
    </dsp:sp>
    <dsp:sp modelId="{24BCB005-982B-4875-A0E8-9B6108C34877}">
      <dsp:nvSpPr>
        <dsp:cNvPr id="0" name=""/>
        <dsp:cNvSpPr/>
      </dsp:nvSpPr>
      <dsp:spPr>
        <a:xfrm rot="10800000">
          <a:off x="5411926" y="3075847"/>
          <a:ext cx="458317" cy="53614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rot="10800000">
        <a:off x="5549421" y="3183076"/>
        <a:ext cx="320822" cy="321687"/>
      </dsp:txXfrm>
    </dsp:sp>
    <dsp:sp modelId="{EBF5FDFD-FF28-40A3-AEE3-FEA48D215A44}">
      <dsp:nvSpPr>
        <dsp:cNvPr id="0" name=""/>
        <dsp:cNvSpPr/>
      </dsp:nvSpPr>
      <dsp:spPr>
        <a:xfrm>
          <a:off x="3033861" y="2695356"/>
          <a:ext cx="2161877" cy="129712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cs-CZ" sz="1700" kern="1200" dirty="0"/>
            <a:t>nelze pokračovat v řízení, dokud nedojde ke shodě rodičů nebo nerozhodne soud</a:t>
          </a:r>
        </a:p>
      </dsp:txBody>
      <dsp:txXfrm>
        <a:off x="3071853" y="2733348"/>
        <a:ext cx="2085893" cy="1221142"/>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C8070B-B72F-4357-854F-DC5838874A66}">
      <dsp:nvSpPr>
        <dsp:cNvPr id="0" name=""/>
        <dsp:cNvSpPr/>
      </dsp:nvSpPr>
      <dsp:spPr>
        <a:xfrm>
          <a:off x="5494316" y="2851922"/>
          <a:ext cx="91440" cy="494710"/>
        </a:xfrm>
        <a:custGeom>
          <a:avLst/>
          <a:gdLst/>
          <a:ahLst/>
          <a:cxnLst/>
          <a:rect l="0" t="0" r="0" b="0"/>
          <a:pathLst>
            <a:path>
              <a:moveTo>
                <a:pt x="45720" y="0"/>
              </a:moveTo>
              <a:lnTo>
                <a:pt x="45720" y="49471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91A18C8-902D-478C-A42E-00B7D6C73B85}">
      <dsp:nvSpPr>
        <dsp:cNvPr id="0" name=""/>
        <dsp:cNvSpPr/>
      </dsp:nvSpPr>
      <dsp:spPr>
        <a:xfrm>
          <a:off x="4114800" y="1179330"/>
          <a:ext cx="1425236" cy="494710"/>
        </a:xfrm>
        <a:custGeom>
          <a:avLst/>
          <a:gdLst/>
          <a:ahLst/>
          <a:cxnLst/>
          <a:rect l="0" t="0" r="0" b="0"/>
          <a:pathLst>
            <a:path>
              <a:moveTo>
                <a:pt x="0" y="0"/>
              </a:moveTo>
              <a:lnTo>
                <a:pt x="0" y="247355"/>
              </a:lnTo>
              <a:lnTo>
                <a:pt x="1425236" y="247355"/>
              </a:lnTo>
              <a:lnTo>
                <a:pt x="1425236" y="49471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48D141B-471D-42AF-B78D-FB3413337D1F}">
      <dsp:nvSpPr>
        <dsp:cNvPr id="0" name=""/>
        <dsp:cNvSpPr/>
      </dsp:nvSpPr>
      <dsp:spPr>
        <a:xfrm>
          <a:off x="1971314" y="1179330"/>
          <a:ext cx="2143485" cy="494710"/>
        </a:xfrm>
        <a:custGeom>
          <a:avLst/>
          <a:gdLst/>
          <a:ahLst/>
          <a:cxnLst/>
          <a:rect l="0" t="0" r="0" b="0"/>
          <a:pathLst>
            <a:path>
              <a:moveTo>
                <a:pt x="2143485" y="0"/>
              </a:moveTo>
              <a:lnTo>
                <a:pt x="2143485" y="247355"/>
              </a:lnTo>
              <a:lnTo>
                <a:pt x="0" y="247355"/>
              </a:lnTo>
              <a:lnTo>
                <a:pt x="0" y="49471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7C40F8D-A300-4951-9181-BDF78A0CF714}">
      <dsp:nvSpPr>
        <dsp:cNvPr id="0" name=""/>
        <dsp:cNvSpPr/>
      </dsp:nvSpPr>
      <dsp:spPr>
        <a:xfrm>
          <a:off x="1810545" y="1448"/>
          <a:ext cx="4608508" cy="117788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do vydání rozhodnutí je škole známo, </a:t>
          </a:r>
        </a:p>
        <a:p>
          <a:pPr marL="0" lvl="0" indent="0" algn="ctr" defTabSz="889000">
            <a:lnSpc>
              <a:spcPct val="90000"/>
            </a:lnSpc>
            <a:spcBef>
              <a:spcPct val="0"/>
            </a:spcBef>
            <a:spcAft>
              <a:spcPct val="35000"/>
            </a:spcAft>
            <a:buNone/>
          </a:pPr>
          <a:r>
            <a:rPr lang="cs-CZ" sz="2000" kern="1200" dirty="0"/>
            <a:t>že druhý rodič s žádostí nesouhlasí</a:t>
          </a:r>
        </a:p>
      </dsp:txBody>
      <dsp:txXfrm>
        <a:off x="1810545" y="1448"/>
        <a:ext cx="4608508" cy="1177881"/>
      </dsp:txXfrm>
    </dsp:sp>
    <dsp:sp modelId="{C26AA2EE-3C01-4470-A49F-9F64AC5EA697}">
      <dsp:nvSpPr>
        <dsp:cNvPr id="0" name=""/>
        <dsp:cNvSpPr/>
      </dsp:nvSpPr>
      <dsp:spPr>
        <a:xfrm>
          <a:off x="793433" y="1674040"/>
          <a:ext cx="2355763" cy="117788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rodiče se dohodnou</a:t>
          </a:r>
        </a:p>
      </dsp:txBody>
      <dsp:txXfrm>
        <a:off x="793433" y="1674040"/>
        <a:ext cx="2355763" cy="1177881"/>
      </dsp:txXfrm>
    </dsp:sp>
    <dsp:sp modelId="{A96CE8B0-49BB-4A58-AAAC-D651BB638A67}">
      <dsp:nvSpPr>
        <dsp:cNvPr id="0" name=""/>
        <dsp:cNvSpPr/>
      </dsp:nvSpPr>
      <dsp:spPr>
        <a:xfrm>
          <a:off x="3643906" y="1674040"/>
          <a:ext cx="3792260" cy="117788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škola </a:t>
          </a:r>
          <a:r>
            <a:rPr lang="cs-CZ" sz="2000" b="1" kern="1200" dirty="0"/>
            <a:t>vyzve</a:t>
          </a:r>
          <a:r>
            <a:rPr lang="cs-CZ" sz="2000" kern="1200" dirty="0"/>
            <a:t> rodiče, který podal žádost, aby se obrátil na soud s návrhem na nahrazení souhlasu druhého rodiče</a:t>
          </a:r>
        </a:p>
      </dsp:txBody>
      <dsp:txXfrm>
        <a:off x="3643906" y="1674040"/>
        <a:ext cx="3792260" cy="1177881"/>
      </dsp:txXfrm>
    </dsp:sp>
    <dsp:sp modelId="{2951E6A5-9595-43E8-A7F2-BD9F0DEAFEBC}">
      <dsp:nvSpPr>
        <dsp:cNvPr id="0" name=""/>
        <dsp:cNvSpPr/>
      </dsp:nvSpPr>
      <dsp:spPr>
        <a:xfrm>
          <a:off x="3706911" y="3346632"/>
          <a:ext cx="3666250" cy="117788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škola </a:t>
          </a:r>
          <a:r>
            <a:rPr lang="cs-CZ" sz="2000" b="1" kern="1200" dirty="0"/>
            <a:t>usnesením přeruší </a:t>
          </a:r>
          <a:r>
            <a:rPr lang="cs-CZ" sz="2000" kern="1200" dirty="0"/>
            <a:t>řízení nejdéle do doby nabytí právní moci rozhodnutí soudu o nahrazení souhlasu druhého rodiče</a:t>
          </a:r>
        </a:p>
      </dsp:txBody>
      <dsp:txXfrm>
        <a:off x="3706911" y="3346632"/>
        <a:ext cx="3666250" cy="1177881"/>
      </dsp:txXfrm>
    </dsp:sp>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1CB077-3F70-4A58-8B81-67D31121504E}">
      <dsp:nvSpPr>
        <dsp:cNvPr id="0" name=""/>
        <dsp:cNvSpPr/>
      </dsp:nvSpPr>
      <dsp:spPr>
        <a:xfrm>
          <a:off x="8063360" y="4091578"/>
          <a:ext cx="91440" cy="660972"/>
        </a:xfrm>
        <a:custGeom>
          <a:avLst/>
          <a:gdLst/>
          <a:ahLst/>
          <a:cxnLst/>
          <a:rect l="0" t="0" r="0" b="0"/>
          <a:pathLst>
            <a:path>
              <a:moveTo>
                <a:pt x="45720" y="0"/>
              </a:moveTo>
              <a:lnTo>
                <a:pt x="45720" y="66097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7597891-888E-4E6F-991B-5BEFD58ECD63}">
      <dsp:nvSpPr>
        <dsp:cNvPr id="0" name=""/>
        <dsp:cNvSpPr/>
      </dsp:nvSpPr>
      <dsp:spPr>
        <a:xfrm>
          <a:off x="5582010" y="2283488"/>
          <a:ext cx="2527070" cy="660972"/>
        </a:xfrm>
        <a:custGeom>
          <a:avLst/>
          <a:gdLst/>
          <a:ahLst/>
          <a:cxnLst/>
          <a:rect l="0" t="0" r="0" b="0"/>
          <a:pathLst>
            <a:path>
              <a:moveTo>
                <a:pt x="0" y="0"/>
              </a:moveTo>
              <a:lnTo>
                <a:pt x="0" y="330486"/>
              </a:lnTo>
              <a:lnTo>
                <a:pt x="2527070" y="330486"/>
              </a:lnTo>
              <a:lnTo>
                <a:pt x="2527070" y="66097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AEAED1-E9B5-4F9D-A178-71BD21186F1A}">
      <dsp:nvSpPr>
        <dsp:cNvPr id="0" name=""/>
        <dsp:cNvSpPr/>
      </dsp:nvSpPr>
      <dsp:spPr>
        <a:xfrm>
          <a:off x="2268883" y="3933888"/>
          <a:ext cx="91440" cy="660972"/>
        </a:xfrm>
        <a:custGeom>
          <a:avLst/>
          <a:gdLst/>
          <a:ahLst/>
          <a:cxnLst/>
          <a:rect l="0" t="0" r="0" b="0"/>
          <a:pathLst>
            <a:path>
              <a:moveTo>
                <a:pt x="45720" y="0"/>
              </a:moveTo>
              <a:lnTo>
                <a:pt x="45720" y="66097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D9718C-863A-4B8D-9F43-762882B89E22}">
      <dsp:nvSpPr>
        <dsp:cNvPr id="0" name=""/>
        <dsp:cNvSpPr/>
      </dsp:nvSpPr>
      <dsp:spPr>
        <a:xfrm>
          <a:off x="2314603" y="2283488"/>
          <a:ext cx="3267406" cy="660972"/>
        </a:xfrm>
        <a:custGeom>
          <a:avLst/>
          <a:gdLst/>
          <a:ahLst/>
          <a:cxnLst/>
          <a:rect l="0" t="0" r="0" b="0"/>
          <a:pathLst>
            <a:path>
              <a:moveTo>
                <a:pt x="3267406" y="0"/>
              </a:moveTo>
              <a:lnTo>
                <a:pt x="3267406" y="330486"/>
              </a:lnTo>
              <a:lnTo>
                <a:pt x="0" y="330486"/>
              </a:lnTo>
              <a:lnTo>
                <a:pt x="0" y="66097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B7656C-752B-4463-8071-DC4B2CD014F8}">
      <dsp:nvSpPr>
        <dsp:cNvPr id="0" name=""/>
        <dsp:cNvSpPr/>
      </dsp:nvSpPr>
      <dsp:spPr>
        <a:xfrm>
          <a:off x="5536290" y="729762"/>
          <a:ext cx="91440" cy="660972"/>
        </a:xfrm>
        <a:custGeom>
          <a:avLst/>
          <a:gdLst/>
          <a:ahLst/>
          <a:cxnLst/>
          <a:rect l="0" t="0" r="0" b="0"/>
          <a:pathLst>
            <a:path>
              <a:moveTo>
                <a:pt x="45720" y="0"/>
              </a:moveTo>
              <a:lnTo>
                <a:pt x="45720" y="66097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EE2E1C-1D90-40C5-9D3A-E9264616C196}">
      <dsp:nvSpPr>
        <dsp:cNvPr id="0" name=""/>
        <dsp:cNvSpPr/>
      </dsp:nvSpPr>
      <dsp:spPr>
        <a:xfrm>
          <a:off x="4008266" y="1984"/>
          <a:ext cx="3147487" cy="72777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zveřejnění</a:t>
          </a:r>
        </a:p>
      </dsp:txBody>
      <dsp:txXfrm>
        <a:off x="4008266" y="1984"/>
        <a:ext cx="3147487" cy="727777"/>
      </dsp:txXfrm>
    </dsp:sp>
    <dsp:sp modelId="{1828D48D-F247-468D-979C-5464D34C4C34}">
      <dsp:nvSpPr>
        <dsp:cNvPr id="0" name=""/>
        <dsp:cNvSpPr/>
      </dsp:nvSpPr>
      <dsp:spPr>
        <a:xfrm>
          <a:off x="2931826" y="1390734"/>
          <a:ext cx="5300368" cy="8927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reportážní, ilustrační fotografie</a:t>
          </a:r>
        </a:p>
      </dsp:txBody>
      <dsp:txXfrm>
        <a:off x="2931826" y="1390734"/>
        <a:ext cx="5300368" cy="892753"/>
      </dsp:txXfrm>
    </dsp:sp>
    <dsp:sp modelId="{044DCCC7-2E43-4F69-8AA3-FD05C06A3AEE}">
      <dsp:nvSpPr>
        <dsp:cNvPr id="0" name=""/>
        <dsp:cNvSpPr/>
      </dsp:nvSpPr>
      <dsp:spPr>
        <a:xfrm>
          <a:off x="118019" y="2944460"/>
          <a:ext cx="4393168" cy="98942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nejedná se o zpracování dle GDPR</a:t>
          </a:r>
        </a:p>
      </dsp:txBody>
      <dsp:txXfrm>
        <a:off x="118019" y="2944460"/>
        <a:ext cx="4393168" cy="989428"/>
      </dsp:txXfrm>
    </dsp:sp>
    <dsp:sp modelId="{C6870EBB-E72C-47D9-A1B7-7C4F7E8A4E57}">
      <dsp:nvSpPr>
        <dsp:cNvPr id="0" name=""/>
        <dsp:cNvSpPr/>
      </dsp:nvSpPr>
      <dsp:spPr>
        <a:xfrm>
          <a:off x="740860" y="4594861"/>
          <a:ext cx="3147487" cy="100020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neuděluje se souhlas</a:t>
          </a:r>
        </a:p>
      </dsp:txBody>
      <dsp:txXfrm>
        <a:off x="740860" y="4594861"/>
        <a:ext cx="3147487" cy="1000208"/>
      </dsp:txXfrm>
    </dsp:sp>
    <dsp:sp modelId="{C3B6DD0E-14C0-46AC-9B8F-B6A6AD49A6A7}">
      <dsp:nvSpPr>
        <dsp:cNvPr id="0" name=""/>
        <dsp:cNvSpPr/>
      </dsp:nvSpPr>
      <dsp:spPr>
        <a:xfrm>
          <a:off x="5172160" y="2944460"/>
          <a:ext cx="5873840" cy="114711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detailní záběry + zveřejňování na internetu</a:t>
          </a:r>
        </a:p>
      </dsp:txBody>
      <dsp:txXfrm>
        <a:off x="5172160" y="2944460"/>
        <a:ext cx="5873840" cy="1147117"/>
      </dsp:txXfrm>
    </dsp:sp>
    <dsp:sp modelId="{9916EE0C-9FB0-4D89-BFBF-62E1503B4766}">
      <dsp:nvSpPr>
        <dsp:cNvPr id="0" name=""/>
        <dsp:cNvSpPr/>
      </dsp:nvSpPr>
      <dsp:spPr>
        <a:xfrm>
          <a:off x="4889248" y="4752550"/>
          <a:ext cx="6439664" cy="127267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svolení zákonných zástupců dítěte se šířením jeho podoby podle § 85 občanského zákoníku </a:t>
          </a:r>
        </a:p>
      </dsp:txBody>
      <dsp:txXfrm>
        <a:off x="4889248" y="4752550"/>
        <a:ext cx="6439664" cy="1272670"/>
      </dsp:txXfrm>
    </dsp:sp>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F758B7-68CC-4A83-9DC1-8D3350B2D923}">
      <dsp:nvSpPr>
        <dsp:cNvPr id="0" name=""/>
        <dsp:cNvSpPr/>
      </dsp:nvSpPr>
      <dsp:spPr>
        <a:xfrm>
          <a:off x="5677746" y="4753359"/>
          <a:ext cx="91440" cy="376336"/>
        </a:xfrm>
        <a:custGeom>
          <a:avLst/>
          <a:gdLst/>
          <a:ahLst/>
          <a:cxnLst/>
          <a:rect l="0" t="0" r="0" b="0"/>
          <a:pathLst>
            <a:path>
              <a:moveTo>
                <a:pt x="45720" y="0"/>
              </a:moveTo>
              <a:lnTo>
                <a:pt x="45720" y="37633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55659F-EABD-4453-A1E8-9C38A69FDA0F}">
      <dsp:nvSpPr>
        <dsp:cNvPr id="0" name=""/>
        <dsp:cNvSpPr/>
      </dsp:nvSpPr>
      <dsp:spPr>
        <a:xfrm>
          <a:off x="5677746" y="2946758"/>
          <a:ext cx="91440" cy="376336"/>
        </a:xfrm>
        <a:custGeom>
          <a:avLst/>
          <a:gdLst/>
          <a:ahLst/>
          <a:cxnLst/>
          <a:rect l="0" t="0" r="0" b="0"/>
          <a:pathLst>
            <a:path>
              <a:moveTo>
                <a:pt x="45720" y="0"/>
              </a:moveTo>
              <a:lnTo>
                <a:pt x="45720" y="37633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1B4678-377F-4218-97B3-2B9668B65E73}">
      <dsp:nvSpPr>
        <dsp:cNvPr id="0" name=""/>
        <dsp:cNvSpPr/>
      </dsp:nvSpPr>
      <dsp:spPr>
        <a:xfrm>
          <a:off x="5677746" y="1674384"/>
          <a:ext cx="91440" cy="376336"/>
        </a:xfrm>
        <a:custGeom>
          <a:avLst/>
          <a:gdLst/>
          <a:ahLst/>
          <a:cxnLst/>
          <a:rect l="0" t="0" r="0" b="0"/>
          <a:pathLst>
            <a:path>
              <a:moveTo>
                <a:pt x="45720" y="0"/>
              </a:moveTo>
              <a:lnTo>
                <a:pt x="45720" y="37633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4643CD-900D-4445-8CDF-6C3419147992}">
      <dsp:nvSpPr>
        <dsp:cNvPr id="0" name=""/>
        <dsp:cNvSpPr/>
      </dsp:nvSpPr>
      <dsp:spPr>
        <a:xfrm>
          <a:off x="5677746" y="667398"/>
          <a:ext cx="91440" cy="376336"/>
        </a:xfrm>
        <a:custGeom>
          <a:avLst/>
          <a:gdLst/>
          <a:ahLst/>
          <a:cxnLst/>
          <a:rect l="0" t="0" r="0" b="0"/>
          <a:pathLst>
            <a:path>
              <a:moveTo>
                <a:pt x="45720" y="0"/>
              </a:moveTo>
              <a:lnTo>
                <a:pt x="45720" y="37633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EE2E1C-1D90-40C5-9D3A-E9264616C196}">
      <dsp:nvSpPr>
        <dsp:cNvPr id="0" name=""/>
        <dsp:cNvSpPr/>
      </dsp:nvSpPr>
      <dsp:spPr>
        <a:xfrm>
          <a:off x="4827428" y="1471"/>
          <a:ext cx="1792076" cy="66592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zveřejnění</a:t>
          </a:r>
        </a:p>
      </dsp:txBody>
      <dsp:txXfrm>
        <a:off x="4827428" y="1471"/>
        <a:ext cx="1792076" cy="665926"/>
      </dsp:txXfrm>
    </dsp:sp>
    <dsp:sp modelId="{B9055273-A91D-4C36-8A49-D3C7DDC4BC60}">
      <dsp:nvSpPr>
        <dsp:cNvPr id="0" name=""/>
        <dsp:cNvSpPr/>
      </dsp:nvSpPr>
      <dsp:spPr>
        <a:xfrm>
          <a:off x="3598332" y="1043734"/>
          <a:ext cx="4250268" cy="63064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reportážní, ilustrační fotografie </a:t>
          </a:r>
          <a:endParaRPr lang="cs-CZ" sz="1200" kern="1200" dirty="0"/>
        </a:p>
      </dsp:txBody>
      <dsp:txXfrm>
        <a:off x="3598332" y="1043734"/>
        <a:ext cx="4250268" cy="630649"/>
      </dsp:txXfrm>
    </dsp:sp>
    <dsp:sp modelId="{DBB66691-D6D2-485C-AA3A-32C75EB73A0D}">
      <dsp:nvSpPr>
        <dsp:cNvPr id="0" name=""/>
        <dsp:cNvSpPr/>
      </dsp:nvSpPr>
      <dsp:spPr>
        <a:xfrm>
          <a:off x="2793994" y="2050720"/>
          <a:ext cx="5858943" cy="89603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svolení zákonných zástupců dítěte se šířením jeho podoby podle § 85 občanského zákoníku </a:t>
          </a:r>
        </a:p>
      </dsp:txBody>
      <dsp:txXfrm>
        <a:off x="2793994" y="2050720"/>
        <a:ext cx="5858943" cy="896038"/>
      </dsp:txXfrm>
    </dsp:sp>
    <dsp:sp modelId="{2363D3D9-2F62-45AB-8716-135052B997B6}">
      <dsp:nvSpPr>
        <dsp:cNvPr id="0" name=""/>
        <dsp:cNvSpPr/>
      </dsp:nvSpPr>
      <dsp:spPr>
        <a:xfrm>
          <a:off x="1024462" y="3323094"/>
          <a:ext cx="9398008" cy="143026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cs-CZ" sz="1800" kern="1200" dirty="0"/>
            <a:t>připojení </a:t>
          </a:r>
          <a:r>
            <a:rPr lang="cs-CZ" sz="1800" b="1" kern="1200" dirty="0"/>
            <a:t>stručných</a:t>
          </a:r>
          <a:r>
            <a:rPr lang="cs-CZ" sz="1800" kern="1200" dirty="0"/>
            <a:t> doprovodných informací v tisku či na webu školy zveřejněných </a:t>
          </a:r>
        </a:p>
        <a:p>
          <a:pPr marL="0" lvl="0" indent="0" algn="ctr" defTabSz="800100">
            <a:lnSpc>
              <a:spcPct val="90000"/>
            </a:lnSpc>
            <a:spcBef>
              <a:spcPct val="0"/>
            </a:spcBef>
            <a:spcAft>
              <a:spcPct val="35000"/>
            </a:spcAft>
            <a:buNone/>
          </a:pPr>
          <a:r>
            <a:rPr lang="cs-CZ" sz="1800" kern="1200" dirty="0"/>
            <a:t>propagace slušného chování a  šíření povědomí o vhodných, správných a slušných způsobech společenského chování a mezilidských vztahů v rámci školní výuky i výchovy mimoškolní</a:t>
          </a:r>
        </a:p>
      </dsp:txBody>
      <dsp:txXfrm>
        <a:off x="1024462" y="3323094"/>
        <a:ext cx="9398008" cy="1430265"/>
      </dsp:txXfrm>
    </dsp:sp>
    <dsp:sp modelId="{88577221-E0C9-4CEF-97EE-20892171F0FD}">
      <dsp:nvSpPr>
        <dsp:cNvPr id="0" name=""/>
        <dsp:cNvSpPr/>
      </dsp:nvSpPr>
      <dsp:spPr>
        <a:xfrm>
          <a:off x="2641596" y="5129696"/>
          <a:ext cx="6163739" cy="89603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nejsou porušeny povinnosti při zpracování osobních údajů</a:t>
          </a:r>
        </a:p>
      </dsp:txBody>
      <dsp:txXfrm>
        <a:off x="2641596" y="5129696"/>
        <a:ext cx="6163739" cy="896038"/>
      </dsp:txXfrm>
    </dsp:sp>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12A6E-C6F0-41CA-AFD6-A5570E45A778}">
      <dsp:nvSpPr>
        <dsp:cNvPr id="0" name=""/>
        <dsp:cNvSpPr/>
      </dsp:nvSpPr>
      <dsp:spPr>
        <a:xfrm>
          <a:off x="8418105" y="4629778"/>
          <a:ext cx="1189879" cy="413016"/>
        </a:xfrm>
        <a:custGeom>
          <a:avLst/>
          <a:gdLst/>
          <a:ahLst/>
          <a:cxnLst/>
          <a:rect l="0" t="0" r="0" b="0"/>
          <a:pathLst>
            <a:path>
              <a:moveTo>
                <a:pt x="0" y="0"/>
              </a:moveTo>
              <a:lnTo>
                <a:pt x="0" y="206508"/>
              </a:lnTo>
              <a:lnTo>
                <a:pt x="1189879" y="206508"/>
              </a:lnTo>
              <a:lnTo>
                <a:pt x="1189879" y="41301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351421-E6CD-4941-8C4E-C0B5D33E6595}">
      <dsp:nvSpPr>
        <dsp:cNvPr id="0" name=""/>
        <dsp:cNvSpPr/>
      </dsp:nvSpPr>
      <dsp:spPr>
        <a:xfrm>
          <a:off x="6584314" y="4629778"/>
          <a:ext cx="1833791" cy="413016"/>
        </a:xfrm>
        <a:custGeom>
          <a:avLst/>
          <a:gdLst/>
          <a:ahLst/>
          <a:cxnLst/>
          <a:rect l="0" t="0" r="0" b="0"/>
          <a:pathLst>
            <a:path>
              <a:moveTo>
                <a:pt x="1833791" y="0"/>
              </a:moveTo>
              <a:lnTo>
                <a:pt x="1833791" y="206508"/>
              </a:lnTo>
              <a:lnTo>
                <a:pt x="0" y="206508"/>
              </a:lnTo>
              <a:lnTo>
                <a:pt x="0" y="41301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76B7243-5716-4005-A92A-88652D593657}">
      <dsp:nvSpPr>
        <dsp:cNvPr id="0" name=""/>
        <dsp:cNvSpPr/>
      </dsp:nvSpPr>
      <dsp:spPr>
        <a:xfrm>
          <a:off x="5327290" y="3233391"/>
          <a:ext cx="3090815" cy="413016"/>
        </a:xfrm>
        <a:custGeom>
          <a:avLst/>
          <a:gdLst/>
          <a:ahLst/>
          <a:cxnLst/>
          <a:rect l="0" t="0" r="0" b="0"/>
          <a:pathLst>
            <a:path>
              <a:moveTo>
                <a:pt x="0" y="0"/>
              </a:moveTo>
              <a:lnTo>
                <a:pt x="0" y="206508"/>
              </a:lnTo>
              <a:lnTo>
                <a:pt x="3090815" y="206508"/>
              </a:lnTo>
              <a:lnTo>
                <a:pt x="3090815" y="41301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131944-5A0B-40C6-93DF-AC67760BDDB8}">
      <dsp:nvSpPr>
        <dsp:cNvPr id="0" name=""/>
        <dsp:cNvSpPr/>
      </dsp:nvSpPr>
      <dsp:spPr>
        <a:xfrm>
          <a:off x="2709828" y="4629778"/>
          <a:ext cx="91440" cy="413016"/>
        </a:xfrm>
        <a:custGeom>
          <a:avLst/>
          <a:gdLst/>
          <a:ahLst/>
          <a:cxnLst/>
          <a:rect l="0" t="0" r="0" b="0"/>
          <a:pathLst>
            <a:path>
              <a:moveTo>
                <a:pt x="45720" y="0"/>
              </a:moveTo>
              <a:lnTo>
                <a:pt x="45720" y="41301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A3ABBAB-9C1D-45F4-ACE8-B3AFDACD6D74}">
      <dsp:nvSpPr>
        <dsp:cNvPr id="0" name=""/>
        <dsp:cNvSpPr/>
      </dsp:nvSpPr>
      <dsp:spPr>
        <a:xfrm>
          <a:off x="2755548" y="3233391"/>
          <a:ext cx="2571742" cy="413016"/>
        </a:xfrm>
        <a:custGeom>
          <a:avLst/>
          <a:gdLst/>
          <a:ahLst/>
          <a:cxnLst/>
          <a:rect l="0" t="0" r="0" b="0"/>
          <a:pathLst>
            <a:path>
              <a:moveTo>
                <a:pt x="2571742" y="0"/>
              </a:moveTo>
              <a:lnTo>
                <a:pt x="2571742" y="206508"/>
              </a:lnTo>
              <a:lnTo>
                <a:pt x="0" y="206508"/>
              </a:lnTo>
              <a:lnTo>
                <a:pt x="0" y="41301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1B4678-377F-4218-97B3-2B9668B65E73}">
      <dsp:nvSpPr>
        <dsp:cNvPr id="0" name=""/>
        <dsp:cNvSpPr/>
      </dsp:nvSpPr>
      <dsp:spPr>
        <a:xfrm>
          <a:off x="5281570" y="1837003"/>
          <a:ext cx="91440" cy="413016"/>
        </a:xfrm>
        <a:custGeom>
          <a:avLst/>
          <a:gdLst/>
          <a:ahLst/>
          <a:cxnLst/>
          <a:rect l="0" t="0" r="0" b="0"/>
          <a:pathLst>
            <a:path>
              <a:moveTo>
                <a:pt x="45720" y="0"/>
              </a:moveTo>
              <a:lnTo>
                <a:pt x="45720" y="41301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4643CD-900D-4445-8CDF-6C3419147992}">
      <dsp:nvSpPr>
        <dsp:cNvPr id="0" name=""/>
        <dsp:cNvSpPr/>
      </dsp:nvSpPr>
      <dsp:spPr>
        <a:xfrm>
          <a:off x="5281570" y="731871"/>
          <a:ext cx="91440" cy="413016"/>
        </a:xfrm>
        <a:custGeom>
          <a:avLst/>
          <a:gdLst/>
          <a:ahLst/>
          <a:cxnLst/>
          <a:rect l="0" t="0" r="0" b="0"/>
          <a:pathLst>
            <a:path>
              <a:moveTo>
                <a:pt x="45720" y="0"/>
              </a:moveTo>
              <a:lnTo>
                <a:pt x="45720" y="41301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EE2E1C-1D90-40C5-9D3A-E9264616C196}">
      <dsp:nvSpPr>
        <dsp:cNvPr id="0" name=""/>
        <dsp:cNvSpPr/>
      </dsp:nvSpPr>
      <dsp:spPr>
        <a:xfrm>
          <a:off x="4343919" y="1039"/>
          <a:ext cx="1966742" cy="73083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zveřejnění</a:t>
          </a:r>
        </a:p>
      </dsp:txBody>
      <dsp:txXfrm>
        <a:off x="4343919" y="1039"/>
        <a:ext cx="1966742" cy="730831"/>
      </dsp:txXfrm>
    </dsp:sp>
    <dsp:sp modelId="{B9055273-A91D-4C36-8A49-D3C7DDC4BC60}">
      <dsp:nvSpPr>
        <dsp:cNvPr id="0" name=""/>
        <dsp:cNvSpPr/>
      </dsp:nvSpPr>
      <dsp:spPr>
        <a:xfrm>
          <a:off x="2995028" y="1144887"/>
          <a:ext cx="4664524" cy="69211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reportážní, ilustrační fotografie </a:t>
          </a:r>
          <a:endParaRPr lang="cs-CZ" sz="1200" kern="1200" dirty="0"/>
        </a:p>
      </dsp:txBody>
      <dsp:txXfrm>
        <a:off x="2995028" y="1144887"/>
        <a:ext cx="4664524" cy="692116"/>
      </dsp:txXfrm>
    </dsp:sp>
    <dsp:sp modelId="{DBB66691-D6D2-485C-AA3A-32C75EB73A0D}">
      <dsp:nvSpPr>
        <dsp:cNvPr id="0" name=""/>
        <dsp:cNvSpPr/>
      </dsp:nvSpPr>
      <dsp:spPr>
        <a:xfrm>
          <a:off x="2112295" y="2250019"/>
          <a:ext cx="6429990" cy="9833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svolení zákonných zástupců dítěte se šířením jeho podoby podle § 85 občanského zákoníku </a:t>
          </a:r>
        </a:p>
      </dsp:txBody>
      <dsp:txXfrm>
        <a:off x="2112295" y="2250019"/>
        <a:ext cx="6429990" cy="983371"/>
      </dsp:txXfrm>
    </dsp:sp>
    <dsp:sp modelId="{978EB786-5800-4F22-B287-99560DC178B3}">
      <dsp:nvSpPr>
        <dsp:cNvPr id="0" name=""/>
        <dsp:cNvSpPr/>
      </dsp:nvSpPr>
      <dsp:spPr>
        <a:xfrm>
          <a:off x="211664" y="3646407"/>
          <a:ext cx="5087767" cy="9833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cs-CZ" sz="2200" b="1" kern="1200" dirty="0"/>
            <a:t>další strukturované údaje jednotlivých žáků</a:t>
          </a:r>
          <a:r>
            <a:rPr lang="cs-CZ" sz="2200" kern="1200" dirty="0"/>
            <a:t> (zdrojem je obvykle školní matrika)</a:t>
          </a:r>
        </a:p>
      </dsp:txBody>
      <dsp:txXfrm>
        <a:off x="211664" y="3646407"/>
        <a:ext cx="5087767" cy="983371"/>
      </dsp:txXfrm>
    </dsp:sp>
    <dsp:sp modelId="{1C928F29-86A8-4FAD-BAAC-C2AE87299C28}">
      <dsp:nvSpPr>
        <dsp:cNvPr id="0" name=""/>
        <dsp:cNvSpPr/>
      </dsp:nvSpPr>
      <dsp:spPr>
        <a:xfrm>
          <a:off x="323168" y="5042794"/>
          <a:ext cx="4864758" cy="9833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cs-CZ" sz="2200" kern="1200" dirty="0"/>
            <a:t>souhlas se zpracováním</a:t>
          </a:r>
        </a:p>
      </dsp:txBody>
      <dsp:txXfrm>
        <a:off x="323168" y="5042794"/>
        <a:ext cx="4864758" cy="983371"/>
      </dsp:txXfrm>
    </dsp:sp>
    <dsp:sp modelId="{AE0F602A-0447-41E5-B144-F92354D95669}">
      <dsp:nvSpPr>
        <dsp:cNvPr id="0" name=""/>
        <dsp:cNvSpPr/>
      </dsp:nvSpPr>
      <dsp:spPr>
        <a:xfrm>
          <a:off x="6393294" y="3646407"/>
          <a:ext cx="4049622" cy="9833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cs-CZ" sz="2200" kern="1200" dirty="0"/>
            <a:t>zveřejňování na </a:t>
          </a:r>
          <a:r>
            <a:rPr lang="cs-CZ" sz="2200" b="1" kern="1200" dirty="0"/>
            <a:t>sociálních sítích</a:t>
          </a:r>
          <a:r>
            <a:rPr lang="cs-CZ" sz="2200" kern="1200" dirty="0"/>
            <a:t>, které umožňují sledování osob a profilování jejich osobních údajů</a:t>
          </a:r>
        </a:p>
      </dsp:txBody>
      <dsp:txXfrm>
        <a:off x="6393294" y="3646407"/>
        <a:ext cx="4049622" cy="983371"/>
      </dsp:txXfrm>
    </dsp:sp>
    <dsp:sp modelId="{3D6A1474-B28D-4BE8-8BEC-BFD37FC1F35C}">
      <dsp:nvSpPr>
        <dsp:cNvPr id="0" name=""/>
        <dsp:cNvSpPr/>
      </dsp:nvSpPr>
      <dsp:spPr>
        <a:xfrm>
          <a:off x="5600943" y="5042794"/>
          <a:ext cx="1966742" cy="9833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cs-CZ" sz="2200" kern="1200" dirty="0"/>
            <a:t>udělení souhlasu</a:t>
          </a:r>
        </a:p>
      </dsp:txBody>
      <dsp:txXfrm>
        <a:off x="5600943" y="5042794"/>
        <a:ext cx="1966742" cy="983371"/>
      </dsp:txXfrm>
    </dsp:sp>
    <dsp:sp modelId="{8284E5E3-D40D-41BA-BC10-9C9266BC6314}">
      <dsp:nvSpPr>
        <dsp:cNvPr id="0" name=""/>
        <dsp:cNvSpPr/>
      </dsp:nvSpPr>
      <dsp:spPr>
        <a:xfrm>
          <a:off x="7980702" y="5042794"/>
          <a:ext cx="3254566" cy="9833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cs-CZ" sz="2200" kern="1200" dirty="0"/>
            <a:t>informování o rizicích, která pro další zpracování osobních údajů hrozí</a:t>
          </a:r>
        </a:p>
      </dsp:txBody>
      <dsp:txXfrm>
        <a:off x="7980702" y="5042794"/>
        <a:ext cx="3254566" cy="9833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97D930-5125-4E56-BC16-421786A90F95}">
      <dsp:nvSpPr>
        <dsp:cNvPr id="0" name=""/>
        <dsp:cNvSpPr/>
      </dsp:nvSpPr>
      <dsp:spPr>
        <a:xfrm>
          <a:off x="9324196" y="2742076"/>
          <a:ext cx="91440" cy="475782"/>
        </a:xfrm>
        <a:custGeom>
          <a:avLst/>
          <a:gdLst/>
          <a:ahLst/>
          <a:cxnLst/>
          <a:rect l="0" t="0" r="0" b="0"/>
          <a:pathLst>
            <a:path>
              <a:moveTo>
                <a:pt x="45720" y="0"/>
              </a:moveTo>
              <a:lnTo>
                <a:pt x="45720" y="475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25CBF4-C9EA-48C2-AE6B-B477E2BC2487}">
      <dsp:nvSpPr>
        <dsp:cNvPr id="0" name=""/>
        <dsp:cNvSpPr/>
      </dsp:nvSpPr>
      <dsp:spPr>
        <a:xfrm>
          <a:off x="5257800" y="1133479"/>
          <a:ext cx="4112116" cy="475782"/>
        </a:xfrm>
        <a:custGeom>
          <a:avLst/>
          <a:gdLst/>
          <a:ahLst/>
          <a:cxnLst/>
          <a:rect l="0" t="0" r="0" b="0"/>
          <a:pathLst>
            <a:path>
              <a:moveTo>
                <a:pt x="0" y="0"/>
              </a:moveTo>
              <a:lnTo>
                <a:pt x="0" y="237891"/>
              </a:lnTo>
              <a:lnTo>
                <a:pt x="4112116" y="237891"/>
              </a:lnTo>
              <a:lnTo>
                <a:pt x="4112116" y="47578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EED674-0BCE-4A7B-A99E-4261C3ECD1DA}">
      <dsp:nvSpPr>
        <dsp:cNvPr id="0" name=""/>
        <dsp:cNvSpPr/>
      </dsp:nvSpPr>
      <dsp:spPr>
        <a:xfrm>
          <a:off x="6582785" y="2742076"/>
          <a:ext cx="91440" cy="475782"/>
        </a:xfrm>
        <a:custGeom>
          <a:avLst/>
          <a:gdLst/>
          <a:ahLst/>
          <a:cxnLst/>
          <a:rect l="0" t="0" r="0" b="0"/>
          <a:pathLst>
            <a:path>
              <a:moveTo>
                <a:pt x="45720" y="0"/>
              </a:moveTo>
              <a:lnTo>
                <a:pt x="45720" y="475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033E18-C385-4ABE-A91A-9A301460CBD1}">
      <dsp:nvSpPr>
        <dsp:cNvPr id="0" name=""/>
        <dsp:cNvSpPr/>
      </dsp:nvSpPr>
      <dsp:spPr>
        <a:xfrm>
          <a:off x="5257800" y="1133479"/>
          <a:ext cx="1370705" cy="475782"/>
        </a:xfrm>
        <a:custGeom>
          <a:avLst/>
          <a:gdLst/>
          <a:ahLst/>
          <a:cxnLst/>
          <a:rect l="0" t="0" r="0" b="0"/>
          <a:pathLst>
            <a:path>
              <a:moveTo>
                <a:pt x="0" y="0"/>
              </a:moveTo>
              <a:lnTo>
                <a:pt x="0" y="237891"/>
              </a:lnTo>
              <a:lnTo>
                <a:pt x="1370705" y="237891"/>
              </a:lnTo>
              <a:lnTo>
                <a:pt x="1370705" y="47578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2A939F-69E6-49EC-B596-A8175381AA8D}">
      <dsp:nvSpPr>
        <dsp:cNvPr id="0" name=""/>
        <dsp:cNvSpPr/>
      </dsp:nvSpPr>
      <dsp:spPr>
        <a:xfrm>
          <a:off x="3841374" y="2742076"/>
          <a:ext cx="91440" cy="475782"/>
        </a:xfrm>
        <a:custGeom>
          <a:avLst/>
          <a:gdLst/>
          <a:ahLst/>
          <a:cxnLst/>
          <a:rect l="0" t="0" r="0" b="0"/>
          <a:pathLst>
            <a:path>
              <a:moveTo>
                <a:pt x="45720" y="0"/>
              </a:moveTo>
              <a:lnTo>
                <a:pt x="45720" y="475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A300E39-012F-4A60-932A-42925A213997}">
      <dsp:nvSpPr>
        <dsp:cNvPr id="0" name=""/>
        <dsp:cNvSpPr/>
      </dsp:nvSpPr>
      <dsp:spPr>
        <a:xfrm>
          <a:off x="3887094" y="1133479"/>
          <a:ext cx="1370705" cy="475782"/>
        </a:xfrm>
        <a:custGeom>
          <a:avLst/>
          <a:gdLst/>
          <a:ahLst/>
          <a:cxnLst/>
          <a:rect l="0" t="0" r="0" b="0"/>
          <a:pathLst>
            <a:path>
              <a:moveTo>
                <a:pt x="1370705" y="0"/>
              </a:moveTo>
              <a:lnTo>
                <a:pt x="1370705" y="237891"/>
              </a:lnTo>
              <a:lnTo>
                <a:pt x="0" y="237891"/>
              </a:lnTo>
              <a:lnTo>
                <a:pt x="0" y="47578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28AED6-7353-4CB2-B11C-28FC6C7F0E97}">
      <dsp:nvSpPr>
        <dsp:cNvPr id="0" name=""/>
        <dsp:cNvSpPr/>
      </dsp:nvSpPr>
      <dsp:spPr>
        <a:xfrm>
          <a:off x="1099963" y="2742076"/>
          <a:ext cx="91440" cy="475782"/>
        </a:xfrm>
        <a:custGeom>
          <a:avLst/>
          <a:gdLst/>
          <a:ahLst/>
          <a:cxnLst/>
          <a:rect l="0" t="0" r="0" b="0"/>
          <a:pathLst>
            <a:path>
              <a:moveTo>
                <a:pt x="45720" y="0"/>
              </a:moveTo>
              <a:lnTo>
                <a:pt x="45720" y="475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5EBB8D-A3B0-47B6-9B38-9D7ADE7C80FA}">
      <dsp:nvSpPr>
        <dsp:cNvPr id="0" name=""/>
        <dsp:cNvSpPr/>
      </dsp:nvSpPr>
      <dsp:spPr>
        <a:xfrm>
          <a:off x="1145683" y="1133479"/>
          <a:ext cx="4112116" cy="475782"/>
        </a:xfrm>
        <a:custGeom>
          <a:avLst/>
          <a:gdLst/>
          <a:ahLst/>
          <a:cxnLst/>
          <a:rect l="0" t="0" r="0" b="0"/>
          <a:pathLst>
            <a:path>
              <a:moveTo>
                <a:pt x="4112116" y="0"/>
              </a:moveTo>
              <a:lnTo>
                <a:pt x="4112116" y="237891"/>
              </a:lnTo>
              <a:lnTo>
                <a:pt x="0" y="237891"/>
              </a:lnTo>
              <a:lnTo>
                <a:pt x="0" y="47578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3582AD-0152-47B6-8DC6-3C66AB904032}">
      <dsp:nvSpPr>
        <dsp:cNvPr id="0" name=""/>
        <dsp:cNvSpPr/>
      </dsp:nvSpPr>
      <dsp:spPr>
        <a:xfrm>
          <a:off x="4124985" y="665"/>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dokumentace</a:t>
          </a:r>
        </a:p>
        <a:p>
          <a:pPr marL="0" lvl="0" indent="0" algn="ctr" defTabSz="1155700">
            <a:lnSpc>
              <a:spcPct val="90000"/>
            </a:lnSpc>
            <a:spcBef>
              <a:spcPct val="0"/>
            </a:spcBef>
            <a:spcAft>
              <a:spcPct val="35000"/>
            </a:spcAft>
            <a:buNone/>
          </a:pPr>
          <a:r>
            <a:rPr lang="cs-CZ" sz="2600" kern="1200" dirty="0"/>
            <a:t>činnosti</a:t>
          </a:r>
        </a:p>
      </dsp:txBody>
      <dsp:txXfrm>
        <a:off x="4124985" y="665"/>
        <a:ext cx="2265629" cy="1132814"/>
      </dsp:txXfrm>
    </dsp:sp>
    <dsp:sp modelId="{BFE9B324-4033-49EF-A711-220C47B9AFE4}">
      <dsp:nvSpPr>
        <dsp:cNvPr id="0" name=""/>
        <dsp:cNvSpPr/>
      </dsp:nvSpPr>
      <dsp:spPr>
        <a:xfrm>
          <a:off x="12868" y="1609261"/>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naplněnost tříd</a:t>
          </a:r>
        </a:p>
      </dsp:txBody>
      <dsp:txXfrm>
        <a:off x="12868" y="1609261"/>
        <a:ext cx="2265629" cy="1132814"/>
      </dsp:txXfrm>
    </dsp:sp>
    <dsp:sp modelId="{3B47BEDF-C38B-4850-91A1-FA64A74C9969}">
      <dsp:nvSpPr>
        <dsp:cNvPr id="0" name=""/>
        <dsp:cNvSpPr/>
      </dsp:nvSpPr>
      <dsp:spPr>
        <a:xfrm>
          <a:off x="12868" y="3217858"/>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počet učitelů, úvazky učitelů MŠ</a:t>
          </a:r>
        </a:p>
      </dsp:txBody>
      <dsp:txXfrm>
        <a:off x="12868" y="3217858"/>
        <a:ext cx="2265629" cy="1132814"/>
      </dsp:txXfrm>
    </dsp:sp>
    <dsp:sp modelId="{51F33F07-CDE7-4B32-83EF-60E9DAE016EB}">
      <dsp:nvSpPr>
        <dsp:cNvPr id="0" name=""/>
        <dsp:cNvSpPr/>
      </dsp:nvSpPr>
      <dsp:spPr>
        <a:xfrm>
          <a:off x="2754279" y="1609261"/>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zajištění BOZ při pobytu mimo místo vzdělávání </a:t>
          </a:r>
        </a:p>
      </dsp:txBody>
      <dsp:txXfrm>
        <a:off x="2754279" y="1609261"/>
        <a:ext cx="2265629" cy="1132814"/>
      </dsp:txXfrm>
    </dsp:sp>
    <dsp:sp modelId="{E6B32B70-CFAB-4491-A4DE-DDEB4940D969}">
      <dsp:nvSpPr>
        <dsp:cNvPr id="0" name=""/>
        <dsp:cNvSpPr/>
      </dsp:nvSpPr>
      <dsp:spPr>
        <a:xfrm>
          <a:off x="2754279" y="3217858"/>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počet učitelů, úvazky učitelů MŠ</a:t>
          </a:r>
        </a:p>
      </dsp:txBody>
      <dsp:txXfrm>
        <a:off x="2754279" y="3217858"/>
        <a:ext cx="2265629" cy="1132814"/>
      </dsp:txXfrm>
    </dsp:sp>
    <dsp:sp modelId="{B3FD2E27-62E8-45BE-B946-A70FCFEE06F8}">
      <dsp:nvSpPr>
        <dsp:cNvPr id="0" name=""/>
        <dsp:cNvSpPr/>
      </dsp:nvSpPr>
      <dsp:spPr>
        <a:xfrm>
          <a:off x="5495691" y="1609261"/>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omezení, přerušení provozu</a:t>
          </a:r>
        </a:p>
      </dsp:txBody>
      <dsp:txXfrm>
        <a:off x="5495691" y="1609261"/>
        <a:ext cx="2265629" cy="1132814"/>
      </dsp:txXfrm>
    </dsp:sp>
    <dsp:sp modelId="{E629E4D5-972F-49CB-8042-2C63D1B2F2C4}">
      <dsp:nvSpPr>
        <dsp:cNvPr id="0" name=""/>
        <dsp:cNvSpPr/>
      </dsp:nvSpPr>
      <dsp:spPr>
        <a:xfrm>
          <a:off x="5495691" y="3217858"/>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doplnění informací</a:t>
          </a:r>
        </a:p>
      </dsp:txBody>
      <dsp:txXfrm>
        <a:off x="5495691" y="3217858"/>
        <a:ext cx="2265629" cy="1132814"/>
      </dsp:txXfrm>
    </dsp:sp>
    <dsp:sp modelId="{48DDCA55-2D9C-43C2-AA7D-F39F96C66452}">
      <dsp:nvSpPr>
        <dsp:cNvPr id="0" name=""/>
        <dsp:cNvSpPr/>
      </dsp:nvSpPr>
      <dsp:spPr>
        <a:xfrm>
          <a:off x="8237102" y="1609261"/>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školní řád, jiná směrnice</a:t>
          </a:r>
        </a:p>
      </dsp:txBody>
      <dsp:txXfrm>
        <a:off x="8237102" y="1609261"/>
        <a:ext cx="2265629" cy="1132814"/>
      </dsp:txXfrm>
    </dsp:sp>
    <dsp:sp modelId="{69718C86-DB77-4C70-A3F3-391C1635854F}">
      <dsp:nvSpPr>
        <dsp:cNvPr id="0" name=""/>
        <dsp:cNvSpPr/>
      </dsp:nvSpPr>
      <dsp:spPr>
        <a:xfrm>
          <a:off x="8237102" y="3217858"/>
          <a:ext cx="2265629" cy="113281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pravidlo stanovení úplaty</a:t>
          </a:r>
        </a:p>
      </dsp:txBody>
      <dsp:txXfrm>
        <a:off x="8237102" y="3217858"/>
        <a:ext cx="2265629" cy="1132814"/>
      </dsp:txXfrm>
    </dsp:sp>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23C66C-7181-491C-B07A-6ED5E3A61965}">
      <dsp:nvSpPr>
        <dsp:cNvPr id="0" name=""/>
        <dsp:cNvSpPr/>
      </dsp:nvSpPr>
      <dsp:spPr>
        <a:xfrm>
          <a:off x="8447413" y="2111199"/>
          <a:ext cx="302248" cy="2386468"/>
        </a:xfrm>
        <a:custGeom>
          <a:avLst/>
          <a:gdLst/>
          <a:ahLst/>
          <a:cxnLst/>
          <a:rect l="0" t="0" r="0" b="0"/>
          <a:pathLst>
            <a:path>
              <a:moveTo>
                <a:pt x="0" y="0"/>
              </a:moveTo>
              <a:lnTo>
                <a:pt x="0" y="2386468"/>
              </a:lnTo>
              <a:lnTo>
                <a:pt x="302248" y="238646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2A871B-2EDD-4BEA-9E5D-F6B83FD8ED95}">
      <dsp:nvSpPr>
        <dsp:cNvPr id="0" name=""/>
        <dsp:cNvSpPr/>
      </dsp:nvSpPr>
      <dsp:spPr>
        <a:xfrm>
          <a:off x="8447413" y="2111199"/>
          <a:ext cx="302248" cy="796233"/>
        </a:xfrm>
        <a:custGeom>
          <a:avLst/>
          <a:gdLst/>
          <a:ahLst/>
          <a:cxnLst/>
          <a:rect l="0" t="0" r="0" b="0"/>
          <a:pathLst>
            <a:path>
              <a:moveTo>
                <a:pt x="0" y="0"/>
              </a:moveTo>
              <a:lnTo>
                <a:pt x="0" y="796233"/>
              </a:lnTo>
              <a:lnTo>
                <a:pt x="302248" y="79623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5E7EB8-9D83-4E46-86B7-07728A2D0861}">
      <dsp:nvSpPr>
        <dsp:cNvPr id="0" name=""/>
        <dsp:cNvSpPr/>
      </dsp:nvSpPr>
      <dsp:spPr>
        <a:xfrm>
          <a:off x="5183723" y="882229"/>
          <a:ext cx="4069685" cy="363498"/>
        </a:xfrm>
        <a:custGeom>
          <a:avLst/>
          <a:gdLst/>
          <a:ahLst/>
          <a:cxnLst/>
          <a:rect l="0" t="0" r="0" b="0"/>
          <a:pathLst>
            <a:path>
              <a:moveTo>
                <a:pt x="0" y="0"/>
              </a:moveTo>
              <a:lnTo>
                <a:pt x="0" y="181749"/>
              </a:lnTo>
              <a:lnTo>
                <a:pt x="4069685" y="181749"/>
              </a:lnTo>
              <a:lnTo>
                <a:pt x="4069685" y="36349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C14232-0E93-43E5-A9A9-775AE9EB6620}">
      <dsp:nvSpPr>
        <dsp:cNvPr id="0" name=""/>
        <dsp:cNvSpPr/>
      </dsp:nvSpPr>
      <dsp:spPr>
        <a:xfrm>
          <a:off x="6096344" y="3340169"/>
          <a:ext cx="91440" cy="363498"/>
        </a:xfrm>
        <a:custGeom>
          <a:avLst/>
          <a:gdLst/>
          <a:ahLst/>
          <a:cxnLst/>
          <a:rect l="0" t="0" r="0" b="0"/>
          <a:pathLst>
            <a:path>
              <a:moveTo>
                <a:pt x="45720" y="0"/>
              </a:moveTo>
              <a:lnTo>
                <a:pt x="45720" y="36349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397E3C2-8628-4722-881C-00E67D03C5EF}">
      <dsp:nvSpPr>
        <dsp:cNvPr id="0" name=""/>
        <dsp:cNvSpPr/>
      </dsp:nvSpPr>
      <dsp:spPr>
        <a:xfrm>
          <a:off x="6096344" y="2111199"/>
          <a:ext cx="91440" cy="363498"/>
        </a:xfrm>
        <a:custGeom>
          <a:avLst/>
          <a:gdLst/>
          <a:ahLst/>
          <a:cxnLst/>
          <a:rect l="0" t="0" r="0" b="0"/>
          <a:pathLst>
            <a:path>
              <a:moveTo>
                <a:pt x="45720" y="0"/>
              </a:moveTo>
              <a:lnTo>
                <a:pt x="45720" y="36349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4C3FD09-7CBF-44FF-9C73-0AF574CC5A4D}">
      <dsp:nvSpPr>
        <dsp:cNvPr id="0" name=""/>
        <dsp:cNvSpPr/>
      </dsp:nvSpPr>
      <dsp:spPr>
        <a:xfrm>
          <a:off x="5183723" y="882229"/>
          <a:ext cx="958341" cy="363498"/>
        </a:xfrm>
        <a:custGeom>
          <a:avLst/>
          <a:gdLst/>
          <a:ahLst/>
          <a:cxnLst/>
          <a:rect l="0" t="0" r="0" b="0"/>
          <a:pathLst>
            <a:path>
              <a:moveTo>
                <a:pt x="0" y="0"/>
              </a:moveTo>
              <a:lnTo>
                <a:pt x="0" y="181749"/>
              </a:lnTo>
              <a:lnTo>
                <a:pt x="958341" y="181749"/>
              </a:lnTo>
              <a:lnTo>
                <a:pt x="958341" y="36349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963AC1-813A-4CDB-8415-27A5AD8A9B3A}">
      <dsp:nvSpPr>
        <dsp:cNvPr id="0" name=""/>
        <dsp:cNvSpPr/>
      </dsp:nvSpPr>
      <dsp:spPr>
        <a:xfrm>
          <a:off x="3127023" y="3661510"/>
          <a:ext cx="91440" cy="363498"/>
        </a:xfrm>
        <a:custGeom>
          <a:avLst/>
          <a:gdLst/>
          <a:ahLst/>
          <a:cxnLst/>
          <a:rect l="0" t="0" r="0" b="0"/>
          <a:pathLst>
            <a:path>
              <a:moveTo>
                <a:pt x="45720" y="0"/>
              </a:moveTo>
              <a:lnTo>
                <a:pt x="45720" y="36349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8127DB1-4ADD-4DE4-B9BC-0EA8E74E405E}">
      <dsp:nvSpPr>
        <dsp:cNvPr id="0" name=""/>
        <dsp:cNvSpPr/>
      </dsp:nvSpPr>
      <dsp:spPr>
        <a:xfrm>
          <a:off x="3127023" y="2432540"/>
          <a:ext cx="91440" cy="363498"/>
        </a:xfrm>
        <a:custGeom>
          <a:avLst/>
          <a:gdLst/>
          <a:ahLst/>
          <a:cxnLst/>
          <a:rect l="0" t="0" r="0" b="0"/>
          <a:pathLst>
            <a:path>
              <a:moveTo>
                <a:pt x="45720" y="0"/>
              </a:moveTo>
              <a:lnTo>
                <a:pt x="45720" y="36349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43D313-1DE5-4AD8-BEA4-6A201DC9AC0D}">
      <dsp:nvSpPr>
        <dsp:cNvPr id="0" name=""/>
        <dsp:cNvSpPr/>
      </dsp:nvSpPr>
      <dsp:spPr>
        <a:xfrm>
          <a:off x="3172743" y="882229"/>
          <a:ext cx="2010979" cy="363498"/>
        </a:xfrm>
        <a:custGeom>
          <a:avLst/>
          <a:gdLst/>
          <a:ahLst/>
          <a:cxnLst/>
          <a:rect l="0" t="0" r="0" b="0"/>
          <a:pathLst>
            <a:path>
              <a:moveTo>
                <a:pt x="2010979" y="0"/>
              </a:moveTo>
              <a:lnTo>
                <a:pt x="2010979" y="181749"/>
              </a:lnTo>
              <a:lnTo>
                <a:pt x="0" y="181749"/>
              </a:lnTo>
              <a:lnTo>
                <a:pt x="0" y="36349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9D2E53-2024-4E2D-9A34-D162EA7DC849}">
      <dsp:nvSpPr>
        <dsp:cNvPr id="0" name=""/>
        <dsp:cNvSpPr/>
      </dsp:nvSpPr>
      <dsp:spPr>
        <a:xfrm>
          <a:off x="926293" y="3675444"/>
          <a:ext cx="91440" cy="363498"/>
        </a:xfrm>
        <a:custGeom>
          <a:avLst/>
          <a:gdLst/>
          <a:ahLst/>
          <a:cxnLst/>
          <a:rect l="0" t="0" r="0" b="0"/>
          <a:pathLst>
            <a:path>
              <a:moveTo>
                <a:pt x="45720" y="0"/>
              </a:moveTo>
              <a:lnTo>
                <a:pt x="45720" y="36349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1BB63E-7811-4ABF-9891-988F4FD6597B}">
      <dsp:nvSpPr>
        <dsp:cNvPr id="0" name=""/>
        <dsp:cNvSpPr/>
      </dsp:nvSpPr>
      <dsp:spPr>
        <a:xfrm>
          <a:off x="926293" y="2111199"/>
          <a:ext cx="91440" cy="363498"/>
        </a:xfrm>
        <a:custGeom>
          <a:avLst/>
          <a:gdLst/>
          <a:ahLst/>
          <a:cxnLst/>
          <a:rect l="0" t="0" r="0" b="0"/>
          <a:pathLst>
            <a:path>
              <a:moveTo>
                <a:pt x="45720" y="0"/>
              </a:moveTo>
              <a:lnTo>
                <a:pt x="45720" y="36349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4643CD-900D-4445-8CDF-6C3419147992}">
      <dsp:nvSpPr>
        <dsp:cNvPr id="0" name=""/>
        <dsp:cNvSpPr/>
      </dsp:nvSpPr>
      <dsp:spPr>
        <a:xfrm>
          <a:off x="972013" y="882229"/>
          <a:ext cx="4211709" cy="363498"/>
        </a:xfrm>
        <a:custGeom>
          <a:avLst/>
          <a:gdLst/>
          <a:ahLst/>
          <a:cxnLst/>
          <a:rect l="0" t="0" r="0" b="0"/>
          <a:pathLst>
            <a:path>
              <a:moveTo>
                <a:pt x="4211709" y="0"/>
              </a:moveTo>
              <a:lnTo>
                <a:pt x="4211709" y="181749"/>
              </a:lnTo>
              <a:lnTo>
                <a:pt x="0" y="181749"/>
              </a:lnTo>
              <a:lnTo>
                <a:pt x="0" y="36349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EE2E1C-1D90-40C5-9D3A-E9264616C196}">
      <dsp:nvSpPr>
        <dsp:cNvPr id="0" name=""/>
        <dsp:cNvSpPr/>
      </dsp:nvSpPr>
      <dsp:spPr>
        <a:xfrm>
          <a:off x="4318252" y="364063"/>
          <a:ext cx="1730943" cy="51816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zpracování</a:t>
          </a:r>
        </a:p>
      </dsp:txBody>
      <dsp:txXfrm>
        <a:off x="4318252" y="364063"/>
        <a:ext cx="1730943" cy="518166"/>
      </dsp:txXfrm>
    </dsp:sp>
    <dsp:sp modelId="{B9055273-A91D-4C36-8A49-D3C7DDC4BC60}">
      <dsp:nvSpPr>
        <dsp:cNvPr id="0" name=""/>
        <dsp:cNvSpPr/>
      </dsp:nvSpPr>
      <dsp:spPr>
        <a:xfrm>
          <a:off x="106542" y="1245727"/>
          <a:ext cx="1730943" cy="8654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osobní údaje </a:t>
          </a:r>
          <a:r>
            <a:rPr lang="cs-CZ" sz="2000" kern="1200" dirty="0" err="1"/>
            <a:t>vyzvedávající</a:t>
          </a:r>
          <a:r>
            <a:rPr lang="cs-CZ" sz="2000" kern="1200" dirty="0"/>
            <a:t> osoby</a:t>
          </a:r>
        </a:p>
      </dsp:txBody>
      <dsp:txXfrm>
        <a:off x="106542" y="1245727"/>
        <a:ext cx="1730943" cy="865471"/>
      </dsp:txXfrm>
    </dsp:sp>
    <dsp:sp modelId="{B990835E-28E3-4F5C-8B64-663082BC99DB}">
      <dsp:nvSpPr>
        <dsp:cNvPr id="0" name=""/>
        <dsp:cNvSpPr/>
      </dsp:nvSpPr>
      <dsp:spPr>
        <a:xfrm>
          <a:off x="253" y="2474697"/>
          <a:ext cx="1943520" cy="12007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plnění povinnosti stanovené právním předpisem</a:t>
          </a:r>
        </a:p>
      </dsp:txBody>
      <dsp:txXfrm>
        <a:off x="253" y="2474697"/>
        <a:ext cx="1943520" cy="1200746"/>
      </dsp:txXfrm>
    </dsp:sp>
    <dsp:sp modelId="{17168B43-247E-4C3B-ACC8-13927A545E81}">
      <dsp:nvSpPr>
        <dsp:cNvPr id="0" name=""/>
        <dsp:cNvSpPr/>
      </dsp:nvSpPr>
      <dsp:spPr>
        <a:xfrm>
          <a:off x="106542" y="4038942"/>
          <a:ext cx="1730943" cy="8654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neuděluje se souhlas</a:t>
          </a:r>
        </a:p>
      </dsp:txBody>
      <dsp:txXfrm>
        <a:off x="106542" y="4038942"/>
        <a:ext cx="1730943" cy="865471"/>
      </dsp:txXfrm>
    </dsp:sp>
    <dsp:sp modelId="{D57F3998-3B3F-4248-B424-893AB2A29BFD}">
      <dsp:nvSpPr>
        <dsp:cNvPr id="0" name=""/>
        <dsp:cNvSpPr/>
      </dsp:nvSpPr>
      <dsp:spPr>
        <a:xfrm>
          <a:off x="2307272" y="1245727"/>
          <a:ext cx="1730943" cy="118681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podpisy dětí na výkresech, výtvarných dílech</a:t>
          </a:r>
        </a:p>
      </dsp:txBody>
      <dsp:txXfrm>
        <a:off x="2307272" y="1245727"/>
        <a:ext cx="1730943" cy="1186812"/>
      </dsp:txXfrm>
    </dsp:sp>
    <dsp:sp modelId="{DB2BDA24-4F1C-4F68-A979-A3FB3FC47FDB}">
      <dsp:nvSpPr>
        <dsp:cNvPr id="0" name=""/>
        <dsp:cNvSpPr/>
      </dsp:nvSpPr>
      <dsp:spPr>
        <a:xfrm>
          <a:off x="2307272" y="2796038"/>
          <a:ext cx="1730943" cy="8654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veřejný zájem</a:t>
          </a:r>
        </a:p>
      </dsp:txBody>
      <dsp:txXfrm>
        <a:off x="2307272" y="2796038"/>
        <a:ext cx="1730943" cy="865471"/>
      </dsp:txXfrm>
    </dsp:sp>
    <dsp:sp modelId="{A8FF1484-6449-4A1D-8F34-271A32A86E13}">
      <dsp:nvSpPr>
        <dsp:cNvPr id="0" name=""/>
        <dsp:cNvSpPr/>
      </dsp:nvSpPr>
      <dsp:spPr>
        <a:xfrm>
          <a:off x="2307272" y="4025008"/>
          <a:ext cx="1730943" cy="8654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neuděluje se souhlas</a:t>
          </a:r>
        </a:p>
      </dsp:txBody>
      <dsp:txXfrm>
        <a:off x="2307272" y="4025008"/>
        <a:ext cx="1730943" cy="865471"/>
      </dsp:txXfrm>
    </dsp:sp>
    <dsp:sp modelId="{8D5828BF-5A5C-47FF-8872-C4CAA9440284}">
      <dsp:nvSpPr>
        <dsp:cNvPr id="0" name=""/>
        <dsp:cNvSpPr/>
      </dsp:nvSpPr>
      <dsp:spPr>
        <a:xfrm>
          <a:off x="4401713" y="1245727"/>
          <a:ext cx="3480702" cy="8654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jmenovky</a:t>
          </a:r>
        </a:p>
        <a:p>
          <a:pPr marL="0" lvl="0" indent="0" algn="ctr" defTabSz="889000">
            <a:lnSpc>
              <a:spcPct val="90000"/>
            </a:lnSpc>
            <a:spcBef>
              <a:spcPct val="0"/>
            </a:spcBef>
            <a:spcAft>
              <a:spcPct val="35000"/>
            </a:spcAft>
            <a:buNone/>
          </a:pPr>
          <a:r>
            <a:rPr lang="cs-CZ" sz="2000" kern="1200" dirty="0"/>
            <a:t>podpisy na prezenčních listinách</a:t>
          </a:r>
        </a:p>
      </dsp:txBody>
      <dsp:txXfrm>
        <a:off x="4401713" y="1245727"/>
        <a:ext cx="3480702" cy="865471"/>
      </dsp:txXfrm>
    </dsp:sp>
    <dsp:sp modelId="{4A865A56-7E12-4FE0-ACB8-8EA42F6D98EC}">
      <dsp:nvSpPr>
        <dsp:cNvPr id="0" name=""/>
        <dsp:cNvSpPr/>
      </dsp:nvSpPr>
      <dsp:spPr>
        <a:xfrm>
          <a:off x="5276593" y="2474697"/>
          <a:ext cx="1730943" cy="8654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veřejný zájem</a:t>
          </a:r>
        </a:p>
      </dsp:txBody>
      <dsp:txXfrm>
        <a:off x="5276593" y="2474697"/>
        <a:ext cx="1730943" cy="865471"/>
      </dsp:txXfrm>
    </dsp:sp>
    <dsp:sp modelId="{4DF99A8B-1DCF-47F5-A4D6-77FDC371BCF4}">
      <dsp:nvSpPr>
        <dsp:cNvPr id="0" name=""/>
        <dsp:cNvSpPr/>
      </dsp:nvSpPr>
      <dsp:spPr>
        <a:xfrm>
          <a:off x="5276593" y="3703667"/>
          <a:ext cx="1730943" cy="8654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neuděluje se souhlas</a:t>
          </a:r>
        </a:p>
      </dsp:txBody>
      <dsp:txXfrm>
        <a:off x="5276593" y="3703667"/>
        <a:ext cx="1730943" cy="865471"/>
      </dsp:txXfrm>
    </dsp:sp>
    <dsp:sp modelId="{8AD92B35-8713-4FFB-ACD1-9B0CAE843832}">
      <dsp:nvSpPr>
        <dsp:cNvPr id="0" name=""/>
        <dsp:cNvSpPr/>
      </dsp:nvSpPr>
      <dsp:spPr>
        <a:xfrm>
          <a:off x="8245914" y="1245727"/>
          <a:ext cx="2014991" cy="8654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informační systém zřizovatele k přijímání</a:t>
          </a:r>
        </a:p>
      </dsp:txBody>
      <dsp:txXfrm>
        <a:off x="8245914" y="1245727"/>
        <a:ext cx="2014991" cy="865471"/>
      </dsp:txXfrm>
    </dsp:sp>
    <dsp:sp modelId="{A8900CB0-557B-42E2-8F8D-E15FDFA6677A}">
      <dsp:nvSpPr>
        <dsp:cNvPr id="0" name=""/>
        <dsp:cNvSpPr/>
      </dsp:nvSpPr>
      <dsp:spPr>
        <a:xfrm>
          <a:off x="8749661" y="2474697"/>
          <a:ext cx="1730943" cy="86547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škola - správce</a:t>
          </a:r>
        </a:p>
      </dsp:txBody>
      <dsp:txXfrm>
        <a:off x="8749661" y="2474697"/>
        <a:ext cx="1730943" cy="865471"/>
      </dsp:txXfrm>
    </dsp:sp>
    <dsp:sp modelId="{95F8D179-31B2-419D-8B2F-6014A32B5F29}">
      <dsp:nvSpPr>
        <dsp:cNvPr id="0" name=""/>
        <dsp:cNvSpPr/>
      </dsp:nvSpPr>
      <dsp:spPr>
        <a:xfrm>
          <a:off x="8749661" y="3703667"/>
          <a:ext cx="2697017" cy="15880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cs-CZ" sz="2000" kern="1200" dirty="0"/>
            <a:t>zřizovatel – správce</a:t>
          </a:r>
        </a:p>
        <a:p>
          <a:pPr marL="0" lvl="0" indent="0" algn="ctr" defTabSz="889000">
            <a:lnSpc>
              <a:spcPct val="90000"/>
            </a:lnSpc>
            <a:spcBef>
              <a:spcPct val="0"/>
            </a:spcBef>
            <a:spcAft>
              <a:spcPct val="35000"/>
            </a:spcAft>
            <a:buNone/>
          </a:pPr>
          <a:r>
            <a:rPr lang="cs-CZ" sz="2000" kern="1200" dirty="0"/>
            <a:t>+ odpovědnost za jím vytvořený informační systém, zejména za jeho zabezpečení</a:t>
          </a:r>
        </a:p>
      </dsp:txBody>
      <dsp:txXfrm>
        <a:off x="8749661" y="3703667"/>
        <a:ext cx="2697017" cy="1588002"/>
      </dsp:txXfrm>
    </dsp:sp>
  </dsp:spTree>
</dsp:drawing>
</file>

<file path=ppt/diagrams/drawing4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995D6E-41D1-4C09-995C-D0ECDF224947}">
      <dsp:nvSpPr>
        <dsp:cNvPr id="0" name=""/>
        <dsp:cNvSpPr/>
      </dsp:nvSpPr>
      <dsp:spPr>
        <a:xfrm>
          <a:off x="5257800" y="2509981"/>
          <a:ext cx="2777060" cy="518190"/>
        </a:xfrm>
        <a:custGeom>
          <a:avLst/>
          <a:gdLst/>
          <a:ahLst/>
          <a:cxnLst/>
          <a:rect l="0" t="0" r="0" b="0"/>
          <a:pathLst>
            <a:path>
              <a:moveTo>
                <a:pt x="0" y="0"/>
              </a:moveTo>
              <a:lnTo>
                <a:pt x="0" y="240539"/>
              </a:lnTo>
              <a:lnTo>
                <a:pt x="2777060" y="240539"/>
              </a:lnTo>
              <a:lnTo>
                <a:pt x="2777060" y="51819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2DD5D4-B44B-4196-AE5B-38769D5483B9}">
      <dsp:nvSpPr>
        <dsp:cNvPr id="0" name=""/>
        <dsp:cNvSpPr/>
      </dsp:nvSpPr>
      <dsp:spPr>
        <a:xfrm>
          <a:off x="2750682" y="2509981"/>
          <a:ext cx="2507117" cy="518190"/>
        </a:xfrm>
        <a:custGeom>
          <a:avLst/>
          <a:gdLst/>
          <a:ahLst/>
          <a:cxnLst/>
          <a:rect l="0" t="0" r="0" b="0"/>
          <a:pathLst>
            <a:path>
              <a:moveTo>
                <a:pt x="2507117" y="0"/>
              </a:moveTo>
              <a:lnTo>
                <a:pt x="2507117" y="240539"/>
              </a:lnTo>
              <a:lnTo>
                <a:pt x="0" y="240539"/>
              </a:lnTo>
              <a:lnTo>
                <a:pt x="0" y="51819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D39958-A4DF-48AD-8FB6-2300F827FBD3}">
      <dsp:nvSpPr>
        <dsp:cNvPr id="0" name=""/>
        <dsp:cNvSpPr/>
      </dsp:nvSpPr>
      <dsp:spPr>
        <a:xfrm>
          <a:off x="5212079" y="1054173"/>
          <a:ext cx="91440" cy="592416"/>
        </a:xfrm>
        <a:custGeom>
          <a:avLst/>
          <a:gdLst/>
          <a:ahLst/>
          <a:cxnLst/>
          <a:rect l="0" t="0" r="0" b="0"/>
          <a:pathLst>
            <a:path>
              <a:moveTo>
                <a:pt x="45720" y="0"/>
              </a:moveTo>
              <a:lnTo>
                <a:pt x="45720" y="59241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A064F42-15DB-4DC5-9997-165C52BA249B}">
      <dsp:nvSpPr>
        <dsp:cNvPr id="0" name=""/>
        <dsp:cNvSpPr/>
      </dsp:nvSpPr>
      <dsp:spPr>
        <a:xfrm>
          <a:off x="1915770" y="1013"/>
          <a:ext cx="6684059" cy="105316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číslo účtu zákonného zástupce </a:t>
          </a:r>
        </a:p>
        <a:p>
          <a:pPr marL="0" lvl="0" indent="0" algn="ctr" defTabSz="1066800">
            <a:lnSpc>
              <a:spcPct val="90000"/>
            </a:lnSpc>
            <a:spcBef>
              <a:spcPct val="0"/>
            </a:spcBef>
            <a:spcAft>
              <a:spcPct val="35000"/>
            </a:spcAft>
            <a:buNone/>
          </a:pPr>
          <a:r>
            <a:rPr lang="cs-CZ" sz="2400" kern="1200" dirty="0"/>
            <a:t>pro účely identifikace platby, vrácení přeplatku</a:t>
          </a:r>
        </a:p>
      </dsp:txBody>
      <dsp:txXfrm>
        <a:off x="1915770" y="1013"/>
        <a:ext cx="6684059" cy="1053160"/>
      </dsp:txXfrm>
    </dsp:sp>
    <dsp:sp modelId="{FE1391B7-8172-4B4C-A276-85D203ABF1B5}">
      <dsp:nvSpPr>
        <dsp:cNvPr id="0" name=""/>
        <dsp:cNvSpPr/>
      </dsp:nvSpPr>
      <dsp:spPr>
        <a:xfrm>
          <a:off x="2894876" y="1646590"/>
          <a:ext cx="4725846" cy="86339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shromáždění, použití</a:t>
          </a:r>
        </a:p>
      </dsp:txBody>
      <dsp:txXfrm>
        <a:off x="2894876" y="1646590"/>
        <a:ext cx="4725846" cy="863391"/>
      </dsp:txXfrm>
    </dsp:sp>
    <dsp:sp modelId="{9CC9EF86-D4C3-4124-BF00-02952E594D30}">
      <dsp:nvSpPr>
        <dsp:cNvPr id="0" name=""/>
        <dsp:cNvSpPr/>
      </dsp:nvSpPr>
      <dsp:spPr>
        <a:xfrm>
          <a:off x="251273" y="3028172"/>
          <a:ext cx="4998818" cy="132215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MŠMT</a:t>
          </a:r>
        </a:p>
        <a:p>
          <a:pPr marL="0" lvl="0" indent="0" algn="ctr" defTabSz="1066800">
            <a:lnSpc>
              <a:spcPct val="90000"/>
            </a:lnSpc>
            <a:spcBef>
              <a:spcPct val="0"/>
            </a:spcBef>
            <a:spcAft>
              <a:spcPct val="35000"/>
            </a:spcAft>
            <a:buNone/>
          </a:pPr>
          <a:r>
            <a:rPr lang="cs-CZ" sz="2400" kern="1200" dirty="0"/>
            <a:t>právní základ zpracování - </a:t>
          </a:r>
          <a:r>
            <a:rPr lang="cs-CZ" sz="2400" b="1" kern="1200" dirty="0"/>
            <a:t>souhlas</a:t>
          </a:r>
        </a:p>
      </dsp:txBody>
      <dsp:txXfrm>
        <a:off x="251273" y="3028172"/>
        <a:ext cx="4998818" cy="1322151"/>
      </dsp:txXfrm>
    </dsp:sp>
    <dsp:sp modelId="{8AA37E30-C1DB-46B6-ADE5-3A2DADE704CC}">
      <dsp:nvSpPr>
        <dsp:cNvPr id="0" name=""/>
        <dsp:cNvSpPr/>
      </dsp:nvSpPr>
      <dsp:spPr>
        <a:xfrm>
          <a:off x="5805395" y="3028172"/>
          <a:ext cx="4458930" cy="132215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právní základ zpracování - </a:t>
          </a:r>
          <a:r>
            <a:rPr lang="cs-CZ" sz="2400" b="1" kern="1200" dirty="0"/>
            <a:t>plnění povinnosti ze vztahu smyslem odpovídajícího smlouvě</a:t>
          </a:r>
        </a:p>
      </dsp:txBody>
      <dsp:txXfrm>
        <a:off x="5805395" y="3028172"/>
        <a:ext cx="4458930" cy="1322151"/>
      </dsp:txXfrm>
    </dsp:sp>
  </dsp:spTree>
</dsp:drawing>
</file>

<file path=ppt/diagrams/drawing4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8DF879-F4E7-4D86-AA12-7D2C2A90FE11}">
      <dsp:nvSpPr>
        <dsp:cNvPr id="0" name=""/>
        <dsp:cNvSpPr/>
      </dsp:nvSpPr>
      <dsp:spPr>
        <a:xfrm>
          <a:off x="6310824" y="2996020"/>
          <a:ext cx="586434" cy="717427"/>
        </a:xfrm>
        <a:custGeom>
          <a:avLst/>
          <a:gdLst/>
          <a:ahLst/>
          <a:cxnLst/>
          <a:rect l="0" t="0" r="0" b="0"/>
          <a:pathLst>
            <a:path>
              <a:moveTo>
                <a:pt x="0" y="0"/>
              </a:moveTo>
              <a:lnTo>
                <a:pt x="0" y="717427"/>
              </a:lnTo>
              <a:lnTo>
                <a:pt x="586434" y="71742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A2E66B0-D825-410A-8AF4-F90844DC7798}">
      <dsp:nvSpPr>
        <dsp:cNvPr id="0" name=""/>
        <dsp:cNvSpPr/>
      </dsp:nvSpPr>
      <dsp:spPr>
        <a:xfrm>
          <a:off x="5319132" y="1888686"/>
          <a:ext cx="2555516" cy="327521"/>
        </a:xfrm>
        <a:custGeom>
          <a:avLst/>
          <a:gdLst/>
          <a:ahLst/>
          <a:cxnLst/>
          <a:rect l="0" t="0" r="0" b="0"/>
          <a:pathLst>
            <a:path>
              <a:moveTo>
                <a:pt x="0" y="0"/>
              </a:moveTo>
              <a:lnTo>
                <a:pt x="0" y="163760"/>
              </a:lnTo>
              <a:lnTo>
                <a:pt x="2555516" y="163760"/>
              </a:lnTo>
              <a:lnTo>
                <a:pt x="2555516" y="32752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239ECF-F825-4B42-B644-FB2D82EB7EA7}">
      <dsp:nvSpPr>
        <dsp:cNvPr id="0" name=""/>
        <dsp:cNvSpPr/>
      </dsp:nvSpPr>
      <dsp:spPr>
        <a:xfrm>
          <a:off x="4396469" y="2996020"/>
          <a:ext cx="717526" cy="1824762"/>
        </a:xfrm>
        <a:custGeom>
          <a:avLst/>
          <a:gdLst/>
          <a:ahLst/>
          <a:cxnLst/>
          <a:rect l="0" t="0" r="0" b="0"/>
          <a:pathLst>
            <a:path>
              <a:moveTo>
                <a:pt x="717526" y="0"/>
              </a:moveTo>
              <a:lnTo>
                <a:pt x="717526" y="1824762"/>
              </a:lnTo>
              <a:lnTo>
                <a:pt x="0" y="182476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0EA68C-5B7E-424F-9A80-87B232599494}">
      <dsp:nvSpPr>
        <dsp:cNvPr id="0" name=""/>
        <dsp:cNvSpPr/>
      </dsp:nvSpPr>
      <dsp:spPr>
        <a:xfrm>
          <a:off x="4396469" y="2996020"/>
          <a:ext cx="717526" cy="717427"/>
        </a:xfrm>
        <a:custGeom>
          <a:avLst/>
          <a:gdLst/>
          <a:ahLst/>
          <a:cxnLst/>
          <a:rect l="0" t="0" r="0" b="0"/>
          <a:pathLst>
            <a:path>
              <a:moveTo>
                <a:pt x="717526" y="0"/>
              </a:moveTo>
              <a:lnTo>
                <a:pt x="717526" y="717427"/>
              </a:lnTo>
              <a:lnTo>
                <a:pt x="0" y="71742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07BA92-F699-40A3-8B52-D04B57BF7B1E}">
      <dsp:nvSpPr>
        <dsp:cNvPr id="0" name=""/>
        <dsp:cNvSpPr/>
      </dsp:nvSpPr>
      <dsp:spPr>
        <a:xfrm>
          <a:off x="3200591" y="1888686"/>
          <a:ext cx="2118541" cy="327521"/>
        </a:xfrm>
        <a:custGeom>
          <a:avLst/>
          <a:gdLst/>
          <a:ahLst/>
          <a:cxnLst/>
          <a:rect l="0" t="0" r="0" b="0"/>
          <a:pathLst>
            <a:path>
              <a:moveTo>
                <a:pt x="2118541" y="0"/>
              </a:moveTo>
              <a:lnTo>
                <a:pt x="2118541" y="163760"/>
              </a:lnTo>
              <a:lnTo>
                <a:pt x="0" y="163760"/>
              </a:lnTo>
              <a:lnTo>
                <a:pt x="0" y="32752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67AF3BB-2278-44D6-80AA-4E46D1EBE166}">
      <dsp:nvSpPr>
        <dsp:cNvPr id="0" name=""/>
        <dsp:cNvSpPr/>
      </dsp:nvSpPr>
      <dsp:spPr>
        <a:xfrm>
          <a:off x="5273412" y="781352"/>
          <a:ext cx="91440" cy="327521"/>
        </a:xfrm>
        <a:custGeom>
          <a:avLst/>
          <a:gdLst/>
          <a:ahLst/>
          <a:cxnLst/>
          <a:rect l="0" t="0" r="0" b="0"/>
          <a:pathLst>
            <a:path>
              <a:moveTo>
                <a:pt x="45720" y="0"/>
              </a:moveTo>
              <a:lnTo>
                <a:pt x="45720" y="32752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54A2ED-DF67-400F-9F4B-2BDD66C6FBFF}">
      <dsp:nvSpPr>
        <dsp:cNvPr id="0" name=""/>
        <dsp:cNvSpPr/>
      </dsp:nvSpPr>
      <dsp:spPr>
        <a:xfrm>
          <a:off x="3499860" y="1539"/>
          <a:ext cx="3638544" cy="77981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zdravotní pojišťovna dítěte</a:t>
          </a:r>
        </a:p>
      </dsp:txBody>
      <dsp:txXfrm>
        <a:off x="3499860" y="1539"/>
        <a:ext cx="3638544" cy="779812"/>
      </dsp:txXfrm>
    </dsp:sp>
    <dsp:sp modelId="{A1521F13-4649-43BC-A901-AB11627415EA}">
      <dsp:nvSpPr>
        <dsp:cNvPr id="0" name=""/>
        <dsp:cNvSpPr/>
      </dsp:nvSpPr>
      <dsp:spPr>
        <a:xfrm>
          <a:off x="3240775" y="1108873"/>
          <a:ext cx="4156714" cy="77981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shromáždění, použití</a:t>
          </a:r>
        </a:p>
      </dsp:txBody>
      <dsp:txXfrm>
        <a:off x="3240775" y="1108873"/>
        <a:ext cx="4156714" cy="779812"/>
      </dsp:txXfrm>
    </dsp:sp>
    <dsp:sp modelId="{9A5AA524-99E4-4260-9B62-B875F392B303}">
      <dsp:nvSpPr>
        <dsp:cNvPr id="0" name=""/>
        <dsp:cNvSpPr/>
      </dsp:nvSpPr>
      <dsp:spPr>
        <a:xfrm>
          <a:off x="808835" y="2216208"/>
          <a:ext cx="4783512" cy="77981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za účelem rychlé komunikace s lékařem, rychlou záchrannou službou</a:t>
          </a:r>
        </a:p>
      </dsp:txBody>
      <dsp:txXfrm>
        <a:off x="808835" y="2216208"/>
        <a:ext cx="4783512" cy="779812"/>
      </dsp:txXfrm>
    </dsp:sp>
    <dsp:sp modelId="{3CDB674F-F591-4F9E-8211-1595F7143226}">
      <dsp:nvSpPr>
        <dsp:cNvPr id="0" name=""/>
        <dsp:cNvSpPr/>
      </dsp:nvSpPr>
      <dsp:spPr>
        <a:xfrm>
          <a:off x="1130129" y="3323542"/>
          <a:ext cx="3266339" cy="77981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MŠMT: právní základ zpracování - </a:t>
          </a:r>
          <a:r>
            <a:rPr lang="cs-CZ" sz="2400" b="1" kern="1200" dirty="0"/>
            <a:t>souhlas</a:t>
          </a:r>
        </a:p>
      </dsp:txBody>
      <dsp:txXfrm>
        <a:off x="1130129" y="3323542"/>
        <a:ext cx="3266339" cy="779812"/>
      </dsp:txXfrm>
    </dsp:sp>
    <dsp:sp modelId="{869452A9-9117-4058-8DE0-EC73038E5337}">
      <dsp:nvSpPr>
        <dsp:cNvPr id="0" name=""/>
        <dsp:cNvSpPr/>
      </dsp:nvSpPr>
      <dsp:spPr>
        <a:xfrm>
          <a:off x="643183" y="4430876"/>
          <a:ext cx="3753286" cy="77981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právní základ zpracování - </a:t>
          </a:r>
          <a:r>
            <a:rPr lang="cs-CZ" sz="2400" b="1" kern="1200" dirty="0"/>
            <a:t>oprávněný zájem správce</a:t>
          </a:r>
        </a:p>
      </dsp:txBody>
      <dsp:txXfrm>
        <a:off x="643183" y="4430876"/>
        <a:ext cx="3753286" cy="779812"/>
      </dsp:txXfrm>
    </dsp:sp>
    <dsp:sp modelId="{68FF681B-4BBC-4DEA-B788-E10B781ABCF6}">
      <dsp:nvSpPr>
        <dsp:cNvPr id="0" name=""/>
        <dsp:cNvSpPr/>
      </dsp:nvSpPr>
      <dsp:spPr>
        <a:xfrm>
          <a:off x="5919868" y="2216208"/>
          <a:ext cx="3909560" cy="77981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cs-CZ" sz="2100" kern="1200" dirty="0"/>
            <a:t>za účelem zaslání záznamu o úrazu</a:t>
          </a:r>
        </a:p>
      </dsp:txBody>
      <dsp:txXfrm>
        <a:off x="5919868" y="2216208"/>
        <a:ext cx="3909560" cy="779812"/>
      </dsp:txXfrm>
    </dsp:sp>
    <dsp:sp modelId="{7F83CE27-D1AA-4FC4-BF00-1F3DCD784393}">
      <dsp:nvSpPr>
        <dsp:cNvPr id="0" name=""/>
        <dsp:cNvSpPr/>
      </dsp:nvSpPr>
      <dsp:spPr>
        <a:xfrm>
          <a:off x="6897259" y="3323542"/>
          <a:ext cx="2975157" cy="77981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cs-CZ" sz="2100" kern="1200" dirty="0"/>
            <a:t>právní základ zpracování – </a:t>
          </a:r>
          <a:r>
            <a:rPr lang="cs-CZ" sz="2100" b="1" kern="1200" dirty="0"/>
            <a:t>plnění právní povinnosti</a:t>
          </a:r>
        </a:p>
      </dsp:txBody>
      <dsp:txXfrm>
        <a:off x="6897259" y="3323542"/>
        <a:ext cx="2975157" cy="779812"/>
      </dsp:txXfrm>
    </dsp:sp>
  </dsp:spTree>
</dsp:drawing>
</file>

<file path=ppt/diagrams/drawing4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4CC5CE-C5DE-4311-A0CA-0E7617D36ABD}">
      <dsp:nvSpPr>
        <dsp:cNvPr id="0" name=""/>
        <dsp:cNvSpPr/>
      </dsp:nvSpPr>
      <dsp:spPr>
        <a:xfrm>
          <a:off x="5257800" y="2124651"/>
          <a:ext cx="4163786" cy="458260"/>
        </a:xfrm>
        <a:custGeom>
          <a:avLst/>
          <a:gdLst/>
          <a:ahLst/>
          <a:cxnLst/>
          <a:rect l="0" t="0" r="0" b="0"/>
          <a:pathLst>
            <a:path>
              <a:moveTo>
                <a:pt x="0" y="0"/>
              </a:moveTo>
              <a:lnTo>
                <a:pt x="0" y="229130"/>
              </a:lnTo>
              <a:lnTo>
                <a:pt x="4163786" y="229130"/>
              </a:lnTo>
              <a:lnTo>
                <a:pt x="4163786" y="45826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8CD500-AE3E-40DA-B1DD-3D2077E7E1F5}">
      <dsp:nvSpPr>
        <dsp:cNvPr id="0" name=""/>
        <dsp:cNvSpPr/>
      </dsp:nvSpPr>
      <dsp:spPr>
        <a:xfrm>
          <a:off x="5257800" y="2124651"/>
          <a:ext cx="1523333" cy="458260"/>
        </a:xfrm>
        <a:custGeom>
          <a:avLst/>
          <a:gdLst/>
          <a:ahLst/>
          <a:cxnLst/>
          <a:rect l="0" t="0" r="0" b="0"/>
          <a:pathLst>
            <a:path>
              <a:moveTo>
                <a:pt x="0" y="0"/>
              </a:moveTo>
              <a:lnTo>
                <a:pt x="0" y="229130"/>
              </a:lnTo>
              <a:lnTo>
                <a:pt x="1523333" y="229130"/>
              </a:lnTo>
              <a:lnTo>
                <a:pt x="1523333" y="45826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2C9389-8855-492D-968D-DABF2336E680}">
      <dsp:nvSpPr>
        <dsp:cNvPr id="0" name=""/>
        <dsp:cNvSpPr/>
      </dsp:nvSpPr>
      <dsp:spPr>
        <a:xfrm>
          <a:off x="4140681" y="2124651"/>
          <a:ext cx="1117118" cy="458260"/>
        </a:xfrm>
        <a:custGeom>
          <a:avLst/>
          <a:gdLst/>
          <a:ahLst/>
          <a:cxnLst/>
          <a:rect l="0" t="0" r="0" b="0"/>
          <a:pathLst>
            <a:path>
              <a:moveTo>
                <a:pt x="1117118" y="0"/>
              </a:moveTo>
              <a:lnTo>
                <a:pt x="1117118" y="229130"/>
              </a:lnTo>
              <a:lnTo>
                <a:pt x="0" y="229130"/>
              </a:lnTo>
              <a:lnTo>
                <a:pt x="0" y="45826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8086E8-4A22-4D06-B87C-83B2BAF2B207}">
      <dsp:nvSpPr>
        <dsp:cNvPr id="0" name=""/>
        <dsp:cNvSpPr/>
      </dsp:nvSpPr>
      <dsp:spPr>
        <a:xfrm>
          <a:off x="1297120" y="2124651"/>
          <a:ext cx="3960679" cy="458260"/>
        </a:xfrm>
        <a:custGeom>
          <a:avLst/>
          <a:gdLst/>
          <a:ahLst/>
          <a:cxnLst/>
          <a:rect l="0" t="0" r="0" b="0"/>
          <a:pathLst>
            <a:path>
              <a:moveTo>
                <a:pt x="3960679" y="0"/>
              </a:moveTo>
              <a:lnTo>
                <a:pt x="3960679" y="229130"/>
              </a:lnTo>
              <a:lnTo>
                <a:pt x="0" y="229130"/>
              </a:lnTo>
              <a:lnTo>
                <a:pt x="0" y="45826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E02D0B-766D-4E02-B86C-48D1EE33A21A}">
      <dsp:nvSpPr>
        <dsp:cNvPr id="0" name=""/>
        <dsp:cNvSpPr/>
      </dsp:nvSpPr>
      <dsp:spPr>
        <a:xfrm>
          <a:off x="2463371" y="1033555"/>
          <a:ext cx="5588856" cy="109109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dokumentace školy</a:t>
          </a:r>
        </a:p>
      </dsp:txBody>
      <dsp:txXfrm>
        <a:off x="2463371" y="1033555"/>
        <a:ext cx="5588856" cy="1091096"/>
      </dsp:txXfrm>
    </dsp:sp>
    <dsp:sp modelId="{515AFCF7-3E2E-47B4-9824-E16B3F4ACA14}">
      <dsp:nvSpPr>
        <dsp:cNvPr id="0" name=""/>
        <dsp:cNvSpPr/>
      </dsp:nvSpPr>
      <dsp:spPr>
        <a:xfrm>
          <a:off x="2917" y="2582911"/>
          <a:ext cx="2588407" cy="109109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informace podle čl. 13 a čl. 14 GDPR</a:t>
          </a:r>
        </a:p>
      </dsp:txBody>
      <dsp:txXfrm>
        <a:off x="2917" y="2582911"/>
        <a:ext cx="2588407" cy="1091096"/>
      </dsp:txXfrm>
    </dsp:sp>
    <dsp:sp modelId="{5D4B0F66-D2F2-4214-9DE1-BD50872387CB}">
      <dsp:nvSpPr>
        <dsp:cNvPr id="0" name=""/>
        <dsp:cNvSpPr/>
      </dsp:nvSpPr>
      <dsp:spPr>
        <a:xfrm>
          <a:off x="3049584" y="2582911"/>
          <a:ext cx="2182192" cy="109109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záznamy o činnostech zpracování</a:t>
          </a:r>
        </a:p>
      </dsp:txBody>
      <dsp:txXfrm>
        <a:off x="3049584" y="2582911"/>
        <a:ext cx="2182192" cy="1091096"/>
      </dsp:txXfrm>
    </dsp:sp>
    <dsp:sp modelId="{5ED56FA7-7E6E-4282-AF38-134FC17092E8}">
      <dsp:nvSpPr>
        <dsp:cNvPr id="0" name=""/>
        <dsp:cNvSpPr/>
      </dsp:nvSpPr>
      <dsp:spPr>
        <a:xfrm>
          <a:off x="5690037" y="2582911"/>
          <a:ext cx="2182192" cy="109109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souhlas se zpracováním</a:t>
          </a:r>
        </a:p>
      </dsp:txBody>
      <dsp:txXfrm>
        <a:off x="5690037" y="2582911"/>
        <a:ext cx="2182192" cy="1091096"/>
      </dsp:txXfrm>
    </dsp:sp>
    <dsp:sp modelId="{453510CB-333E-40FF-AC71-F1CCC661FC92}">
      <dsp:nvSpPr>
        <dsp:cNvPr id="0" name=""/>
        <dsp:cNvSpPr/>
      </dsp:nvSpPr>
      <dsp:spPr>
        <a:xfrm>
          <a:off x="8330490" y="2582911"/>
          <a:ext cx="2182192" cy="136034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interní směrnice věnovaná zpracování osobních údajů</a:t>
          </a:r>
        </a:p>
      </dsp:txBody>
      <dsp:txXfrm>
        <a:off x="8330490" y="2582911"/>
        <a:ext cx="2182192" cy="13603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A0C261-EFA1-467F-ADE1-30F9CC9AE438}">
      <dsp:nvSpPr>
        <dsp:cNvPr id="0" name=""/>
        <dsp:cNvSpPr/>
      </dsp:nvSpPr>
      <dsp:spPr>
        <a:xfrm>
          <a:off x="6406123" y="386523"/>
          <a:ext cx="621747" cy="215813"/>
        </a:xfrm>
        <a:custGeom>
          <a:avLst/>
          <a:gdLst/>
          <a:ahLst/>
          <a:cxnLst/>
          <a:rect l="0" t="0" r="0" b="0"/>
          <a:pathLst>
            <a:path>
              <a:moveTo>
                <a:pt x="0" y="0"/>
              </a:moveTo>
              <a:lnTo>
                <a:pt x="0" y="107906"/>
              </a:lnTo>
              <a:lnTo>
                <a:pt x="621747" y="107906"/>
              </a:lnTo>
              <a:lnTo>
                <a:pt x="621747" y="21581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F513E0-988A-41DD-82BA-3719D5F00DCB}">
      <dsp:nvSpPr>
        <dsp:cNvPr id="0" name=""/>
        <dsp:cNvSpPr/>
      </dsp:nvSpPr>
      <dsp:spPr>
        <a:xfrm>
          <a:off x="3536774" y="1505807"/>
          <a:ext cx="2247601" cy="4318133"/>
        </a:xfrm>
        <a:custGeom>
          <a:avLst/>
          <a:gdLst/>
          <a:ahLst/>
          <a:cxnLst/>
          <a:rect l="0" t="0" r="0" b="0"/>
          <a:pathLst>
            <a:path>
              <a:moveTo>
                <a:pt x="2247601" y="0"/>
              </a:moveTo>
              <a:lnTo>
                <a:pt x="2247601" y="4318133"/>
              </a:lnTo>
              <a:lnTo>
                <a:pt x="0" y="431813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0C79EFC-80CC-4AFB-A867-9811D2F87EFE}">
      <dsp:nvSpPr>
        <dsp:cNvPr id="0" name=""/>
        <dsp:cNvSpPr/>
      </dsp:nvSpPr>
      <dsp:spPr>
        <a:xfrm>
          <a:off x="5738656" y="1505807"/>
          <a:ext cx="91440" cy="3548003"/>
        </a:xfrm>
        <a:custGeom>
          <a:avLst/>
          <a:gdLst/>
          <a:ahLst/>
          <a:cxnLst/>
          <a:rect l="0" t="0" r="0" b="0"/>
          <a:pathLst>
            <a:path>
              <a:moveTo>
                <a:pt x="45720" y="0"/>
              </a:moveTo>
              <a:lnTo>
                <a:pt x="45720" y="3548003"/>
              </a:lnTo>
              <a:lnTo>
                <a:pt x="135590" y="354800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DBF16A-6DC3-4EB4-BB49-83C0BC9805A2}">
      <dsp:nvSpPr>
        <dsp:cNvPr id="0" name=""/>
        <dsp:cNvSpPr/>
      </dsp:nvSpPr>
      <dsp:spPr>
        <a:xfrm>
          <a:off x="4224077" y="1505807"/>
          <a:ext cx="1560298" cy="3456997"/>
        </a:xfrm>
        <a:custGeom>
          <a:avLst/>
          <a:gdLst/>
          <a:ahLst/>
          <a:cxnLst/>
          <a:rect l="0" t="0" r="0" b="0"/>
          <a:pathLst>
            <a:path>
              <a:moveTo>
                <a:pt x="1560298" y="0"/>
              </a:moveTo>
              <a:lnTo>
                <a:pt x="1560298" y="3456997"/>
              </a:lnTo>
              <a:lnTo>
                <a:pt x="0" y="345699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284AB0-E9B8-4A70-B2E6-2C293255E620}">
      <dsp:nvSpPr>
        <dsp:cNvPr id="0" name=""/>
        <dsp:cNvSpPr/>
      </dsp:nvSpPr>
      <dsp:spPr>
        <a:xfrm>
          <a:off x="5784376" y="1505807"/>
          <a:ext cx="107906" cy="2263777"/>
        </a:xfrm>
        <a:custGeom>
          <a:avLst/>
          <a:gdLst/>
          <a:ahLst/>
          <a:cxnLst/>
          <a:rect l="0" t="0" r="0" b="0"/>
          <a:pathLst>
            <a:path>
              <a:moveTo>
                <a:pt x="0" y="0"/>
              </a:moveTo>
              <a:lnTo>
                <a:pt x="0" y="2263777"/>
              </a:lnTo>
              <a:lnTo>
                <a:pt x="107906" y="226377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87DD66-9D38-455F-A7C1-A147AED700AE}">
      <dsp:nvSpPr>
        <dsp:cNvPr id="0" name=""/>
        <dsp:cNvSpPr/>
      </dsp:nvSpPr>
      <dsp:spPr>
        <a:xfrm>
          <a:off x="5676469" y="1505807"/>
          <a:ext cx="107906" cy="2383334"/>
        </a:xfrm>
        <a:custGeom>
          <a:avLst/>
          <a:gdLst/>
          <a:ahLst/>
          <a:cxnLst/>
          <a:rect l="0" t="0" r="0" b="0"/>
          <a:pathLst>
            <a:path>
              <a:moveTo>
                <a:pt x="107906" y="0"/>
              </a:moveTo>
              <a:lnTo>
                <a:pt x="107906" y="2383334"/>
              </a:lnTo>
              <a:lnTo>
                <a:pt x="0" y="238333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DAC9A-F730-4B90-9716-67F110A8A98C}">
      <dsp:nvSpPr>
        <dsp:cNvPr id="0" name=""/>
        <dsp:cNvSpPr/>
      </dsp:nvSpPr>
      <dsp:spPr>
        <a:xfrm>
          <a:off x="5784376" y="1505807"/>
          <a:ext cx="107906" cy="891202"/>
        </a:xfrm>
        <a:custGeom>
          <a:avLst/>
          <a:gdLst/>
          <a:ahLst/>
          <a:cxnLst/>
          <a:rect l="0" t="0" r="0" b="0"/>
          <a:pathLst>
            <a:path>
              <a:moveTo>
                <a:pt x="0" y="0"/>
              </a:moveTo>
              <a:lnTo>
                <a:pt x="0" y="891202"/>
              </a:lnTo>
              <a:lnTo>
                <a:pt x="107906" y="89120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0AE903-E456-4D51-AF63-DE0C5C03E547}">
      <dsp:nvSpPr>
        <dsp:cNvPr id="0" name=""/>
        <dsp:cNvSpPr/>
      </dsp:nvSpPr>
      <dsp:spPr>
        <a:xfrm>
          <a:off x="4856071" y="1505807"/>
          <a:ext cx="928304" cy="834474"/>
        </a:xfrm>
        <a:custGeom>
          <a:avLst/>
          <a:gdLst/>
          <a:ahLst/>
          <a:cxnLst/>
          <a:rect l="0" t="0" r="0" b="0"/>
          <a:pathLst>
            <a:path>
              <a:moveTo>
                <a:pt x="928304" y="0"/>
              </a:moveTo>
              <a:lnTo>
                <a:pt x="928304" y="834474"/>
              </a:lnTo>
              <a:lnTo>
                <a:pt x="0" y="83447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2E226D-66CD-43FA-AE7E-A18938A89688}">
      <dsp:nvSpPr>
        <dsp:cNvPr id="0" name=""/>
        <dsp:cNvSpPr/>
      </dsp:nvSpPr>
      <dsp:spPr>
        <a:xfrm>
          <a:off x="5738656" y="993687"/>
          <a:ext cx="91440" cy="215813"/>
        </a:xfrm>
        <a:custGeom>
          <a:avLst/>
          <a:gdLst/>
          <a:ahLst/>
          <a:cxnLst/>
          <a:rect l="0" t="0" r="0" b="0"/>
          <a:pathLst>
            <a:path>
              <a:moveTo>
                <a:pt x="45720" y="0"/>
              </a:moveTo>
              <a:lnTo>
                <a:pt x="45720" y="21581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297556-D25B-4B91-BF1D-8219575BC330}">
      <dsp:nvSpPr>
        <dsp:cNvPr id="0" name=""/>
        <dsp:cNvSpPr/>
      </dsp:nvSpPr>
      <dsp:spPr>
        <a:xfrm>
          <a:off x="5784376" y="386523"/>
          <a:ext cx="621747" cy="215813"/>
        </a:xfrm>
        <a:custGeom>
          <a:avLst/>
          <a:gdLst/>
          <a:ahLst/>
          <a:cxnLst/>
          <a:rect l="0" t="0" r="0" b="0"/>
          <a:pathLst>
            <a:path>
              <a:moveTo>
                <a:pt x="621747" y="0"/>
              </a:moveTo>
              <a:lnTo>
                <a:pt x="621747" y="107906"/>
              </a:lnTo>
              <a:lnTo>
                <a:pt x="0" y="107906"/>
              </a:lnTo>
              <a:lnTo>
                <a:pt x="0" y="21581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657B25-9A99-47BF-A2E8-2BD990E283EB}">
      <dsp:nvSpPr>
        <dsp:cNvPr id="0" name=""/>
        <dsp:cNvSpPr/>
      </dsp:nvSpPr>
      <dsp:spPr>
        <a:xfrm>
          <a:off x="4902738" y="1158"/>
          <a:ext cx="3006770" cy="38536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Zájmové vzdělávání</a:t>
          </a:r>
        </a:p>
      </dsp:txBody>
      <dsp:txXfrm>
        <a:off x="4902738" y="1158"/>
        <a:ext cx="3006770" cy="385365"/>
      </dsp:txXfrm>
    </dsp:sp>
    <dsp:sp modelId="{F8206682-14C7-43ED-9339-97EDFA2C8C07}">
      <dsp:nvSpPr>
        <dsp:cNvPr id="0" name=""/>
        <dsp:cNvSpPr/>
      </dsp:nvSpPr>
      <dsp:spPr>
        <a:xfrm>
          <a:off x="5270535" y="602336"/>
          <a:ext cx="1027681" cy="39135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b="1" kern="1200" dirty="0"/>
            <a:t>činnosti</a:t>
          </a:r>
        </a:p>
      </dsp:txBody>
      <dsp:txXfrm>
        <a:off x="5270535" y="602336"/>
        <a:ext cx="1027681" cy="391351"/>
      </dsp:txXfrm>
    </dsp:sp>
    <dsp:sp modelId="{001FE978-CF7E-4B8E-9BB7-F1193DE0A94F}">
      <dsp:nvSpPr>
        <dsp:cNvPr id="0" name=""/>
        <dsp:cNvSpPr/>
      </dsp:nvSpPr>
      <dsp:spPr>
        <a:xfrm>
          <a:off x="4582887" y="1209501"/>
          <a:ext cx="2402976" cy="29630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taxativní výčet</a:t>
          </a:r>
        </a:p>
      </dsp:txBody>
      <dsp:txXfrm>
        <a:off x="4582887" y="1209501"/>
        <a:ext cx="2402976" cy="296306"/>
      </dsp:txXfrm>
    </dsp:sp>
    <dsp:sp modelId="{21CABD31-9DDD-4A26-8BC3-65416BF631B4}">
      <dsp:nvSpPr>
        <dsp:cNvPr id="0" name=""/>
        <dsp:cNvSpPr/>
      </dsp:nvSpPr>
      <dsp:spPr>
        <a:xfrm>
          <a:off x="210426" y="1721620"/>
          <a:ext cx="4645645" cy="12373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pravidelná zájmová, výchovná, rekreační nebo vzdělávací činnosti včetně možnosti přípravy na vyučování</a:t>
          </a:r>
        </a:p>
      </dsp:txBody>
      <dsp:txXfrm>
        <a:off x="210426" y="1721620"/>
        <a:ext cx="4645645" cy="1237323"/>
      </dsp:txXfrm>
    </dsp:sp>
    <dsp:sp modelId="{0D93897A-0A58-4BAC-863A-EE90590BFB47}">
      <dsp:nvSpPr>
        <dsp:cNvPr id="0" name=""/>
        <dsp:cNvSpPr/>
      </dsp:nvSpPr>
      <dsp:spPr>
        <a:xfrm>
          <a:off x="5892282" y="1721620"/>
          <a:ext cx="5449631" cy="135077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příležitostná zájmová, výchovná, rekreační nebo vzdělávací činnosti včetně možnosti příprava na vyučování </a:t>
          </a:r>
        </a:p>
        <a:p>
          <a:pPr marL="0" lvl="0" indent="0" algn="ctr" defTabSz="1066800">
            <a:lnSpc>
              <a:spcPct val="90000"/>
            </a:lnSpc>
            <a:spcBef>
              <a:spcPct val="0"/>
            </a:spcBef>
            <a:spcAft>
              <a:spcPts val="0"/>
            </a:spcAft>
            <a:buNone/>
          </a:pPr>
          <a:r>
            <a:rPr lang="cs-CZ" sz="2400" kern="1200" dirty="0"/>
            <a:t>(bez vazby na místo konání)</a:t>
          </a:r>
        </a:p>
      </dsp:txBody>
      <dsp:txXfrm>
        <a:off x="5892282" y="1721620"/>
        <a:ext cx="5449631" cy="1350779"/>
      </dsp:txXfrm>
    </dsp:sp>
    <dsp:sp modelId="{C224AFCB-D6CE-4711-9B8E-24207D53CBF5}">
      <dsp:nvSpPr>
        <dsp:cNvPr id="0" name=""/>
        <dsp:cNvSpPr/>
      </dsp:nvSpPr>
      <dsp:spPr>
        <a:xfrm>
          <a:off x="210426" y="3288213"/>
          <a:ext cx="5466043" cy="12018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táborová činnost a další obdobné činnosti</a:t>
          </a:r>
        </a:p>
        <a:p>
          <a:pPr marL="0" lvl="0" indent="0" algn="ctr" defTabSz="1066800">
            <a:lnSpc>
              <a:spcPct val="90000"/>
            </a:lnSpc>
            <a:spcBef>
              <a:spcPct val="0"/>
            </a:spcBef>
            <a:spcAft>
              <a:spcPts val="0"/>
            </a:spcAft>
            <a:buNone/>
          </a:pPr>
          <a:r>
            <a:rPr lang="cs-CZ" sz="2400" kern="1200" dirty="0"/>
            <a:t>(bez vazby na místo konání – možnost konání v místě nebo blízkosti místa výkonu činnosti)</a:t>
          </a:r>
        </a:p>
      </dsp:txBody>
      <dsp:txXfrm>
        <a:off x="210426" y="3288213"/>
        <a:ext cx="5466043" cy="1201858"/>
      </dsp:txXfrm>
    </dsp:sp>
    <dsp:sp modelId="{8A8F36B9-B01A-40FA-B765-FC3EDB12BE60}">
      <dsp:nvSpPr>
        <dsp:cNvPr id="0" name=""/>
        <dsp:cNvSpPr/>
      </dsp:nvSpPr>
      <dsp:spPr>
        <a:xfrm>
          <a:off x="5892282" y="3288213"/>
          <a:ext cx="4757847" cy="96274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osvětová činnost, činnost vedoucí k prevenci rizikového chování, výchova k dobrovolnictví</a:t>
          </a:r>
        </a:p>
      </dsp:txBody>
      <dsp:txXfrm>
        <a:off x="5892282" y="3288213"/>
        <a:ext cx="4757847" cy="962742"/>
      </dsp:txXfrm>
    </dsp:sp>
    <dsp:sp modelId="{03CFE404-58B9-4DD0-9C1C-3BEAB0D84316}">
      <dsp:nvSpPr>
        <dsp:cNvPr id="0" name=""/>
        <dsp:cNvSpPr/>
      </dsp:nvSpPr>
      <dsp:spPr>
        <a:xfrm>
          <a:off x="210426" y="4705884"/>
          <a:ext cx="4013651" cy="51384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individuální práce (nadaní žáci)</a:t>
          </a:r>
        </a:p>
      </dsp:txBody>
      <dsp:txXfrm>
        <a:off x="210426" y="4705884"/>
        <a:ext cx="4013651" cy="513840"/>
      </dsp:txXfrm>
    </dsp:sp>
    <dsp:sp modelId="{E41F7CB4-4E19-433E-B348-3B8747288CEC}">
      <dsp:nvSpPr>
        <dsp:cNvPr id="0" name=""/>
        <dsp:cNvSpPr/>
      </dsp:nvSpPr>
      <dsp:spPr>
        <a:xfrm>
          <a:off x="5874246" y="4731150"/>
          <a:ext cx="3335186" cy="64532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otevřená nabídka spontánních činnosti</a:t>
          </a:r>
        </a:p>
      </dsp:txBody>
      <dsp:txXfrm>
        <a:off x="5874246" y="4731150"/>
        <a:ext cx="3335186" cy="645322"/>
      </dsp:txXfrm>
    </dsp:sp>
    <dsp:sp modelId="{F86165A3-C9D1-44E4-9F76-901F80F4159E}">
      <dsp:nvSpPr>
        <dsp:cNvPr id="0" name=""/>
        <dsp:cNvSpPr/>
      </dsp:nvSpPr>
      <dsp:spPr>
        <a:xfrm>
          <a:off x="210426" y="5567020"/>
          <a:ext cx="3326348" cy="51384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vzdělávací programy navazující na RVP škol</a:t>
          </a:r>
        </a:p>
      </dsp:txBody>
      <dsp:txXfrm>
        <a:off x="210426" y="5567020"/>
        <a:ext cx="3326348" cy="513840"/>
      </dsp:txXfrm>
    </dsp:sp>
    <dsp:sp modelId="{E3BF423F-0420-4319-B12D-0B9EA5F3FE0D}">
      <dsp:nvSpPr>
        <dsp:cNvPr id="0" name=""/>
        <dsp:cNvSpPr/>
      </dsp:nvSpPr>
      <dsp:spPr>
        <a:xfrm>
          <a:off x="6514029" y="602336"/>
          <a:ext cx="1027681" cy="35011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formy</a:t>
          </a:r>
        </a:p>
      </dsp:txBody>
      <dsp:txXfrm>
        <a:off x="6514029" y="602336"/>
        <a:ext cx="1027681" cy="35011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610459-06B4-4FDE-9DD6-2249EEEAE251}">
      <dsp:nvSpPr>
        <dsp:cNvPr id="0" name=""/>
        <dsp:cNvSpPr/>
      </dsp:nvSpPr>
      <dsp:spPr>
        <a:xfrm>
          <a:off x="5775819" y="1682249"/>
          <a:ext cx="4754400" cy="428638"/>
        </a:xfrm>
        <a:custGeom>
          <a:avLst/>
          <a:gdLst/>
          <a:ahLst/>
          <a:cxnLst/>
          <a:rect l="0" t="0" r="0" b="0"/>
          <a:pathLst>
            <a:path>
              <a:moveTo>
                <a:pt x="0" y="0"/>
              </a:moveTo>
              <a:lnTo>
                <a:pt x="0" y="214319"/>
              </a:lnTo>
              <a:lnTo>
                <a:pt x="4754400" y="214319"/>
              </a:lnTo>
              <a:lnTo>
                <a:pt x="4754400" y="42863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71B7A-0884-43E6-AB79-AD6F116CB2B8}">
      <dsp:nvSpPr>
        <dsp:cNvPr id="0" name=""/>
        <dsp:cNvSpPr/>
      </dsp:nvSpPr>
      <dsp:spPr>
        <a:xfrm>
          <a:off x="5775819" y="1682249"/>
          <a:ext cx="2284624" cy="428638"/>
        </a:xfrm>
        <a:custGeom>
          <a:avLst/>
          <a:gdLst/>
          <a:ahLst/>
          <a:cxnLst/>
          <a:rect l="0" t="0" r="0" b="0"/>
          <a:pathLst>
            <a:path>
              <a:moveTo>
                <a:pt x="0" y="0"/>
              </a:moveTo>
              <a:lnTo>
                <a:pt x="0" y="214319"/>
              </a:lnTo>
              <a:lnTo>
                <a:pt x="2284624" y="214319"/>
              </a:lnTo>
              <a:lnTo>
                <a:pt x="2284624" y="42863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B5B125-AF2A-4A54-A575-893605DA3A63}">
      <dsp:nvSpPr>
        <dsp:cNvPr id="0" name=""/>
        <dsp:cNvSpPr/>
      </dsp:nvSpPr>
      <dsp:spPr>
        <a:xfrm>
          <a:off x="5048533" y="2827440"/>
          <a:ext cx="91440" cy="428638"/>
        </a:xfrm>
        <a:custGeom>
          <a:avLst/>
          <a:gdLst/>
          <a:ahLst/>
          <a:cxnLst/>
          <a:rect l="0" t="0" r="0" b="0"/>
          <a:pathLst>
            <a:path>
              <a:moveTo>
                <a:pt x="45720" y="0"/>
              </a:moveTo>
              <a:lnTo>
                <a:pt x="45720" y="42863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062BAF-8762-4A3C-9FFE-D346E1EAC4DA}">
      <dsp:nvSpPr>
        <dsp:cNvPr id="0" name=""/>
        <dsp:cNvSpPr/>
      </dsp:nvSpPr>
      <dsp:spPr>
        <a:xfrm>
          <a:off x="5094253" y="1682249"/>
          <a:ext cx="681566" cy="428638"/>
        </a:xfrm>
        <a:custGeom>
          <a:avLst/>
          <a:gdLst/>
          <a:ahLst/>
          <a:cxnLst/>
          <a:rect l="0" t="0" r="0" b="0"/>
          <a:pathLst>
            <a:path>
              <a:moveTo>
                <a:pt x="681566" y="0"/>
              </a:moveTo>
              <a:lnTo>
                <a:pt x="681566" y="214319"/>
              </a:lnTo>
              <a:lnTo>
                <a:pt x="0" y="214319"/>
              </a:lnTo>
              <a:lnTo>
                <a:pt x="0" y="42863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2F4A176-21DC-41B8-9357-9AEEE9712C39}">
      <dsp:nvSpPr>
        <dsp:cNvPr id="0" name=""/>
        <dsp:cNvSpPr/>
      </dsp:nvSpPr>
      <dsp:spPr>
        <a:xfrm>
          <a:off x="1529020" y="2777105"/>
          <a:ext cx="91440" cy="428638"/>
        </a:xfrm>
        <a:custGeom>
          <a:avLst/>
          <a:gdLst/>
          <a:ahLst/>
          <a:cxnLst/>
          <a:rect l="0" t="0" r="0" b="0"/>
          <a:pathLst>
            <a:path>
              <a:moveTo>
                <a:pt x="45720" y="0"/>
              </a:moveTo>
              <a:lnTo>
                <a:pt x="45720" y="42863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7461C39-D321-4957-89DD-691F827B3976}">
      <dsp:nvSpPr>
        <dsp:cNvPr id="0" name=""/>
        <dsp:cNvSpPr/>
      </dsp:nvSpPr>
      <dsp:spPr>
        <a:xfrm>
          <a:off x="1574740" y="1682249"/>
          <a:ext cx="4201079" cy="428638"/>
        </a:xfrm>
        <a:custGeom>
          <a:avLst/>
          <a:gdLst/>
          <a:ahLst/>
          <a:cxnLst/>
          <a:rect l="0" t="0" r="0" b="0"/>
          <a:pathLst>
            <a:path>
              <a:moveTo>
                <a:pt x="4201079" y="0"/>
              </a:moveTo>
              <a:lnTo>
                <a:pt x="4201079" y="214319"/>
              </a:lnTo>
              <a:lnTo>
                <a:pt x="0" y="214319"/>
              </a:lnTo>
              <a:lnTo>
                <a:pt x="0" y="42863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A0C261-EFA1-467F-ADE1-30F9CC9AE438}">
      <dsp:nvSpPr>
        <dsp:cNvPr id="0" name=""/>
        <dsp:cNvSpPr/>
      </dsp:nvSpPr>
      <dsp:spPr>
        <a:xfrm>
          <a:off x="4540931" y="683419"/>
          <a:ext cx="1234888" cy="428638"/>
        </a:xfrm>
        <a:custGeom>
          <a:avLst/>
          <a:gdLst/>
          <a:ahLst/>
          <a:cxnLst/>
          <a:rect l="0" t="0" r="0" b="0"/>
          <a:pathLst>
            <a:path>
              <a:moveTo>
                <a:pt x="0" y="0"/>
              </a:moveTo>
              <a:lnTo>
                <a:pt x="0" y="214319"/>
              </a:lnTo>
              <a:lnTo>
                <a:pt x="1234888" y="214319"/>
              </a:lnTo>
              <a:lnTo>
                <a:pt x="1234888" y="42863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297556-D25B-4B91-BF1D-8219575BC330}">
      <dsp:nvSpPr>
        <dsp:cNvPr id="0" name=""/>
        <dsp:cNvSpPr/>
      </dsp:nvSpPr>
      <dsp:spPr>
        <a:xfrm>
          <a:off x="3306043" y="683419"/>
          <a:ext cx="1234888" cy="428638"/>
        </a:xfrm>
        <a:custGeom>
          <a:avLst/>
          <a:gdLst/>
          <a:ahLst/>
          <a:cxnLst/>
          <a:rect l="0" t="0" r="0" b="0"/>
          <a:pathLst>
            <a:path>
              <a:moveTo>
                <a:pt x="1234888" y="0"/>
              </a:moveTo>
              <a:lnTo>
                <a:pt x="1234888" y="214319"/>
              </a:lnTo>
              <a:lnTo>
                <a:pt x="0" y="214319"/>
              </a:lnTo>
              <a:lnTo>
                <a:pt x="0" y="42863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657B25-9A99-47BF-A2E8-2BD990E283EB}">
      <dsp:nvSpPr>
        <dsp:cNvPr id="0" name=""/>
        <dsp:cNvSpPr/>
      </dsp:nvSpPr>
      <dsp:spPr>
        <a:xfrm>
          <a:off x="2380009" y="80599"/>
          <a:ext cx="4321843" cy="60281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Zájmové vzdělávání</a:t>
          </a:r>
        </a:p>
      </dsp:txBody>
      <dsp:txXfrm>
        <a:off x="2380009" y="80599"/>
        <a:ext cx="4321843" cy="602819"/>
      </dsp:txXfrm>
    </dsp:sp>
    <dsp:sp modelId="{F8206682-14C7-43ED-9339-97EDFA2C8C07}">
      <dsp:nvSpPr>
        <dsp:cNvPr id="0" name=""/>
        <dsp:cNvSpPr/>
      </dsp:nvSpPr>
      <dsp:spPr>
        <a:xfrm>
          <a:off x="2285474" y="1112058"/>
          <a:ext cx="2041137" cy="44981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činnosti</a:t>
          </a:r>
        </a:p>
      </dsp:txBody>
      <dsp:txXfrm>
        <a:off x="2285474" y="1112058"/>
        <a:ext cx="2041137" cy="449815"/>
      </dsp:txXfrm>
    </dsp:sp>
    <dsp:sp modelId="{E3BF423F-0420-4319-B12D-0B9EA5F3FE0D}">
      <dsp:nvSpPr>
        <dsp:cNvPr id="0" name=""/>
        <dsp:cNvSpPr/>
      </dsp:nvSpPr>
      <dsp:spPr>
        <a:xfrm>
          <a:off x="4755250" y="1112058"/>
          <a:ext cx="2041137" cy="57019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b="1" kern="1200" dirty="0"/>
            <a:t>formy</a:t>
          </a:r>
        </a:p>
      </dsp:txBody>
      <dsp:txXfrm>
        <a:off x="4755250" y="1112058"/>
        <a:ext cx="2041137" cy="570191"/>
      </dsp:txXfrm>
    </dsp:sp>
    <dsp:sp modelId="{8B03B78A-9C1E-4B4F-A5AF-C414C0DD6569}">
      <dsp:nvSpPr>
        <dsp:cNvPr id="0" name=""/>
        <dsp:cNvSpPr/>
      </dsp:nvSpPr>
      <dsp:spPr>
        <a:xfrm>
          <a:off x="849" y="2110888"/>
          <a:ext cx="3147780" cy="66621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pravidelná denní</a:t>
          </a:r>
        </a:p>
      </dsp:txBody>
      <dsp:txXfrm>
        <a:off x="849" y="2110888"/>
        <a:ext cx="3147780" cy="666217"/>
      </dsp:txXfrm>
    </dsp:sp>
    <dsp:sp modelId="{D2A0F3CB-A528-4E0D-8C4D-993047AB92CF}">
      <dsp:nvSpPr>
        <dsp:cNvPr id="0" name=""/>
        <dsp:cNvSpPr/>
      </dsp:nvSpPr>
      <dsp:spPr>
        <a:xfrm>
          <a:off x="112663" y="3205744"/>
          <a:ext cx="2924153" cy="16161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přihlášení</a:t>
          </a:r>
        </a:p>
        <a:p>
          <a:pPr marL="0" lvl="0" indent="0" algn="ctr" defTabSz="1066800">
            <a:lnSpc>
              <a:spcPct val="90000"/>
            </a:lnSpc>
            <a:spcBef>
              <a:spcPct val="0"/>
            </a:spcBef>
            <a:spcAft>
              <a:spcPts val="0"/>
            </a:spcAft>
            <a:buNone/>
          </a:pPr>
          <a:r>
            <a:rPr lang="cs-CZ" sz="2400" kern="1200" dirty="0"/>
            <a:t>nejméně 4 dny v týdnu</a:t>
          </a:r>
        </a:p>
        <a:p>
          <a:pPr marL="0" lvl="0" indent="0" algn="ctr" defTabSz="1066800">
            <a:lnSpc>
              <a:spcPct val="90000"/>
            </a:lnSpc>
            <a:spcBef>
              <a:spcPct val="0"/>
            </a:spcBef>
            <a:spcAft>
              <a:spcPts val="0"/>
            </a:spcAft>
            <a:buNone/>
          </a:pPr>
          <a:r>
            <a:rPr lang="cs-CZ" sz="2400" kern="1200" dirty="0"/>
            <a:t>nejméně 5 po sobě jdoucích měsíců</a:t>
          </a:r>
        </a:p>
      </dsp:txBody>
      <dsp:txXfrm>
        <a:off x="112663" y="3205744"/>
        <a:ext cx="2924153" cy="1616141"/>
      </dsp:txXfrm>
    </dsp:sp>
    <dsp:sp modelId="{4A10561D-1D6C-43E5-AFFB-E012C3E2A798}">
      <dsp:nvSpPr>
        <dsp:cNvPr id="0" name=""/>
        <dsp:cNvSpPr/>
      </dsp:nvSpPr>
      <dsp:spPr>
        <a:xfrm>
          <a:off x="3577269" y="2110888"/>
          <a:ext cx="3033967" cy="71655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pravidelná</a:t>
          </a:r>
        </a:p>
      </dsp:txBody>
      <dsp:txXfrm>
        <a:off x="3577269" y="2110888"/>
        <a:ext cx="3033967" cy="716551"/>
      </dsp:txXfrm>
    </dsp:sp>
    <dsp:sp modelId="{DA927702-EA1D-467A-B0FC-74F4CC5E62D5}">
      <dsp:nvSpPr>
        <dsp:cNvPr id="0" name=""/>
        <dsp:cNvSpPr/>
      </dsp:nvSpPr>
      <dsp:spPr>
        <a:xfrm>
          <a:off x="3552816" y="3256079"/>
          <a:ext cx="3082872" cy="208433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přihlášení</a:t>
          </a:r>
        </a:p>
        <a:p>
          <a:pPr marL="0" lvl="0" indent="0" algn="ctr" defTabSz="1066800">
            <a:lnSpc>
              <a:spcPct val="90000"/>
            </a:lnSpc>
            <a:spcBef>
              <a:spcPct val="0"/>
            </a:spcBef>
            <a:spcAft>
              <a:spcPts val="0"/>
            </a:spcAft>
            <a:buNone/>
          </a:pPr>
          <a:r>
            <a:rPr lang="cs-CZ" sz="2400" kern="1200" dirty="0"/>
            <a:t>nejméně 1x za 2 týdny</a:t>
          </a:r>
        </a:p>
        <a:p>
          <a:pPr marL="0" lvl="0" indent="0" algn="ctr" defTabSz="1066800">
            <a:lnSpc>
              <a:spcPct val="90000"/>
            </a:lnSpc>
            <a:spcBef>
              <a:spcPct val="0"/>
            </a:spcBef>
            <a:spcAft>
              <a:spcPts val="0"/>
            </a:spcAft>
            <a:buNone/>
          </a:pPr>
          <a:r>
            <a:rPr lang="cs-CZ" sz="2400" kern="1200" dirty="0"/>
            <a:t>nejméně 5 po sobě jdoucích měsíců + není pravidelnou denní docházkou</a:t>
          </a:r>
        </a:p>
      </dsp:txBody>
      <dsp:txXfrm>
        <a:off x="3552816" y="3256079"/>
        <a:ext cx="3082872" cy="2084338"/>
      </dsp:txXfrm>
    </dsp:sp>
    <dsp:sp modelId="{7788EF7C-5E7D-4ABF-8412-ECC868223716}">
      <dsp:nvSpPr>
        <dsp:cNvPr id="0" name=""/>
        <dsp:cNvSpPr/>
      </dsp:nvSpPr>
      <dsp:spPr>
        <a:xfrm>
          <a:off x="7039875" y="2110888"/>
          <a:ext cx="2041137" cy="69775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nepravidelná</a:t>
          </a:r>
        </a:p>
      </dsp:txBody>
      <dsp:txXfrm>
        <a:off x="7039875" y="2110888"/>
        <a:ext cx="2041137" cy="697752"/>
      </dsp:txXfrm>
    </dsp:sp>
    <dsp:sp modelId="{5ACC15D7-A293-4172-8163-99F478C10AC4}">
      <dsp:nvSpPr>
        <dsp:cNvPr id="0" name=""/>
        <dsp:cNvSpPr/>
      </dsp:nvSpPr>
      <dsp:spPr>
        <a:xfrm>
          <a:off x="9509651" y="2110888"/>
          <a:ext cx="2041137" cy="64741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příležitostná</a:t>
          </a:r>
        </a:p>
      </dsp:txBody>
      <dsp:txXfrm>
        <a:off x="9509651" y="2110888"/>
        <a:ext cx="2041137" cy="6474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310AA3-2849-497F-8024-3AE4E83B67D7}">
      <dsp:nvSpPr>
        <dsp:cNvPr id="0" name=""/>
        <dsp:cNvSpPr/>
      </dsp:nvSpPr>
      <dsp:spPr>
        <a:xfrm>
          <a:off x="10470147" y="2410019"/>
          <a:ext cx="91440" cy="273241"/>
        </a:xfrm>
        <a:custGeom>
          <a:avLst/>
          <a:gdLst/>
          <a:ahLst/>
          <a:cxnLst/>
          <a:rect l="0" t="0" r="0" b="0"/>
          <a:pathLst>
            <a:path>
              <a:moveTo>
                <a:pt x="50859" y="0"/>
              </a:moveTo>
              <a:lnTo>
                <a:pt x="50859" y="136620"/>
              </a:lnTo>
              <a:lnTo>
                <a:pt x="45720" y="136620"/>
              </a:lnTo>
              <a:lnTo>
                <a:pt x="45720" y="27324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73B870A-82FA-499B-915F-D2C3ED93738E}">
      <dsp:nvSpPr>
        <dsp:cNvPr id="0" name=""/>
        <dsp:cNvSpPr/>
      </dsp:nvSpPr>
      <dsp:spPr>
        <a:xfrm>
          <a:off x="5792947" y="1236876"/>
          <a:ext cx="4728060" cy="273241"/>
        </a:xfrm>
        <a:custGeom>
          <a:avLst/>
          <a:gdLst/>
          <a:ahLst/>
          <a:cxnLst/>
          <a:rect l="0" t="0" r="0" b="0"/>
          <a:pathLst>
            <a:path>
              <a:moveTo>
                <a:pt x="0" y="0"/>
              </a:moveTo>
              <a:lnTo>
                <a:pt x="0" y="136620"/>
              </a:lnTo>
              <a:lnTo>
                <a:pt x="4728060" y="136620"/>
              </a:lnTo>
              <a:lnTo>
                <a:pt x="4728060" y="27324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B5825A-5B34-43AC-977E-E1682D9BECE6}">
      <dsp:nvSpPr>
        <dsp:cNvPr id="0" name=""/>
        <dsp:cNvSpPr/>
      </dsp:nvSpPr>
      <dsp:spPr>
        <a:xfrm>
          <a:off x="2614663" y="2160692"/>
          <a:ext cx="275195" cy="2382071"/>
        </a:xfrm>
        <a:custGeom>
          <a:avLst/>
          <a:gdLst/>
          <a:ahLst/>
          <a:cxnLst/>
          <a:rect l="0" t="0" r="0" b="0"/>
          <a:pathLst>
            <a:path>
              <a:moveTo>
                <a:pt x="0" y="0"/>
              </a:moveTo>
              <a:lnTo>
                <a:pt x="0" y="2382071"/>
              </a:lnTo>
              <a:lnTo>
                <a:pt x="275195" y="238207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0226EC-31D8-4A49-9538-E63770F70F3E}">
      <dsp:nvSpPr>
        <dsp:cNvPr id="0" name=""/>
        <dsp:cNvSpPr/>
      </dsp:nvSpPr>
      <dsp:spPr>
        <a:xfrm>
          <a:off x="2614663" y="2160692"/>
          <a:ext cx="275195" cy="848782"/>
        </a:xfrm>
        <a:custGeom>
          <a:avLst/>
          <a:gdLst/>
          <a:ahLst/>
          <a:cxnLst/>
          <a:rect l="0" t="0" r="0" b="0"/>
          <a:pathLst>
            <a:path>
              <a:moveTo>
                <a:pt x="0" y="0"/>
              </a:moveTo>
              <a:lnTo>
                <a:pt x="0" y="848782"/>
              </a:lnTo>
              <a:lnTo>
                <a:pt x="275195" y="848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C388D8-66B8-4B5A-8F58-C93E1E02E301}">
      <dsp:nvSpPr>
        <dsp:cNvPr id="0" name=""/>
        <dsp:cNvSpPr/>
      </dsp:nvSpPr>
      <dsp:spPr>
        <a:xfrm>
          <a:off x="3348517" y="1236876"/>
          <a:ext cx="2444430" cy="273241"/>
        </a:xfrm>
        <a:custGeom>
          <a:avLst/>
          <a:gdLst/>
          <a:ahLst/>
          <a:cxnLst/>
          <a:rect l="0" t="0" r="0" b="0"/>
          <a:pathLst>
            <a:path>
              <a:moveTo>
                <a:pt x="2444430" y="0"/>
              </a:moveTo>
              <a:lnTo>
                <a:pt x="2444430" y="136620"/>
              </a:lnTo>
              <a:lnTo>
                <a:pt x="0" y="136620"/>
              </a:lnTo>
              <a:lnTo>
                <a:pt x="0" y="27324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6B6258-0EDF-4C73-8C5F-253DC5E8DD95}">
      <dsp:nvSpPr>
        <dsp:cNvPr id="0" name=""/>
        <dsp:cNvSpPr/>
      </dsp:nvSpPr>
      <dsp:spPr>
        <a:xfrm>
          <a:off x="1035828" y="4273852"/>
          <a:ext cx="91440" cy="273241"/>
        </a:xfrm>
        <a:custGeom>
          <a:avLst/>
          <a:gdLst/>
          <a:ahLst/>
          <a:cxnLst/>
          <a:rect l="0" t="0" r="0" b="0"/>
          <a:pathLst>
            <a:path>
              <a:moveTo>
                <a:pt x="45720" y="0"/>
              </a:moveTo>
              <a:lnTo>
                <a:pt x="45720" y="27324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6CF83A-53CE-4103-BDD0-A53E28B5A430}">
      <dsp:nvSpPr>
        <dsp:cNvPr id="0" name=""/>
        <dsp:cNvSpPr/>
      </dsp:nvSpPr>
      <dsp:spPr>
        <a:xfrm>
          <a:off x="1035828" y="2746717"/>
          <a:ext cx="91440" cy="273241"/>
        </a:xfrm>
        <a:custGeom>
          <a:avLst/>
          <a:gdLst/>
          <a:ahLst/>
          <a:cxnLst/>
          <a:rect l="0" t="0" r="0" b="0"/>
          <a:pathLst>
            <a:path>
              <a:moveTo>
                <a:pt x="45720" y="0"/>
              </a:moveTo>
              <a:lnTo>
                <a:pt x="45720" y="27324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13B2FA-9EF8-44B4-AC2B-3BE8149DEC3E}">
      <dsp:nvSpPr>
        <dsp:cNvPr id="0" name=""/>
        <dsp:cNvSpPr/>
      </dsp:nvSpPr>
      <dsp:spPr>
        <a:xfrm>
          <a:off x="1081548" y="1236876"/>
          <a:ext cx="4711398" cy="273241"/>
        </a:xfrm>
        <a:custGeom>
          <a:avLst/>
          <a:gdLst/>
          <a:ahLst/>
          <a:cxnLst/>
          <a:rect l="0" t="0" r="0" b="0"/>
          <a:pathLst>
            <a:path>
              <a:moveTo>
                <a:pt x="4711398" y="0"/>
              </a:moveTo>
              <a:lnTo>
                <a:pt x="4711398" y="136620"/>
              </a:lnTo>
              <a:lnTo>
                <a:pt x="0" y="136620"/>
              </a:lnTo>
              <a:lnTo>
                <a:pt x="0" y="27324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C2EFAD-2CD9-4BA4-A3F2-6C38A9821623}">
      <dsp:nvSpPr>
        <dsp:cNvPr id="0" name=""/>
        <dsp:cNvSpPr/>
      </dsp:nvSpPr>
      <dsp:spPr>
        <a:xfrm>
          <a:off x="4559372" y="586301"/>
          <a:ext cx="2467150" cy="65057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školní klub</a:t>
          </a:r>
        </a:p>
      </dsp:txBody>
      <dsp:txXfrm>
        <a:off x="4559372" y="586301"/>
        <a:ext cx="2467150" cy="650575"/>
      </dsp:txXfrm>
    </dsp:sp>
    <dsp:sp modelId="{ED62B58D-5EF0-495B-9ABB-D8D61B7B0526}">
      <dsp:nvSpPr>
        <dsp:cNvPr id="0" name=""/>
        <dsp:cNvSpPr/>
      </dsp:nvSpPr>
      <dsp:spPr>
        <a:xfrm>
          <a:off x="5139" y="1510117"/>
          <a:ext cx="2152818" cy="12366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organizační členění na „jednotky“</a:t>
          </a:r>
        </a:p>
      </dsp:txBody>
      <dsp:txXfrm>
        <a:off x="5139" y="1510117"/>
        <a:ext cx="2152818" cy="1236600"/>
      </dsp:txXfrm>
    </dsp:sp>
    <dsp:sp modelId="{9E20FFC9-ECE7-4857-90DE-42532D3438EE}">
      <dsp:nvSpPr>
        <dsp:cNvPr id="0" name=""/>
        <dsp:cNvSpPr/>
      </dsp:nvSpPr>
      <dsp:spPr>
        <a:xfrm>
          <a:off x="194632" y="3019959"/>
          <a:ext cx="1773832" cy="125389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vnitřní předpis</a:t>
          </a:r>
        </a:p>
        <a:p>
          <a:pPr marL="0" lvl="0" indent="0" algn="ctr" defTabSz="1066800">
            <a:lnSpc>
              <a:spcPct val="90000"/>
            </a:lnSpc>
            <a:spcBef>
              <a:spcPct val="0"/>
            </a:spcBef>
            <a:spcAft>
              <a:spcPct val="35000"/>
            </a:spcAft>
            <a:buNone/>
          </a:pPr>
          <a:r>
            <a:rPr lang="cs-CZ" sz="2400" kern="1200" dirty="0"/>
            <a:t>(§ 6 odst. 3)</a:t>
          </a:r>
        </a:p>
      </dsp:txBody>
      <dsp:txXfrm>
        <a:off x="194632" y="3019959"/>
        <a:ext cx="1773832" cy="1253892"/>
      </dsp:txXfrm>
    </dsp:sp>
    <dsp:sp modelId="{B79B2998-86C7-471A-8D64-3FD9B4D47566}">
      <dsp:nvSpPr>
        <dsp:cNvPr id="0" name=""/>
        <dsp:cNvSpPr/>
      </dsp:nvSpPr>
      <dsp:spPr>
        <a:xfrm>
          <a:off x="231461" y="4547093"/>
          <a:ext cx="1700174" cy="65057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organizační řád</a:t>
          </a:r>
        </a:p>
      </dsp:txBody>
      <dsp:txXfrm>
        <a:off x="231461" y="4547093"/>
        <a:ext cx="1700174" cy="650575"/>
      </dsp:txXfrm>
    </dsp:sp>
    <dsp:sp modelId="{AAAE6FEE-DB3E-456D-A0C8-75B5DD941E10}">
      <dsp:nvSpPr>
        <dsp:cNvPr id="0" name=""/>
        <dsp:cNvSpPr/>
      </dsp:nvSpPr>
      <dsp:spPr>
        <a:xfrm>
          <a:off x="2431199" y="1510117"/>
          <a:ext cx="1834634" cy="65057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účastníci školního klubu</a:t>
          </a:r>
        </a:p>
      </dsp:txBody>
      <dsp:txXfrm>
        <a:off x="2431199" y="1510117"/>
        <a:ext cx="1834634" cy="650575"/>
      </dsp:txXfrm>
    </dsp:sp>
    <dsp:sp modelId="{65EF1143-233B-4D02-BCC6-C77C2CABB8EB}">
      <dsp:nvSpPr>
        <dsp:cNvPr id="0" name=""/>
        <dsp:cNvSpPr/>
      </dsp:nvSpPr>
      <dsp:spPr>
        <a:xfrm>
          <a:off x="2889858" y="2433934"/>
          <a:ext cx="6094744" cy="11510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„přednostní účastníci“</a:t>
          </a:r>
        </a:p>
        <a:p>
          <a:pPr marL="0" lvl="0" indent="0" algn="ctr" defTabSz="1066800">
            <a:lnSpc>
              <a:spcPct val="90000"/>
            </a:lnSpc>
            <a:spcBef>
              <a:spcPct val="0"/>
            </a:spcBef>
            <a:spcAft>
              <a:spcPts val="0"/>
            </a:spcAft>
            <a:buNone/>
          </a:pPr>
          <a:r>
            <a:rPr lang="cs-CZ" sz="2400" kern="1200" dirty="0"/>
            <a:t>+ přihlášení k pravidelné denní nebo pravidelné docházce (§ 7 odst. 1)</a:t>
          </a:r>
        </a:p>
      </dsp:txBody>
      <dsp:txXfrm>
        <a:off x="2889858" y="2433934"/>
        <a:ext cx="6094744" cy="1151082"/>
      </dsp:txXfrm>
    </dsp:sp>
    <dsp:sp modelId="{F30E0691-85CB-467B-9D66-52EE87525735}">
      <dsp:nvSpPr>
        <dsp:cNvPr id="0" name=""/>
        <dsp:cNvSpPr/>
      </dsp:nvSpPr>
      <dsp:spPr>
        <a:xfrm>
          <a:off x="2889858" y="3858258"/>
          <a:ext cx="6450309" cy="136901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cs-CZ" sz="2400" kern="1200" dirty="0"/>
            <a:t>činnost ŠD a ŠK vykonává stejná právnická osoba:</a:t>
          </a:r>
        </a:p>
        <a:p>
          <a:pPr marL="0" lvl="0" indent="0" algn="ctr" defTabSz="1066800">
            <a:lnSpc>
              <a:spcPct val="90000"/>
            </a:lnSpc>
            <a:spcBef>
              <a:spcPct val="0"/>
            </a:spcBef>
            <a:spcAft>
              <a:spcPts val="0"/>
            </a:spcAft>
            <a:buNone/>
          </a:pPr>
          <a:r>
            <a:rPr lang="cs-CZ" sz="2400" kern="1200" dirty="0"/>
            <a:t>činnost klubu ve formě </a:t>
          </a:r>
          <a:r>
            <a:rPr lang="cs-CZ" sz="2400" b="1" kern="1200" dirty="0"/>
            <a:t>pravidelné denní </a:t>
          </a:r>
          <a:r>
            <a:rPr lang="cs-CZ" sz="2400" kern="1200" dirty="0"/>
            <a:t>docházky určena výhradně pro uchazeče, kteří </a:t>
          </a:r>
          <a:r>
            <a:rPr lang="cs-CZ" sz="2400" b="1" kern="1200" dirty="0"/>
            <a:t>nejsou přijati </a:t>
          </a:r>
          <a:r>
            <a:rPr lang="cs-CZ" sz="2400" kern="1200" dirty="0"/>
            <a:t>k </a:t>
          </a:r>
          <a:r>
            <a:rPr lang="cs-CZ" sz="2400" b="1" kern="1200" dirty="0"/>
            <a:t>pravidelné denní </a:t>
          </a:r>
          <a:r>
            <a:rPr lang="cs-CZ" sz="2400" kern="1200" dirty="0"/>
            <a:t>docházce do ŠD (§ 7 odst. 3)</a:t>
          </a:r>
        </a:p>
      </dsp:txBody>
      <dsp:txXfrm>
        <a:off x="2889858" y="3858258"/>
        <a:ext cx="6450309" cy="1369011"/>
      </dsp:txXfrm>
    </dsp:sp>
    <dsp:sp modelId="{03EAFB00-022D-48EC-B745-F32A89778579}">
      <dsp:nvSpPr>
        <dsp:cNvPr id="0" name=""/>
        <dsp:cNvSpPr/>
      </dsp:nvSpPr>
      <dsp:spPr>
        <a:xfrm>
          <a:off x="9456120" y="1510117"/>
          <a:ext cx="2129774" cy="89990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táborová činnost</a:t>
          </a:r>
        </a:p>
      </dsp:txBody>
      <dsp:txXfrm>
        <a:off x="9456120" y="1510117"/>
        <a:ext cx="2129774" cy="899901"/>
      </dsp:txXfrm>
    </dsp:sp>
    <dsp:sp modelId="{7D0C2654-70F7-4FD8-8B9B-0563B4ABAD79}">
      <dsp:nvSpPr>
        <dsp:cNvPr id="0" name=""/>
        <dsp:cNvSpPr/>
      </dsp:nvSpPr>
      <dsp:spPr>
        <a:xfrm>
          <a:off x="9613409" y="2683260"/>
          <a:ext cx="1804916" cy="187721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podmínkou přijetí je písemná přihláška</a:t>
          </a:r>
        </a:p>
        <a:p>
          <a:pPr marL="0" lvl="0" indent="0" algn="ctr" defTabSz="1066800">
            <a:lnSpc>
              <a:spcPct val="90000"/>
            </a:lnSpc>
            <a:spcBef>
              <a:spcPct val="0"/>
            </a:spcBef>
            <a:spcAft>
              <a:spcPct val="35000"/>
            </a:spcAft>
            <a:buNone/>
          </a:pPr>
          <a:r>
            <a:rPr lang="cs-CZ" sz="2400" kern="1200" dirty="0"/>
            <a:t>(§ 7 odst. 5)</a:t>
          </a:r>
        </a:p>
      </dsp:txBody>
      <dsp:txXfrm>
        <a:off x="9613409" y="2683260"/>
        <a:ext cx="1804916" cy="187721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41E4AA-4B56-48C3-BA76-175E49CDA54D}">
      <dsp:nvSpPr>
        <dsp:cNvPr id="0" name=""/>
        <dsp:cNvSpPr/>
      </dsp:nvSpPr>
      <dsp:spPr>
        <a:xfrm>
          <a:off x="9557702" y="2143063"/>
          <a:ext cx="91440" cy="552533"/>
        </a:xfrm>
        <a:custGeom>
          <a:avLst/>
          <a:gdLst/>
          <a:ahLst/>
          <a:cxnLst/>
          <a:rect l="0" t="0" r="0" b="0"/>
          <a:pathLst>
            <a:path>
              <a:moveTo>
                <a:pt x="45720" y="0"/>
              </a:moveTo>
              <a:lnTo>
                <a:pt x="45720" y="55253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BA5FA58-E644-422A-AE8C-6D59BD26CB47}">
      <dsp:nvSpPr>
        <dsp:cNvPr id="0" name=""/>
        <dsp:cNvSpPr/>
      </dsp:nvSpPr>
      <dsp:spPr>
        <a:xfrm>
          <a:off x="5873470" y="729234"/>
          <a:ext cx="3729951" cy="552533"/>
        </a:xfrm>
        <a:custGeom>
          <a:avLst/>
          <a:gdLst/>
          <a:ahLst/>
          <a:cxnLst/>
          <a:rect l="0" t="0" r="0" b="0"/>
          <a:pathLst>
            <a:path>
              <a:moveTo>
                <a:pt x="0" y="0"/>
              </a:moveTo>
              <a:lnTo>
                <a:pt x="0" y="276266"/>
              </a:lnTo>
              <a:lnTo>
                <a:pt x="3729951" y="276266"/>
              </a:lnTo>
              <a:lnTo>
                <a:pt x="3729951" y="55253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223229-BCD5-4CCF-B50E-8CDED89EB962}">
      <dsp:nvSpPr>
        <dsp:cNvPr id="0" name=""/>
        <dsp:cNvSpPr/>
      </dsp:nvSpPr>
      <dsp:spPr>
        <a:xfrm>
          <a:off x="5891496" y="3234856"/>
          <a:ext cx="91440" cy="552533"/>
        </a:xfrm>
        <a:custGeom>
          <a:avLst/>
          <a:gdLst/>
          <a:ahLst/>
          <a:cxnLst/>
          <a:rect l="0" t="0" r="0" b="0"/>
          <a:pathLst>
            <a:path>
              <a:moveTo>
                <a:pt x="45720" y="0"/>
              </a:moveTo>
              <a:lnTo>
                <a:pt x="45720" y="55253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62786B-9EAD-43A1-B748-98F80C4F3DC5}">
      <dsp:nvSpPr>
        <dsp:cNvPr id="0" name=""/>
        <dsp:cNvSpPr/>
      </dsp:nvSpPr>
      <dsp:spPr>
        <a:xfrm>
          <a:off x="5827750" y="729234"/>
          <a:ext cx="91440" cy="552533"/>
        </a:xfrm>
        <a:custGeom>
          <a:avLst/>
          <a:gdLst/>
          <a:ahLst/>
          <a:cxnLst/>
          <a:rect l="0" t="0" r="0" b="0"/>
          <a:pathLst>
            <a:path>
              <a:moveTo>
                <a:pt x="45720" y="0"/>
              </a:moveTo>
              <a:lnTo>
                <a:pt x="45720" y="276266"/>
              </a:lnTo>
              <a:lnTo>
                <a:pt x="109465" y="276266"/>
              </a:lnTo>
              <a:lnTo>
                <a:pt x="109465" y="55253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EEE80E-C7C2-4F91-BD9B-D72CB35470AA}">
      <dsp:nvSpPr>
        <dsp:cNvPr id="0" name=""/>
        <dsp:cNvSpPr/>
      </dsp:nvSpPr>
      <dsp:spPr>
        <a:xfrm>
          <a:off x="2097798" y="1969199"/>
          <a:ext cx="91440" cy="552533"/>
        </a:xfrm>
        <a:custGeom>
          <a:avLst/>
          <a:gdLst/>
          <a:ahLst/>
          <a:cxnLst/>
          <a:rect l="0" t="0" r="0" b="0"/>
          <a:pathLst>
            <a:path>
              <a:moveTo>
                <a:pt x="45720" y="0"/>
              </a:moveTo>
              <a:lnTo>
                <a:pt x="45720" y="55253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3C2282-DC6E-461E-8667-4B78BF698940}">
      <dsp:nvSpPr>
        <dsp:cNvPr id="0" name=""/>
        <dsp:cNvSpPr/>
      </dsp:nvSpPr>
      <dsp:spPr>
        <a:xfrm>
          <a:off x="2143518" y="729234"/>
          <a:ext cx="3729951" cy="552533"/>
        </a:xfrm>
        <a:custGeom>
          <a:avLst/>
          <a:gdLst/>
          <a:ahLst/>
          <a:cxnLst/>
          <a:rect l="0" t="0" r="0" b="0"/>
          <a:pathLst>
            <a:path>
              <a:moveTo>
                <a:pt x="3729951" y="0"/>
              </a:moveTo>
              <a:lnTo>
                <a:pt x="3729951" y="276266"/>
              </a:lnTo>
              <a:lnTo>
                <a:pt x="0" y="276266"/>
              </a:lnTo>
              <a:lnTo>
                <a:pt x="0" y="55253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095827-033D-406F-94AB-FF039A5ADFB3}">
      <dsp:nvSpPr>
        <dsp:cNvPr id="0" name=""/>
        <dsp:cNvSpPr/>
      </dsp:nvSpPr>
      <dsp:spPr>
        <a:xfrm>
          <a:off x="4557914" y="2731"/>
          <a:ext cx="2631113" cy="72650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školní družina</a:t>
          </a:r>
        </a:p>
      </dsp:txBody>
      <dsp:txXfrm>
        <a:off x="4557914" y="2731"/>
        <a:ext cx="2631113" cy="726503"/>
      </dsp:txXfrm>
    </dsp:sp>
    <dsp:sp modelId="{D83458EC-C3BF-4CF8-8287-3C432EBF652F}">
      <dsp:nvSpPr>
        <dsp:cNvPr id="0" name=""/>
        <dsp:cNvSpPr/>
      </dsp:nvSpPr>
      <dsp:spPr>
        <a:xfrm>
          <a:off x="827962" y="1281768"/>
          <a:ext cx="2631113" cy="68743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přerušení činnosti</a:t>
          </a:r>
        </a:p>
        <a:p>
          <a:pPr marL="0" lvl="0" indent="0" algn="ctr" defTabSz="1066800">
            <a:lnSpc>
              <a:spcPct val="90000"/>
            </a:lnSpc>
            <a:spcBef>
              <a:spcPct val="0"/>
            </a:spcBef>
            <a:spcAft>
              <a:spcPct val="35000"/>
            </a:spcAft>
            <a:buNone/>
          </a:pPr>
          <a:r>
            <a:rPr lang="cs-CZ" sz="2400" kern="1200" dirty="0"/>
            <a:t>(§ 8 odst. 2)</a:t>
          </a:r>
        </a:p>
      </dsp:txBody>
      <dsp:txXfrm>
        <a:off x="827962" y="1281768"/>
        <a:ext cx="2631113" cy="687431"/>
      </dsp:txXfrm>
    </dsp:sp>
    <dsp:sp modelId="{8F6C91B6-1FE1-4F0E-8E26-8FE45231B434}">
      <dsp:nvSpPr>
        <dsp:cNvPr id="0" name=""/>
        <dsp:cNvSpPr/>
      </dsp:nvSpPr>
      <dsp:spPr>
        <a:xfrm>
          <a:off x="217912" y="2521732"/>
          <a:ext cx="3851213" cy="327232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t>ředitel zveřejnění na vhodném veřejně přístupném místě informace o přerušení činnosti družiny</a:t>
          </a:r>
        </a:p>
        <a:p>
          <a:pPr marL="0" lvl="0" indent="0" algn="ctr" defTabSz="1066800">
            <a:lnSpc>
              <a:spcPct val="90000"/>
            </a:lnSpc>
            <a:spcBef>
              <a:spcPct val="0"/>
            </a:spcBef>
            <a:spcAft>
              <a:spcPct val="35000"/>
            </a:spcAft>
            <a:buNone/>
          </a:pPr>
          <a:r>
            <a:rPr lang="cs-CZ" sz="2400" kern="1200" dirty="0"/>
            <a:t>popřípadě informace o možnostech a podmínkách vzdělávání v jiné družině (po projednání se zřizovatelem a dohodě s řediteli jiných družin)</a:t>
          </a:r>
        </a:p>
      </dsp:txBody>
      <dsp:txXfrm>
        <a:off x="217912" y="2521732"/>
        <a:ext cx="3851213" cy="3272328"/>
      </dsp:txXfrm>
    </dsp:sp>
    <dsp:sp modelId="{B143CBFA-0EBB-4B5E-A31C-775DE87786B8}">
      <dsp:nvSpPr>
        <dsp:cNvPr id="0" name=""/>
        <dsp:cNvSpPr/>
      </dsp:nvSpPr>
      <dsp:spPr>
        <a:xfrm>
          <a:off x="4621659" y="1281768"/>
          <a:ext cx="2631113" cy="195308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cs-CZ" sz="2300" kern="1200" dirty="0"/>
            <a:t>určení školní družiny přednostně pro žáky prvního stupně základní školy</a:t>
          </a:r>
        </a:p>
      </dsp:txBody>
      <dsp:txXfrm>
        <a:off x="4621659" y="1281768"/>
        <a:ext cx="2631113" cy="1953088"/>
      </dsp:txXfrm>
    </dsp:sp>
    <dsp:sp modelId="{B5C68F04-D54F-4794-A745-59BE912C41D4}">
      <dsp:nvSpPr>
        <dsp:cNvPr id="0" name=""/>
        <dsp:cNvSpPr/>
      </dsp:nvSpPr>
      <dsp:spPr>
        <a:xfrm>
          <a:off x="4621659" y="3787390"/>
          <a:ext cx="2631113" cy="165591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cs-CZ" sz="2300" b="1" kern="1200" dirty="0"/>
            <a:t>nově: přihlášené k pravidelné denní docházce</a:t>
          </a:r>
        </a:p>
        <a:p>
          <a:pPr marL="0" lvl="0" indent="0" algn="ctr" defTabSz="1022350">
            <a:lnSpc>
              <a:spcPct val="90000"/>
            </a:lnSpc>
            <a:spcBef>
              <a:spcPct val="0"/>
            </a:spcBef>
            <a:spcAft>
              <a:spcPct val="35000"/>
            </a:spcAft>
            <a:buNone/>
          </a:pPr>
          <a:r>
            <a:rPr lang="cs-CZ" sz="2300" b="0" kern="1200" dirty="0"/>
            <a:t>(§ 9 odst. 1)</a:t>
          </a:r>
        </a:p>
      </dsp:txBody>
      <dsp:txXfrm>
        <a:off x="4621659" y="3787390"/>
        <a:ext cx="2631113" cy="1655917"/>
      </dsp:txXfrm>
    </dsp:sp>
    <dsp:sp modelId="{802D2608-C960-472C-821F-F0A65FCEC421}">
      <dsp:nvSpPr>
        <dsp:cNvPr id="0" name=""/>
        <dsp:cNvSpPr/>
      </dsp:nvSpPr>
      <dsp:spPr>
        <a:xfrm>
          <a:off x="8287866" y="1281768"/>
          <a:ext cx="2631113" cy="861294"/>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cs-CZ" sz="2300" kern="1200" dirty="0"/>
            <a:t>inkompatibilita se školním klubem</a:t>
          </a:r>
        </a:p>
      </dsp:txBody>
      <dsp:txXfrm>
        <a:off x="8287866" y="1281768"/>
        <a:ext cx="2631113" cy="861294"/>
      </dsp:txXfrm>
    </dsp:sp>
    <dsp:sp modelId="{6D2DDE9F-6D02-47E5-AE32-0872C821FABB}">
      <dsp:nvSpPr>
        <dsp:cNvPr id="0" name=""/>
        <dsp:cNvSpPr/>
      </dsp:nvSpPr>
      <dsp:spPr>
        <a:xfrm>
          <a:off x="7805306" y="2695596"/>
          <a:ext cx="3596232" cy="274137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cs-CZ" sz="2300" kern="1200" dirty="0"/>
            <a:t>činnost ŠD a ŠK vykonává stejná právnická osoba:</a:t>
          </a:r>
        </a:p>
        <a:p>
          <a:pPr marL="0" lvl="0" indent="0" algn="ctr" defTabSz="1022350">
            <a:lnSpc>
              <a:spcPct val="90000"/>
            </a:lnSpc>
            <a:spcBef>
              <a:spcPct val="0"/>
            </a:spcBef>
            <a:spcAft>
              <a:spcPct val="35000"/>
            </a:spcAft>
            <a:buNone/>
          </a:pPr>
          <a:r>
            <a:rPr lang="cs-CZ" sz="2300" kern="1200" dirty="0"/>
            <a:t>činnost ŠD ve formě </a:t>
          </a:r>
          <a:r>
            <a:rPr lang="cs-CZ" sz="2300" b="1" kern="1200" dirty="0"/>
            <a:t>pravidelné denní </a:t>
          </a:r>
          <a:r>
            <a:rPr lang="cs-CZ" sz="2300" kern="1200" dirty="0"/>
            <a:t>docházky určena výhradně pro uchazeče, kteří </a:t>
          </a:r>
          <a:r>
            <a:rPr lang="cs-CZ" sz="2300" b="1" kern="1200" dirty="0"/>
            <a:t>nejsou</a:t>
          </a:r>
          <a:r>
            <a:rPr lang="cs-CZ" sz="2300" kern="1200" dirty="0"/>
            <a:t> </a:t>
          </a:r>
          <a:r>
            <a:rPr lang="cs-CZ" sz="2300" b="1" kern="1200" dirty="0"/>
            <a:t>přijati</a:t>
          </a:r>
          <a:r>
            <a:rPr lang="cs-CZ" sz="2300" kern="1200" dirty="0"/>
            <a:t> k </a:t>
          </a:r>
          <a:r>
            <a:rPr lang="cs-CZ" sz="2300" b="1" kern="1200" dirty="0"/>
            <a:t>pravidelné denní </a:t>
          </a:r>
          <a:r>
            <a:rPr lang="cs-CZ" sz="2300" kern="1200" dirty="0"/>
            <a:t>docházce do ŠK (§ 9 odst. 3)</a:t>
          </a:r>
        </a:p>
      </dsp:txBody>
      <dsp:txXfrm>
        <a:off x="7805306" y="2695596"/>
        <a:ext cx="3596232" cy="274137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44434D-A15D-4D0F-95D2-D47FE714A623}">
      <dsp:nvSpPr>
        <dsp:cNvPr id="0" name=""/>
        <dsp:cNvSpPr/>
      </dsp:nvSpPr>
      <dsp:spPr>
        <a:xfrm>
          <a:off x="8875" y="249807"/>
          <a:ext cx="3200563" cy="80014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cs-CZ" sz="2400" b="1" kern="1200" dirty="0"/>
            <a:t>Vnitřní řád</a:t>
          </a:r>
        </a:p>
      </dsp:txBody>
      <dsp:txXfrm>
        <a:off x="32310" y="273242"/>
        <a:ext cx="3153693" cy="753270"/>
      </dsp:txXfrm>
    </dsp:sp>
    <dsp:sp modelId="{1AC536B5-14E8-4F84-BC83-AE294BEFFFDF}">
      <dsp:nvSpPr>
        <dsp:cNvPr id="0" name=""/>
        <dsp:cNvSpPr/>
      </dsp:nvSpPr>
      <dsp:spPr>
        <a:xfrm rot="5400000">
          <a:off x="1539144" y="1119961"/>
          <a:ext cx="140024" cy="140024"/>
        </a:xfrm>
        <a:prstGeom prst="rightArrow">
          <a:avLst>
            <a:gd name="adj1" fmla="val 667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532804E-6D51-4E51-B5F5-0BCAC49454F5}">
      <dsp:nvSpPr>
        <dsp:cNvPr id="0" name=""/>
        <dsp:cNvSpPr/>
      </dsp:nvSpPr>
      <dsp:spPr>
        <a:xfrm>
          <a:off x="8875" y="1329998"/>
          <a:ext cx="3200563" cy="1770079"/>
        </a:xfrm>
        <a:prstGeom prst="roundRect">
          <a:avLst>
            <a:gd name="adj" fmla="val 10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cs-CZ" sz="2400" kern="1200" dirty="0"/>
            <a:t>do 31. 8. 2018: pro jednotlivé </a:t>
          </a:r>
          <a:r>
            <a:rPr lang="cs-CZ" sz="2400" b="1" kern="1200" dirty="0"/>
            <a:t>formy</a:t>
          </a:r>
          <a:r>
            <a:rPr lang="cs-CZ" sz="2400" kern="1200" dirty="0"/>
            <a:t> zájmového vzdělávání: stanoví se způsob evidence účastníků</a:t>
          </a:r>
        </a:p>
      </dsp:txBody>
      <dsp:txXfrm>
        <a:off x="60719" y="1381842"/>
        <a:ext cx="3096875" cy="1666391"/>
      </dsp:txXfrm>
    </dsp:sp>
    <dsp:sp modelId="{C2A07D59-4896-4947-98D6-AE22B2D33E72}">
      <dsp:nvSpPr>
        <dsp:cNvPr id="0" name=""/>
        <dsp:cNvSpPr/>
      </dsp:nvSpPr>
      <dsp:spPr>
        <a:xfrm rot="5400000">
          <a:off x="1539144" y="3170090"/>
          <a:ext cx="140024" cy="140024"/>
        </a:xfrm>
        <a:prstGeom prst="rightArrow">
          <a:avLst>
            <a:gd name="adj1" fmla="val 667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2379073-95CE-4108-825B-41357F166B52}">
      <dsp:nvSpPr>
        <dsp:cNvPr id="0" name=""/>
        <dsp:cNvSpPr/>
      </dsp:nvSpPr>
      <dsp:spPr>
        <a:xfrm>
          <a:off x="8875" y="3380127"/>
          <a:ext cx="3200563" cy="2099746"/>
        </a:xfrm>
        <a:prstGeom prst="roundRect">
          <a:avLst>
            <a:gd name="adj" fmla="val 10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cs-CZ" sz="2400" kern="1200" dirty="0"/>
            <a:t>od 1. 9. 2018: pro jednotlivé </a:t>
          </a:r>
          <a:r>
            <a:rPr lang="cs-CZ" sz="2400" b="1" kern="1200" dirty="0"/>
            <a:t>činnosti</a:t>
          </a:r>
          <a:r>
            <a:rPr lang="cs-CZ" sz="2400" kern="1200" dirty="0"/>
            <a:t> se stanoví způsob evidence účastníků</a:t>
          </a:r>
        </a:p>
        <a:p>
          <a:pPr marL="0" lvl="0" indent="0" algn="ctr" defTabSz="1066800">
            <a:lnSpc>
              <a:spcPct val="90000"/>
            </a:lnSpc>
            <a:spcBef>
              <a:spcPct val="0"/>
            </a:spcBef>
            <a:spcAft>
              <a:spcPct val="35000"/>
            </a:spcAft>
            <a:buNone/>
          </a:pPr>
          <a:r>
            <a:rPr lang="cs-CZ" sz="2400" kern="1200" dirty="0"/>
            <a:t>(§ 15 odst. 1)</a:t>
          </a:r>
        </a:p>
      </dsp:txBody>
      <dsp:txXfrm>
        <a:off x="70374" y="3441626"/>
        <a:ext cx="3077565" cy="1976748"/>
      </dsp:txXfrm>
    </dsp:sp>
    <dsp:sp modelId="{85A131BB-E48C-43B7-AEC2-D5EBCA0913F7}">
      <dsp:nvSpPr>
        <dsp:cNvPr id="0" name=""/>
        <dsp:cNvSpPr/>
      </dsp:nvSpPr>
      <dsp:spPr>
        <a:xfrm>
          <a:off x="3657518" y="249807"/>
          <a:ext cx="3200563" cy="143010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cs-CZ" sz="2400" b="1" kern="1200" dirty="0"/>
            <a:t>BOZ při akcích mimo místo, kde se uskutečňuje vzdělávání podle školského zákona</a:t>
          </a:r>
        </a:p>
      </dsp:txBody>
      <dsp:txXfrm>
        <a:off x="3699404" y="291693"/>
        <a:ext cx="3116791" cy="1346336"/>
      </dsp:txXfrm>
    </dsp:sp>
    <dsp:sp modelId="{10637995-DD70-452D-8486-3037B5D1FE60}">
      <dsp:nvSpPr>
        <dsp:cNvPr id="0" name=""/>
        <dsp:cNvSpPr/>
      </dsp:nvSpPr>
      <dsp:spPr>
        <a:xfrm rot="5400000">
          <a:off x="5187787" y="1749928"/>
          <a:ext cx="140024" cy="140024"/>
        </a:xfrm>
        <a:prstGeom prst="rightArrow">
          <a:avLst>
            <a:gd name="adj1" fmla="val 667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3BEFF0-7AFE-4902-A68A-5288DDFC7D8E}">
      <dsp:nvSpPr>
        <dsp:cNvPr id="0" name=""/>
        <dsp:cNvSpPr/>
      </dsp:nvSpPr>
      <dsp:spPr>
        <a:xfrm>
          <a:off x="3657518" y="1959965"/>
          <a:ext cx="3200563" cy="800140"/>
        </a:xfrm>
        <a:prstGeom prst="roundRect">
          <a:avLst>
            <a:gd name="adj" fmla="val 10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cs-CZ" sz="2400" kern="1200" dirty="0"/>
            <a:t>zajišťuje právnická osoba</a:t>
          </a:r>
        </a:p>
      </dsp:txBody>
      <dsp:txXfrm>
        <a:off x="3680953" y="1983400"/>
        <a:ext cx="3153693" cy="753270"/>
      </dsp:txXfrm>
    </dsp:sp>
    <dsp:sp modelId="{8EDFF59A-54BD-4256-B477-899A3C116818}">
      <dsp:nvSpPr>
        <dsp:cNvPr id="0" name=""/>
        <dsp:cNvSpPr/>
      </dsp:nvSpPr>
      <dsp:spPr>
        <a:xfrm rot="5400000">
          <a:off x="5187787" y="2830118"/>
          <a:ext cx="140024" cy="140024"/>
        </a:xfrm>
        <a:prstGeom prst="rightArrow">
          <a:avLst>
            <a:gd name="adj1" fmla="val 667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59B285E-734F-4F17-9FBE-3E68531B02BD}">
      <dsp:nvSpPr>
        <dsp:cNvPr id="0" name=""/>
        <dsp:cNvSpPr/>
      </dsp:nvSpPr>
      <dsp:spPr>
        <a:xfrm>
          <a:off x="3657518" y="3040155"/>
          <a:ext cx="3200563" cy="2321929"/>
        </a:xfrm>
        <a:prstGeom prst="roundRect">
          <a:avLst>
            <a:gd name="adj" fmla="val 10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cs-CZ" sz="2400" kern="1200" dirty="0"/>
            <a:t>svými zaměstnanci, vždy však nejméně jedním pedagogickým pracovníkem</a:t>
          </a:r>
        </a:p>
        <a:p>
          <a:pPr marL="0" lvl="0" indent="0" algn="ctr" defTabSz="1066800">
            <a:lnSpc>
              <a:spcPct val="90000"/>
            </a:lnSpc>
            <a:spcBef>
              <a:spcPct val="0"/>
            </a:spcBef>
            <a:spcAft>
              <a:spcPct val="35000"/>
            </a:spcAft>
            <a:buNone/>
          </a:pPr>
          <a:r>
            <a:rPr lang="cs-CZ" sz="2400" kern="1200" dirty="0"/>
            <a:t>(§ 15 odst. 3)</a:t>
          </a:r>
        </a:p>
      </dsp:txBody>
      <dsp:txXfrm>
        <a:off x="3725525" y="3108162"/>
        <a:ext cx="3064549" cy="2185915"/>
      </dsp:txXfrm>
    </dsp:sp>
    <dsp:sp modelId="{D985E36B-B6BF-41A9-85E8-16A3015CC7BF}">
      <dsp:nvSpPr>
        <dsp:cNvPr id="0" name=""/>
        <dsp:cNvSpPr/>
      </dsp:nvSpPr>
      <dsp:spPr>
        <a:xfrm>
          <a:off x="7306160" y="249807"/>
          <a:ext cx="3200563" cy="10542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cs-CZ" sz="2400" b="1" kern="1200" dirty="0"/>
            <a:t>nejvyšší počet účastníků na 1 pedagogického pracovníka</a:t>
          </a:r>
        </a:p>
      </dsp:txBody>
      <dsp:txXfrm>
        <a:off x="7337038" y="280685"/>
        <a:ext cx="3138807" cy="992509"/>
      </dsp:txXfrm>
    </dsp:sp>
    <dsp:sp modelId="{BA3C35C7-D342-4FC9-BD49-ECFC5A662446}">
      <dsp:nvSpPr>
        <dsp:cNvPr id="0" name=""/>
        <dsp:cNvSpPr/>
      </dsp:nvSpPr>
      <dsp:spPr>
        <a:xfrm rot="5400000">
          <a:off x="8836430" y="1374085"/>
          <a:ext cx="140024" cy="140024"/>
        </a:xfrm>
        <a:prstGeom prst="rightArrow">
          <a:avLst>
            <a:gd name="adj1" fmla="val 667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96E7746-4901-4403-B9A7-A5EDA4418909}">
      <dsp:nvSpPr>
        <dsp:cNvPr id="0" name=""/>
        <dsp:cNvSpPr/>
      </dsp:nvSpPr>
      <dsp:spPr>
        <a:xfrm>
          <a:off x="7306160" y="1584122"/>
          <a:ext cx="3200563" cy="1983245"/>
        </a:xfrm>
        <a:prstGeom prst="roundRect">
          <a:avLst>
            <a:gd name="adj" fmla="val 10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cs-CZ" sz="2400" kern="1200" dirty="0"/>
            <a:t>nejen pro školní družinu, ale i školní klub (§ 15 odst. 2)</a:t>
          </a:r>
        </a:p>
      </dsp:txBody>
      <dsp:txXfrm>
        <a:off x="7364247" y="1642209"/>
        <a:ext cx="3084389" cy="186707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01E58A-4066-4E79-A46D-AF84760228EA}" type="datetimeFigureOut">
              <a:rPr lang="cs-CZ" smtClean="0"/>
              <a:t>18.02.2019</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4B345D-A9F8-4CC4-954A-A583480A1DC9}" type="slidenum">
              <a:rPr lang="cs-CZ" smtClean="0"/>
              <a:t>‹#›</a:t>
            </a:fld>
            <a:endParaRPr lang="cs-CZ"/>
          </a:p>
        </p:txBody>
      </p:sp>
    </p:spTree>
    <p:extLst>
      <p:ext uri="{BB962C8B-B14F-4D97-AF65-F5344CB8AC3E}">
        <p14:creationId xmlns:p14="http://schemas.microsoft.com/office/powerpoint/2010/main" val="1355394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5</a:t>
            </a:fld>
            <a:endParaRPr lang="cs-CZ"/>
          </a:p>
        </p:txBody>
      </p:sp>
    </p:spTree>
    <p:extLst>
      <p:ext uri="{BB962C8B-B14F-4D97-AF65-F5344CB8AC3E}">
        <p14:creationId xmlns:p14="http://schemas.microsoft.com/office/powerpoint/2010/main" val="11357533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FF1385D-6542-4C25-A593-DE2874FAFADB}" type="slidenum">
              <a:rPr lang="cs-CZ" smtClean="0"/>
              <a:t>17</a:t>
            </a:fld>
            <a:endParaRPr lang="cs-CZ"/>
          </a:p>
        </p:txBody>
      </p:sp>
    </p:spTree>
    <p:extLst>
      <p:ext uri="{BB962C8B-B14F-4D97-AF65-F5344CB8AC3E}">
        <p14:creationId xmlns:p14="http://schemas.microsoft.com/office/powerpoint/2010/main" val="1006335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FF1385D-6542-4C25-A593-DE2874FAFADB}" type="slidenum">
              <a:rPr lang="cs-CZ" smtClean="0"/>
              <a:t>18</a:t>
            </a:fld>
            <a:endParaRPr lang="cs-CZ"/>
          </a:p>
        </p:txBody>
      </p:sp>
    </p:spTree>
    <p:extLst>
      <p:ext uri="{BB962C8B-B14F-4D97-AF65-F5344CB8AC3E}">
        <p14:creationId xmlns:p14="http://schemas.microsoft.com/office/powerpoint/2010/main" val="41854598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FF1385D-6542-4C25-A593-DE2874FAFADB}" type="slidenum">
              <a:rPr lang="cs-CZ" smtClean="0"/>
              <a:t>19</a:t>
            </a:fld>
            <a:endParaRPr lang="cs-CZ"/>
          </a:p>
        </p:txBody>
      </p:sp>
    </p:spTree>
    <p:extLst>
      <p:ext uri="{BB962C8B-B14F-4D97-AF65-F5344CB8AC3E}">
        <p14:creationId xmlns:p14="http://schemas.microsoft.com/office/powerpoint/2010/main" val="5408058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20</a:t>
            </a:fld>
            <a:endParaRPr lang="cs-CZ"/>
          </a:p>
        </p:txBody>
      </p:sp>
    </p:spTree>
    <p:extLst>
      <p:ext uri="{BB962C8B-B14F-4D97-AF65-F5344CB8AC3E}">
        <p14:creationId xmlns:p14="http://schemas.microsoft.com/office/powerpoint/2010/main" val="36982440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FF1385D-6542-4C25-A593-DE2874FAFADB}" type="slidenum">
              <a:rPr lang="cs-CZ" smtClean="0"/>
              <a:t>21</a:t>
            </a:fld>
            <a:endParaRPr lang="cs-CZ"/>
          </a:p>
        </p:txBody>
      </p:sp>
    </p:spTree>
    <p:extLst>
      <p:ext uri="{BB962C8B-B14F-4D97-AF65-F5344CB8AC3E}">
        <p14:creationId xmlns:p14="http://schemas.microsoft.com/office/powerpoint/2010/main" val="14489398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22</a:t>
            </a:fld>
            <a:endParaRPr lang="cs-CZ"/>
          </a:p>
        </p:txBody>
      </p:sp>
    </p:spTree>
    <p:extLst>
      <p:ext uri="{BB962C8B-B14F-4D97-AF65-F5344CB8AC3E}">
        <p14:creationId xmlns:p14="http://schemas.microsoft.com/office/powerpoint/2010/main" val="19128087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23</a:t>
            </a:fld>
            <a:endParaRPr lang="cs-CZ"/>
          </a:p>
        </p:txBody>
      </p:sp>
    </p:spTree>
    <p:extLst>
      <p:ext uri="{BB962C8B-B14F-4D97-AF65-F5344CB8AC3E}">
        <p14:creationId xmlns:p14="http://schemas.microsoft.com/office/powerpoint/2010/main" val="8950274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24</a:t>
            </a:fld>
            <a:endParaRPr lang="cs-CZ"/>
          </a:p>
        </p:txBody>
      </p:sp>
    </p:spTree>
    <p:extLst>
      <p:ext uri="{BB962C8B-B14F-4D97-AF65-F5344CB8AC3E}">
        <p14:creationId xmlns:p14="http://schemas.microsoft.com/office/powerpoint/2010/main" val="1224634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25</a:t>
            </a:fld>
            <a:endParaRPr lang="cs-CZ"/>
          </a:p>
        </p:txBody>
      </p:sp>
    </p:spTree>
    <p:extLst>
      <p:ext uri="{BB962C8B-B14F-4D97-AF65-F5344CB8AC3E}">
        <p14:creationId xmlns:p14="http://schemas.microsoft.com/office/powerpoint/2010/main" val="37276781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26</a:t>
            </a:fld>
            <a:endParaRPr lang="cs-CZ"/>
          </a:p>
        </p:txBody>
      </p:sp>
    </p:spTree>
    <p:extLst>
      <p:ext uri="{BB962C8B-B14F-4D97-AF65-F5344CB8AC3E}">
        <p14:creationId xmlns:p14="http://schemas.microsoft.com/office/powerpoint/2010/main" val="1434393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6</a:t>
            </a:fld>
            <a:endParaRPr lang="cs-CZ"/>
          </a:p>
        </p:txBody>
      </p:sp>
    </p:spTree>
    <p:extLst>
      <p:ext uri="{BB962C8B-B14F-4D97-AF65-F5344CB8AC3E}">
        <p14:creationId xmlns:p14="http://schemas.microsoft.com/office/powerpoint/2010/main" val="4690392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27</a:t>
            </a:fld>
            <a:endParaRPr lang="cs-CZ"/>
          </a:p>
        </p:txBody>
      </p:sp>
    </p:spTree>
    <p:extLst>
      <p:ext uri="{BB962C8B-B14F-4D97-AF65-F5344CB8AC3E}">
        <p14:creationId xmlns:p14="http://schemas.microsoft.com/office/powerpoint/2010/main" val="28562852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28</a:t>
            </a:fld>
            <a:endParaRPr lang="cs-CZ"/>
          </a:p>
        </p:txBody>
      </p:sp>
    </p:spTree>
    <p:extLst>
      <p:ext uri="{BB962C8B-B14F-4D97-AF65-F5344CB8AC3E}">
        <p14:creationId xmlns:p14="http://schemas.microsoft.com/office/powerpoint/2010/main" val="38846571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FF1385D-6542-4C25-A593-DE2874FAFADB}" type="slidenum">
              <a:rPr lang="cs-CZ" smtClean="0"/>
              <a:t>29</a:t>
            </a:fld>
            <a:endParaRPr lang="cs-CZ"/>
          </a:p>
        </p:txBody>
      </p:sp>
    </p:spTree>
    <p:extLst>
      <p:ext uri="{BB962C8B-B14F-4D97-AF65-F5344CB8AC3E}">
        <p14:creationId xmlns:p14="http://schemas.microsoft.com/office/powerpoint/2010/main" val="3734078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001FE2AF-401B-4372-98E8-7D611BD969C7}" type="slidenum">
              <a:rPr lang="cs-CZ" smtClean="0"/>
              <a:t>34</a:t>
            </a:fld>
            <a:endParaRPr lang="cs-CZ"/>
          </a:p>
        </p:txBody>
      </p:sp>
    </p:spTree>
    <p:extLst>
      <p:ext uri="{BB962C8B-B14F-4D97-AF65-F5344CB8AC3E}">
        <p14:creationId xmlns:p14="http://schemas.microsoft.com/office/powerpoint/2010/main" val="21591302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FF1385D-6542-4C25-A593-DE2874FAFADB}" type="slidenum">
              <a:rPr lang="cs-CZ" smtClean="0"/>
              <a:t>56</a:t>
            </a:fld>
            <a:endParaRPr lang="cs-CZ"/>
          </a:p>
        </p:txBody>
      </p:sp>
    </p:spTree>
    <p:extLst>
      <p:ext uri="{BB962C8B-B14F-4D97-AF65-F5344CB8AC3E}">
        <p14:creationId xmlns:p14="http://schemas.microsoft.com/office/powerpoint/2010/main" val="35222027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78</a:t>
            </a:fld>
            <a:endParaRPr lang="cs-CZ"/>
          </a:p>
        </p:txBody>
      </p:sp>
    </p:spTree>
    <p:extLst>
      <p:ext uri="{BB962C8B-B14F-4D97-AF65-F5344CB8AC3E}">
        <p14:creationId xmlns:p14="http://schemas.microsoft.com/office/powerpoint/2010/main" val="24945862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79</a:t>
            </a:fld>
            <a:endParaRPr lang="cs-CZ"/>
          </a:p>
        </p:txBody>
      </p:sp>
    </p:spTree>
    <p:extLst>
      <p:ext uri="{BB962C8B-B14F-4D97-AF65-F5344CB8AC3E}">
        <p14:creationId xmlns:p14="http://schemas.microsoft.com/office/powerpoint/2010/main" val="34769939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80</a:t>
            </a:fld>
            <a:endParaRPr lang="cs-CZ"/>
          </a:p>
        </p:txBody>
      </p:sp>
    </p:spTree>
    <p:extLst>
      <p:ext uri="{BB962C8B-B14F-4D97-AF65-F5344CB8AC3E}">
        <p14:creationId xmlns:p14="http://schemas.microsoft.com/office/powerpoint/2010/main" val="31672282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81</a:t>
            </a:fld>
            <a:endParaRPr lang="cs-CZ"/>
          </a:p>
        </p:txBody>
      </p:sp>
    </p:spTree>
    <p:extLst>
      <p:ext uri="{BB962C8B-B14F-4D97-AF65-F5344CB8AC3E}">
        <p14:creationId xmlns:p14="http://schemas.microsoft.com/office/powerpoint/2010/main" val="32093471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82</a:t>
            </a:fld>
            <a:endParaRPr lang="cs-CZ"/>
          </a:p>
        </p:txBody>
      </p:sp>
    </p:spTree>
    <p:extLst>
      <p:ext uri="{BB962C8B-B14F-4D97-AF65-F5344CB8AC3E}">
        <p14:creationId xmlns:p14="http://schemas.microsoft.com/office/powerpoint/2010/main" val="391237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FF1385D-6542-4C25-A593-DE2874FAFADB}" type="slidenum">
              <a:rPr lang="cs-CZ" smtClean="0"/>
              <a:t>7</a:t>
            </a:fld>
            <a:endParaRPr lang="cs-CZ"/>
          </a:p>
        </p:txBody>
      </p:sp>
    </p:spTree>
    <p:extLst>
      <p:ext uri="{BB962C8B-B14F-4D97-AF65-F5344CB8AC3E}">
        <p14:creationId xmlns:p14="http://schemas.microsoft.com/office/powerpoint/2010/main" val="28825649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83</a:t>
            </a:fld>
            <a:endParaRPr lang="cs-CZ"/>
          </a:p>
        </p:txBody>
      </p:sp>
    </p:spTree>
    <p:extLst>
      <p:ext uri="{BB962C8B-B14F-4D97-AF65-F5344CB8AC3E}">
        <p14:creationId xmlns:p14="http://schemas.microsoft.com/office/powerpoint/2010/main" val="28054151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84</a:t>
            </a:fld>
            <a:endParaRPr lang="cs-CZ"/>
          </a:p>
        </p:txBody>
      </p:sp>
    </p:spTree>
    <p:extLst>
      <p:ext uri="{BB962C8B-B14F-4D97-AF65-F5344CB8AC3E}">
        <p14:creationId xmlns:p14="http://schemas.microsoft.com/office/powerpoint/2010/main" val="15613211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85</a:t>
            </a:fld>
            <a:endParaRPr lang="cs-CZ"/>
          </a:p>
        </p:txBody>
      </p:sp>
    </p:spTree>
    <p:extLst>
      <p:ext uri="{BB962C8B-B14F-4D97-AF65-F5344CB8AC3E}">
        <p14:creationId xmlns:p14="http://schemas.microsoft.com/office/powerpoint/2010/main" val="2112974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FF1385D-6542-4C25-A593-DE2874FAFADB}" type="slidenum">
              <a:rPr lang="cs-CZ" smtClean="0"/>
              <a:t>8</a:t>
            </a:fld>
            <a:endParaRPr lang="cs-CZ"/>
          </a:p>
        </p:txBody>
      </p:sp>
    </p:spTree>
    <p:extLst>
      <p:ext uri="{BB962C8B-B14F-4D97-AF65-F5344CB8AC3E}">
        <p14:creationId xmlns:p14="http://schemas.microsoft.com/office/powerpoint/2010/main" val="4027519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FF1385D-6542-4C25-A593-DE2874FAFADB}" type="slidenum">
              <a:rPr lang="cs-CZ" smtClean="0"/>
              <a:t>9</a:t>
            </a:fld>
            <a:endParaRPr lang="cs-CZ"/>
          </a:p>
        </p:txBody>
      </p:sp>
    </p:spTree>
    <p:extLst>
      <p:ext uri="{BB962C8B-B14F-4D97-AF65-F5344CB8AC3E}">
        <p14:creationId xmlns:p14="http://schemas.microsoft.com/office/powerpoint/2010/main" val="1044156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11</a:t>
            </a:fld>
            <a:endParaRPr lang="cs-CZ"/>
          </a:p>
        </p:txBody>
      </p:sp>
    </p:spTree>
    <p:extLst>
      <p:ext uri="{BB962C8B-B14F-4D97-AF65-F5344CB8AC3E}">
        <p14:creationId xmlns:p14="http://schemas.microsoft.com/office/powerpoint/2010/main" val="1173417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12</a:t>
            </a:fld>
            <a:endParaRPr lang="cs-CZ"/>
          </a:p>
        </p:txBody>
      </p:sp>
    </p:spTree>
    <p:extLst>
      <p:ext uri="{BB962C8B-B14F-4D97-AF65-F5344CB8AC3E}">
        <p14:creationId xmlns:p14="http://schemas.microsoft.com/office/powerpoint/2010/main" val="791290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13</a:t>
            </a:fld>
            <a:endParaRPr lang="cs-CZ"/>
          </a:p>
        </p:txBody>
      </p:sp>
    </p:spTree>
    <p:extLst>
      <p:ext uri="{BB962C8B-B14F-4D97-AF65-F5344CB8AC3E}">
        <p14:creationId xmlns:p14="http://schemas.microsoft.com/office/powerpoint/2010/main" val="1702448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1720075D-5FFE-4E90-89E7-E4B30BB44708}" type="slidenum">
              <a:rPr lang="cs-CZ" smtClean="0"/>
              <a:t>14</a:t>
            </a:fld>
            <a:endParaRPr lang="cs-CZ"/>
          </a:p>
        </p:txBody>
      </p:sp>
    </p:spTree>
    <p:extLst>
      <p:ext uri="{BB962C8B-B14F-4D97-AF65-F5344CB8AC3E}">
        <p14:creationId xmlns:p14="http://schemas.microsoft.com/office/powerpoint/2010/main" val="1141502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8F5343-BC14-4CFF-AD78-13A79D1C1B9A}"/>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A8DBCE41-A7C5-4385-A5C9-159D9E6A41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5EE80C72-AA06-46EF-9FFF-F5B15C5C860B}"/>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5" name="Zástupný symbol pro zápatí 4">
            <a:extLst>
              <a:ext uri="{FF2B5EF4-FFF2-40B4-BE49-F238E27FC236}">
                <a16:creationId xmlns:a16="http://schemas.microsoft.com/office/drawing/2014/main" id="{241F9C2C-CBD6-4722-9A43-815E20FE953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2000751-7579-42B5-AB1A-465BCFC9D4D1}"/>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2575661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873D41-8776-4816-8A05-9C123D0C125F}"/>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BBA6562B-12AF-4247-A60B-E8DC1625EFE2}"/>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28DD562-F958-4965-8A77-4257623610E7}"/>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5" name="Zástupný symbol pro zápatí 4">
            <a:extLst>
              <a:ext uri="{FF2B5EF4-FFF2-40B4-BE49-F238E27FC236}">
                <a16:creationId xmlns:a16="http://schemas.microsoft.com/office/drawing/2014/main" id="{3441AF13-9F30-4B1B-8776-82CAD575790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28FAA63-3A67-42E1-96EB-58F23600B8A8}"/>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69464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806403F4-0BEE-4C04-8483-F0F1EAFE430A}"/>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AC41A8CE-9DF6-4F39-9A34-777DBD05EF3A}"/>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CF51F09-3259-41A6-9F89-160E9BDE5A77}"/>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5" name="Zástupný symbol pro zápatí 4">
            <a:extLst>
              <a:ext uri="{FF2B5EF4-FFF2-40B4-BE49-F238E27FC236}">
                <a16:creationId xmlns:a16="http://schemas.microsoft.com/office/drawing/2014/main" id="{83CB04E8-F27C-4887-AEE8-A97F9A79673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218AFE8-5DB1-4A3B-900F-2EB8748C6715}"/>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1171691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EE05CC-E085-46A3-B3C0-9BDB9C677570}"/>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EC2955DF-5D88-4E01-99CA-67D4E998A833}"/>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3778F86-B509-4737-B3EB-9482DF76FB85}"/>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5" name="Zástupný symbol pro zápatí 4">
            <a:extLst>
              <a:ext uri="{FF2B5EF4-FFF2-40B4-BE49-F238E27FC236}">
                <a16:creationId xmlns:a16="http://schemas.microsoft.com/office/drawing/2014/main" id="{4675C3A7-0C09-4FF3-98A0-1B3FA984F18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8329E9-3367-4C81-BC6B-F32BAD73C4CF}"/>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3248969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230524-B4D0-4750-BA96-8F215AD731A1}"/>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290ABF79-0242-4CDE-96EC-6C6C383258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AA60840-D6FC-4909-909E-5C8B0E00820A}"/>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5" name="Zástupný symbol pro zápatí 4">
            <a:extLst>
              <a:ext uri="{FF2B5EF4-FFF2-40B4-BE49-F238E27FC236}">
                <a16:creationId xmlns:a16="http://schemas.microsoft.com/office/drawing/2014/main" id="{F8897789-2E80-4E5B-93F9-172504491F7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6A30A39-9D4E-42C0-AA30-944EF220CF0A}"/>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3969752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16769B-0E14-450E-941A-13124F4F530D}"/>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F96F63BC-23E4-4AED-88BD-19C45A249493}"/>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A735F1A6-C285-485F-BE8A-C76F3AA7609E}"/>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9CA11053-01C3-423A-AE5F-B4E75FAFCA94}"/>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6" name="Zástupný symbol pro zápatí 5">
            <a:extLst>
              <a:ext uri="{FF2B5EF4-FFF2-40B4-BE49-F238E27FC236}">
                <a16:creationId xmlns:a16="http://schemas.microsoft.com/office/drawing/2014/main" id="{1943B989-E8A6-49AE-AE10-8568168B51E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27830D2-C800-42E8-A38B-39DDC7C89305}"/>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3171304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9EA293-9217-4DA9-BE86-97AB7596893B}"/>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0E930F11-7D12-4936-BE28-AE62C4E261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obsah 3">
            <a:extLst>
              <a:ext uri="{FF2B5EF4-FFF2-40B4-BE49-F238E27FC236}">
                <a16:creationId xmlns:a16="http://schemas.microsoft.com/office/drawing/2014/main" id="{29DF5693-3034-46C9-B020-CFB5BCD7C69C}"/>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99CC1A29-2A44-4BEF-8AC5-4099EFFF77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obsah 5">
            <a:extLst>
              <a:ext uri="{FF2B5EF4-FFF2-40B4-BE49-F238E27FC236}">
                <a16:creationId xmlns:a16="http://schemas.microsoft.com/office/drawing/2014/main" id="{38AB73AB-83CA-43A9-B551-AA70940C5252}"/>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F30D34DF-23EE-4A3F-A933-A2F9A6A6CD70}"/>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8" name="Zástupný symbol pro zápatí 7">
            <a:extLst>
              <a:ext uri="{FF2B5EF4-FFF2-40B4-BE49-F238E27FC236}">
                <a16:creationId xmlns:a16="http://schemas.microsoft.com/office/drawing/2014/main" id="{399420E1-3129-475E-9F3F-ECA743CA8B03}"/>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8B79BAED-ABB9-4159-A7A6-F4378FA23479}"/>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2290330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3836F2-AD1A-4C74-8ACC-1E4B9E896667}"/>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3A0D20A6-A4FB-431F-B53D-C81BDF70D8D9}"/>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4" name="Zástupný symbol pro zápatí 3">
            <a:extLst>
              <a:ext uri="{FF2B5EF4-FFF2-40B4-BE49-F238E27FC236}">
                <a16:creationId xmlns:a16="http://schemas.microsoft.com/office/drawing/2014/main" id="{080AEAB8-AD7D-4938-850E-5E123FA98E6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AACF2263-179A-462B-8071-CFDCC76E781F}"/>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4196182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F28B2835-9909-4CC6-A633-2EF157534B83}"/>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3" name="Zástupný symbol pro zápatí 2">
            <a:extLst>
              <a:ext uri="{FF2B5EF4-FFF2-40B4-BE49-F238E27FC236}">
                <a16:creationId xmlns:a16="http://schemas.microsoft.com/office/drawing/2014/main" id="{630BB0E9-981B-4ACB-B147-28CB311DCF9E}"/>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27433239-F024-4EB2-8394-46A2B2C6A287}"/>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684897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7AAE3A-0FF7-4ECF-AAE6-BD50B277413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F35F069-5453-455E-BC4D-92DCDBDAF4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CCAE305C-1089-48DE-8642-B915933EED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5E0424B2-7AFA-4A2C-84D3-5ED0F720BAD8}"/>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6" name="Zástupný symbol pro zápatí 5">
            <a:extLst>
              <a:ext uri="{FF2B5EF4-FFF2-40B4-BE49-F238E27FC236}">
                <a16:creationId xmlns:a16="http://schemas.microsoft.com/office/drawing/2014/main" id="{E2DAF1B3-4EB5-4D03-8292-B556E198E3C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CD45759-0A59-429A-815D-81F1C423C16B}"/>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1609116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A4F096-2EB5-490C-AA3F-7339A74AC916}"/>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F11D314-8996-49D4-84FC-DE66B37C06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1D7C2CAC-E9E0-44FA-9525-CE9FFB9250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5C7C72C3-19C2-4B89-B886-034CB4879EB1}"/>
              </a:ext>
            </a:extLst>
          </p:cNvPr>
          <p:cNvSpPr>
            <a:spLocks noGrp="1"/>
          </p:cNvSpPr>
          <p:nvPr>
            <p:ph type="dt" sz="half" idx="10"/>
          </p:nvPr>
        </p:nvSpPr>
        <p:spPr/>
        <p:txBody>
          <a:bodyPr/>
          <a:lstStyle/>
          <a:p>
            <a:fld id="{3FEE9FD7-A17A-415C-8A5A-F50B715B4ACF}" type="datetimeFigureOut">
              <a:rPr lang="cs-CZ" smtClean="0"/>
              <a:t>18.02.2019</a:t>
            </a:fld>
            <a:endParaRPr lang="cs-CZ"/>
          </a:p>
        </p:txBody>
      </p:sp>
      <p:sp>
        <p:nvSpPr>
          <p:cNvPr id="6" name="Zástupný symbol pro zápatí 5">
            <a:extLst>
              <a:ext uri="{FF2B5EF4-FFF2-40B4-BE49-F238E27FC236}">
                <a16:creationId xmlns:a16="http://schemas.microsoft.com/office/drawing/2014/main" id="{B7EB892B-C735-4EAC-BE03-B66DD0CC130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E743019-4DF0-4850-A28D-CDDB0A894E3A}"/>
              </a:ext>
            </a:extLst>
          </p:cNvPr>
          <p:cNvSpPr>
            <a:spLocks noGrp="1"/>
          </p:cNvSpPr>
          <p:nvPr>
            <p:ph type="sldNum" sz="quarter" idx="12"/>
          </p:nvPr>
        </p:nvSpPr>
        <p:spPr/>
        <p:txBody>
          <a:bodyPr/>
          <a:lstStyle/>
          <a:p>
            <a:fld id="{91DEC093-D98F-49F4-BDE0-FF93DA4CFD0A}" type="slidenum">
              <a:rPr lang="cs-CZ" smtClean="0"/>
              <a:t>‹#›</a:t>
            </a:fld>
            <a:endParaRPr lang="cs-CZ"/>
          </a:p>
        </p:txBody>
      </p:sp>
    </p:spTree>
    <p:extLst>
      <p:ext uri="{BB962C8B-B14F-4D97-AF65-F5344CB8AC3E}">
        <p14:creationId xmlns:p14="http://schemas.microsoft.com/office/powerpoint/2010/main" val="3026449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4199587-6B4E-4148-BA83-CA979282F9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B3EEBE1B-28DE-4117-8155-BFE5ADC385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4D6D03A-68F9-4334-BB8B-784CFB43C4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EE9FD7-A17A-415C-8A5A-F50B715B4ACF}" type="datetimeFigureOut">
              <a:rPr lang="cs-CZ" smtClean="0"/>
              <a:t>18.02.2019</a:t>
            </a:fld>
            <a:endParaRPr lang="cs-CZ"/>
          </a:p>
        </p:txBody>
      </p:sp>
      <p:sp>
        <p:nvSpPr>
          <p:cNvPr id="5" name="Zástupný symbol pro zápatí 4">
            <a:extLst>
              <a:ext uri="{FF2B5EF4-FFF2-40B4-BE49-F238E27FC236}">
                <a16:creationId xmlns:a16="http://schemas.microsoft.com/office/drawing/2014/main" id="{3A97E725-9EA5-4697-B5A7-5B43C5FEC5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80BD5AD4-577E-4858-823E-2C9371895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DEC093-D98F-49F4-BDE0-FF93DA4CFD0A}" type="slidenum">
              <a:rPr lang="cs-CZ" smtClean="0"/>
              <a:t>‹#›</a:t>
            </a:fld>
            <a:endParaRPr lang="cs-CZ"/>
          </a:p>
        </p:txBody>
      </p:sp>
    </p:spTree>
    <p:extLst>
      <p:ext uri="{BB962C8B-B14F-4D97-AF65-F5344CB8AC3E}">
        <p14:creationId xmlns:p14="http://schemas.microsoft.com/office/powerpoint/2010/main" val="3389622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56.xml.rels><?xml version="1.0" encoding="UTF-8" standalone="yes"?>
<Relationships xmlns="http://schemas.openxmlformats.org/package/2006/relationships"><Relationship Id="rId8" Type="http://schemas.openxmlformats.org/officeDocument/2006/relationships/diagramData" Target="../diagrams/data22.xml"/><Relationship Id="rId3" Type="http://schemas.openxmlformats.org/officeDocument/2006/relationships/diagramData" Target="../diagrams/data21.xml"/><Relationship Id="rId7" Type="http://schemas.microsoft.com/office/2007/relationships/diagramDrawing" Target="../diagrams/drawing21.xml"/><Relationship Id="rId12" Type="http://schemas.microsoft.com/office/2007/relationships/diagramDrawing" Target="../diagrams/drawing22.xml"/><Relationship Id="rId2" Type="http://schemas.openxmlformats.org/officeDocument/2006/relationships/notesSlide" Target="../notesSlides/notesSlide24.xml"/><Relationship Id="rId1" Type="http://schemas.openxmlformats.org/officeDocument/2006/relationships/slideLayout" Target="../slideLayouts/slideLayout4.xml"/><Relationship Id="rId6" Type="http://schemas.openxmlformats.org/officeDocument/2006/relationships/diagramColors" Target="../diagrams/colors21.xml"/><Relationship Id="rId11" Type="http://schemas.openxmlformats.org/officeDocument/2006/relationships/diagramColors" Target="../diagrams/colors22.xml"/><Relationship Id="rId5" Type="http://schemas.openxmlformats.org/officeDocument/2006/relationships/diagramQuickStyle" Target="../diagrams/quickStyle21.xml"/><Relationship Id="rId10" Type="http://schemas.openxmlformats.org/officeDocument/2006/relationships/diagramQuickStyle" Target="../diagrams/quickStyle22.xml"/><Relationship Id="rId4" Type="http://schemas.openxmlformats.org/officeDocument/2006/relationships/diagramLayout" Target="../diagrams/layout21.xml"/><Relationship Id="rId9" Type="http://schemas.openxmlformats.org/officeDocument/2006/relationships/diagramLayout" Target="../diagrams/layout22.xml"/></Relationships>
</file>

<file path=ppt/slides/_rels/slide57.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62.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8" Type="http://schemas.openxmlformats.org/officeDocument/2006/relationships/diagramLayout" Target="../diagrams/layout29.xml"/><Relationship Id="rId3" Type="http://schemas.openxmlformats.org/officeDocument/2006/relationships/diagramLayout" Target="../diagrams/layout28.xml"/><Relationship Id="rId7" Type="http://schemas.openxmlformats.org/officeDocument/2006/relationships/diagramData" Target="../diagrams/data29.xml"/><Relationship Id="rId2" Type="http://schemas.openxmlformats.org/officeDocument/2006/relationships/diagramData" Target="../diagrams/data28.xml"/><Relationship Id="rId1" Type="http://schemas.openxmlformats.org/officeDocument/2006/relationships/slideLayout" Target="../slideLayouts/slideLayout5.xml"/><Relationship Id="rId6" Type="http://schemas.microsoft.com/office/2007/relationships/diagramDrawing" Target="../diagrams/drawing28.xml"/><Relationship Id="rId11" Type="http://schemas.microsoft.com/office/2007/relationships/diagramDrawing" Target="../diagrams/drawing29.xml"/><Relationship Id="rId5" Type="http://schemas.openxmlformats.org/officeDocument/2006/relationships/diagramColors" Target="../diagrams/colors28.xml"/><Relationship Id="rId10" Type="http://schemas.openxmlformats.org/officeDocument/2006/relationships/diagramColors" Target="../diagrams/colors29.xml"/><Relationship Id="rId4" Type="http://schemas.openxmlformats.org/officeDocument/2006/relationships/diagramQuickStyle" Target="../diagrams/quickStyle28.xml"/><Relationship Id="rId9" Type="http://schemas.openxmlformats.org/officeDocument/2006/relationships/diagramQuickStyle" Target="../diagrams/quickStyle29.xml"/></Relationships>
</file>

<file path=ppt/slides/_rels/slide65.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66.xml.rels><?xml version="1.0" encoding="UTF-8" standalone="yes"?>
<Relationships xmlns="http://schemas.openxmlformats.org/package/2006/relationships"><Relationship Id="rId3" Type="http://schemas.openxmlformats.org/officeDocument/2006/relationships/diagramLayout" Target="../diagrams/layout31.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67.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2.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68.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69.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2.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diagramLayout" Target="../diagrams/layout35.xml"/><Relationship Id="rId2" Type="http://schemas.openxmlformats.org/officeDocument/2006/relationships/diagramData" Target="../diagrams/data35.xml"/><Relationship Id="rId1" Type="http://schemas.openxmlformats.org/officeDocument/2006/relationships/slideLayout" Target="../slideLayouts/slideLayout2.xml"/><Relationship Id="rId6" Type="http://schemas.microsoft.com/office/2007/relationships/diagramDrawing" Target="../diagrams/drawing35.xml"/><Relationship Id="rId5" Type="http://schemas.openxmlformats.org/officeDocument/2006/relationships/diagramColors" Target="../diagrams/colors35.xml"/><Relationship Id="rId4" Type="http://schemas.openxmlformats.org/officeDocument/2006/relationships/diagramQuickStyle" Target="../diagrams/quickStyle35.xml"/></Relationships>
</file>

<file path=ppt/slides/_rels/slide71.xml.rels><?xml version="1.0" encoding="UTF-8" standalone="yes"?>
<Relationships xmlns="http://schemas.openxmlformats.org/package/2006/relationships"><Relationship Id="rId3" Type="http://schemas.openxmlformats.org/officeDocument/2006/relationships/diagramLayout" Target="../diagrams/layout36.xml"/><Relationship Id="rId2" Type="http://schemas.openxmlformats.org/officeDocument/2006/relationships/diagramData" Target="../diagrams/data36.xml"/><Relationship Id="rId1" Type="http://schemas.openxmlformats.org/officeDocument/2006/relationships/slideLayout" Target="../slideLayouts/slideLayout2.xml"/><Relationship Id="rId6" Type="http://schemas.microsoft.com/office/2007/relationships/diagramDrawing" Target="../diagrams/drawing36.xml"/><Relationship Id="rId5" Type="http://schemas.openxmlformats.org/officeDocument/2006/relationships/diagramColors" Target="../diagrams/colors36.xml"/><Relationship Id="rId4" Type="http://schemas.openxmlformats.org/officeDocument/2006/relationships/diagramQuickStyle" Target="../diagrams/quickStyle3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3" Type="http://schemas.openxmlformats.org/officeDocument/2006/relationships/diagramLayout" Target="../diagrams/layout37.xml"/><Relationship Id="rId2" Type="http://schemas.openxmlformats.org/officeDocument/2006/relationships/diagramData" Target="../diagrams/data37.xml"/><Relationship Id="rId1" Type="http://schemas.openxmlformats.org/officeDocument/2006/relationships/slideLayout" Target="../slideLayouts/slideLayout2.xml"/><Relationship Id="rId6" Type="http://schemas.microsoft.com/office/2007/relationships/diagramDrawing" Target="../diagrams/drawing37.xml"/><Relationship Id="rId5" Type="http://schemas.openxmlformats.org/officeDocument/2006/relationships/diagramColors" Target="../diagrams/colors37.xml"/><Relationship Id="rId4" Type="http://schemas.openxmlformats.org/officeDocument/2006/relationships/diagramQuickStyle" Target="../diagrams/quickStyle37.xml"/></Relationships>
</file>

<file path=ppt/slides/_rels/slide75.xml.rels><?xml version="1.0" encoding="UTF-8" standalone="yes"?>
<Relationships xmlns="http://schemas.openxmlformats.org/package/2006/relationships"><Relationship Id="rId3" Type="http://schemas.openxmlformats.org/officeDocument/2006/relationships/diagramLayout" Target="../diagrams/layout38.xml"/><Relationship Id="rId2" Type="http://schemas.openxmlformats.org/officeDocument/2006/relationships/diagramData" Target="../diagrams/data38.xml"/><Relationship Id="rId1" Type="http://schemas.openxmlformats.org/officeDocument/2006/relationships/slideLayout" Target="../slideLayouts/slideLayout2.xml"/><Relationship Id="rId6" Type="http://schemas.microsoft.com/office/2007/relationships/diagramDrawing" Target="../diagrams/drawing38.xml"/><Relationship Id="rId5" Type="http://schemas.openxmlformats.org/officeDocument/2006/relationships/diagramColors" Target="../diagrams/colors38.xml"/><Relationship Id="rId4" Type="http://schemas.openxmlformats.org/officeDocument/2006/relationships/diagramQuickStyle" Target="../diagrams/quickStyle38.xml"/></Relationships>
</file>

<file path=ppt/slides/_rels/slide76.xml.rels><?xml version="1.0" encoding="UTF-8" standalone="yes"?>
<Relationships xmlns="http://schemas.openxmlformats.org/package/2006/relationships"><Relationship Id="rId3" Type="http://schemas.openxmlformats.org/officeDocument/2006/relationships/diagramLayout" Target="../diagrams/layout39.xml"/><Relationship Id="rId2" Type="http://schemas.openxmlformats.org/officeDocument/2006/relationships/diagramData" Target="../diagrams/data39.xml"/><Relationship Id="rId1" Type="http://schemas.openxmlformats.org/officeDocument/2006/relationships/slideLayout" Target="../slideLayouts/slideLayout2.xml"/><Relationship Id="rId6" Type="http://schemas.microsoft.com/office/2007/relationships/diagramDrawing" Target="../diagrams/drawing39.xml"/><Relationship Id="rId5" Type="http://schemas.openxmlformats.org/officeDocument/2006/relationships/diagramColors" Target="../diagrams/colors39.xml"/><Relationship Id="rId4" Type="http://schemas.openxmlformats.org/officeDocument/2006/relationships/diagramQuickStyle" Target="../diagrams/quickStyle39.xml"/></Relationships>
</file>

<file path=ppt/slides/_rels/slide77.xml.rels><?xml version="1.0" encoding="UTF-8" standalone="yes"?>
<Relationships xmlns="http://schemas.openxmlformats.org/package/2006/relationships"><Relationship Id="rId3" Type="http://schemas.openxmlformats.org/officeDocument/2006/relationships/diagramLayout" Target="../diagrams/layout40.xml"/><Relationship Id="rId2" Type="http://schemas.openxmlformats.org/officeDocument/2006/relationships/diagramData" Target="../diagrams/data40.xml"/><Relationship Id="rId1" Type="http://schemas.openxmlformats.org/officeDocument/2006/relationships/slideLayout" Target="../slideLayouts/slideLayout2.xml"/><Relationship Id="rId6" Type="http://schemas.microsoft.com/office/2007/relationships/diagramDrawing" Target="../diagrams/drawing40.xml"/><Relationship Id="rId5" Type="http://schemas.openxmlformats.org/officeDocument/2006/relationships/diagramColors" Target="../diagrams/colors40.xml"/><Relationship Id="rId4" Type="http://schemas.openxmlformats.org/officeDocument/2006/relationships/diagramQuickStyle" Target="../diagrams/quickStyle40.xml"/></Relationships>
</file>

<file path=ppt/slides/_rels/slide78.xml.rels><?xml version="1.0" encoding="UTF-8" standalone="yes"?>
<Relationships xmlns="http://schemas.openxmlformats.org/package/2006/relationships"><Relationship Id="rId3" Type="http://schemas.openxmlformats.org/officeDocument/2006/relationships/diagramData" Target="../diagrams/data41.xml"/><Relationship Id="rId7" Type="http://schemas.microsoft.com/office/2007/relationships/diagramDrawing" Target="../diagrams/drawing4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41.xml"/><Relationship Id="rId5" Type="http://schemas.openxmlformats.org/officeDocument/2006/relationships/diagramQuickStyle" Target="../diagrams/quickStyle41.xml"/><Relationship Id="rId4" Type="http://schemas.openxmlformats.org/officeDocument/2006/relationships/diagramLayout" Target="../diagrams/layout41.xml"/></Relationships>
</file>

<file path=ppt/slides/_rels/slide79.xml.rels><?xml version="1.0" encoding="UTF-8" standalone="yes"?>
<Relationships xmlns="http://schemas.openxmlformats.org/package/2006/relationships"><Relationship Id="rId3" Type="http://schemas.openxmlformats.org/officeDocument/2006/relationships/diagramData" Target="../diagrams/data42.xml"/><Relationship Id="rId7" Type="http://schemas.microsoft.com/office/2007/relationships/diagramDrawing" Target="../diagrams/drawing42.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42.xml"/><Relationship Id="rId5" Type="http://schemas.openxmlformats.org/officeDocument/2006/relationships/diagramQuickStyle" Target="../diagrams/quickStyle42.xml"/><Relationship Id="rId4" Type="http://schemas.openxmlformats.org/officeDocument/2006/relationships/diagramLayout" Target="../diagrams/layout4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diagramLayout" Target="../diagrams/layout43.xml"/><Relationship Id="rId2" Type="http://schemas.openxmlformats.org/officeDocument/2006/relationships/diagramData" Target="../diagrams/data43.xml"/><Relationship Id="rId1" Type="http://schemas.openxmlformats.org/officeDocument/2006/relationships/slideLayout" Target="../slideLayouts/slideLayout2.xml"/><Relationship Id="rId6" Type="http://schemas.microsoft.com/office/2007/relationships/diagramDrawing" Target="../diagrams/drawing43.xml"/><Relationship Id="rId5" Type="http://schemas.openxmlformats.org/officeDocument/2006/relationships/diagramColors" Target="../diagrams/colors43.xml"/><Relationship Id="rId4" Type="http://schemas.openxmlformats.org/officeDocument/2006/relationships/diagramQuickStyle" Target="../diagrams/quickStyle4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6C436A-D531-4333-BCC8-5D66BE56B73B}"/>
              </a:ext>
            </a:extLst>
          </p:cNvPr>
          <p:cNvSpPr>
            <a:spLocks noGrp="1"/>
          </p:cNvSpPr>
          <p:nvPr>
            <p:ph type="ctrTitle"/>
          </p:nvPr>
        </p:nvSpPr>
        <p:spPr/>
        <p:txBody>
          <a:bodyPr>
            <a:normAutofit/>
          </a:bodyPr>
          <a:lstStyle/>
          <a:p>
            <a:r>
              <a:rPr lang="cs-CZ" sz="4000" dirty="0"/>
              <a:t>Aktuální právní úprava </a:t>
            </a:r>
            <a:br>
              <a:rPr lang="cs-CZ" sz="4000" dirty="0"/>
            </a:br>
            <a:r>
              <a:rPr lang="cs-CZ" sz="4000" dirty="0"/>
              <a:t>činností spojených </a:t>
            </a:r>
            <a:br>
              <a:rPr lang="cs-CZ" sz="4000" dirty="0"/>
            </a:br>
            <a:r>
              <a:rPr lang="cs-CZ" sz="4000" dirty="0"/>
              <a:t>s předškolním a základním vzděláváním</a:t>
            </a:r>
          </a:p>
        </p:txBody>
      </p:sp>
      <p:sp>
        <p:nvSpPr>
          <p:cNvPr id="3" name="Podnadpis 2">
            <a:extLst>
              <a:ext uri="{FF2B5EF4-FFF2-40B4-BE49-F238E27FC236}">
                <a16:creationId xmlns:a16="http://schemas.microsoft.com/office/drawing/2014/main" id="{7EBCEBE3-8469-4983-9D36-AC9F6145DA4C}"/>
              </a:ext>
            </a:extLst>
          </p:cNvPr>
          <p:cNvSpPr>
            <a:spLocks noGrp="1"/>
          </p:cNvSpPr>
          <p:nvPr>
            <p:ph type="subTitle" idx="1"/>
          </p:nvPr>
        </p:nvSpPr>
        <p:spPr>
          <a:xfrm>
            <a:off x="1524000" y="3880334"/>
            <a:ext cx="9144000" cy="1655762"/>
          </a:xfrm>
        </p:spPr>
        <p:txBody>
          <a:bodyPr/>
          <a:lstStyle/>
          <a:p>
            <a:r>
              <a:rPr lang="cs-CZ" dirty="0"/>
              <a:t>Ostravice, hotel </a:t>
            </a:r>
            <a:r>
              <a:rPr lang="cs-CZ" dirty="0" err="1"/>
              <a:t>Sepetná</a:t>
            </a:r>
            <a:endParaRPr lang="cs-CZ"/>
          </a:p>
          <a:p>
            <a:r>
              <a:rPr lang="cs-CZ"/>
              <a:t>14</a:t>
            </a:r>
            <a:r>
              <a:rPr lang="cs-CZ" dirty="0"/>
              <a:t>. 2. 2019</a:t>
            </a:r>
          </a:p>
          <a:p>
            <a:r>
              <a:rPr lang="cs-CZ" dirty="0"/>
              <a:t>Monika Puškinová</a:t>
            </a:r>
          </a:p>
        </p:txBody>
      </p:sp>
    </p:spTree>
    <p:extLst>
      <p:ext uri="{BB962C8B-B14F-4D97-AF65-F5344CB8AC3E}">
        <p14:creationId xmlns:p14="http://schemas.microsoft.com/office/powerpoint/2010/main" val="2872653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57AD28-F103-44AA-BF23-79332E7055CB}"/>
              </a:ext>
            </a:extLst>
          </p:cNvPr>
          <p:cNvSpPr>
            <a:spLocks noGrp="1"/>
          </p:cNvSpPr>
          <p:nvPr>
            <p:ph type="title"/>
          </p:nvPr>
        </p:nvSpPr>
        <p:spPr/>
        <p:txBody>
          <a:bodyPr/>
          <a:lstStyle/>
          <a:p>
            <a:r>
              <a:rPr lang="cs-CZ" dirty="0"/>
              <a:t>Novela vyhlášky č. 74/2005 Sb.</a:t>
            </a:r>
          </a:p>
        </p:txBody>
      </p:sp>
      <p:sp>
        <p:nvSpPr>
          <p:cNvPr id="4" name="Zástupný text 3">
            <a:extLst>
              <a:ext uri="{FF2B5EF4-FFF2-40B4-BE49-F238E27FC236}">
                <a16:creationId xmlns:a16="http://schemas.microsoft.com/office/drawing/2014/main" id="{C75DBBB5-4CF2-4CC4-B65B-D834804E1F67}"/>
              </a:ext>
            </a:extLst>
          </p:cNvPr>
          <p:cNvSpPr>
            <a:spLocks noGrp="1"/>
          </p:cNvSpPr>
          <p:nvPr>
            <p:ph type="body" idx="1"/>
          </p:nvPr>
        </p:nvSpPr>
        <p:spPr/>
        <p:txBody>
          <a:bodyPr/>
          <a:lstStyle/>
          <a:p>
            <a:r>
              <a:rPr lang="cs-CZ" dirty="0"/>
              <a:t>Školní družina</a:t>
            </a:r>
          </a:p>
        </p:txBody>
      </p:sp>
      <p:sp>
        <p:nvSpPr>
          <p:cNvPr id="5" name="Zástupný obsah 4">
            <a:extLst>
              <a:ext uri="{FF2B5EF4-FFF2-40B4-BE49-F238E27FC236}">
                <a16:creationId xmlns:a16="http://schemas.microsoft.com/office/drawing/2014/main" id="{758D7FED-36BB-416A-8655-55BFF10A9DCF}"/>
              </a:ext>
            </a:extLst>
          </p:cNvPr>
          <p:cNvSpPr>
            <a:spLocks noGrp="1"/>
          </p:cNvSpPr>
          <p:nvPr>
            <p:ph sz="half" idx="2"/>
          </p:nvPr>
        </p:nvSpPr>
        <p:spPr/>
        <p:txBody>
          <a:bodyPr/>
          <a:lstStyle/>
          <a:p>
            <a:r>
              <a:rPr lang="cs-CZ" dirty="0"/>
              <a:t>minimální počet účastníků v oddělení</a:t>
            </a:r>
          </a:p>
          <a:p>
            <a:r>
              <a:rPr lang="cs-CZ" dirty="0"/>
              <a:t>pravidla zřízení dalšího oddělení </a:t>
            </a:r>
          </a:p>
        </p:txBody>
      </p:sp>
      <p:sp>
        <p:nvSpPr>
          <p:cNvPr id="6" name="Zástupný text 5">
            <a:extLst>
              <a:ext uri="{FF2B5EF4-FFF2-40B4-BE49-F238E27FC236}">
                <a16:creationId xmlns:a16="http://schemas.microsoft.com/office/drawing/2014/main" id="{57FFC210-9BCC-4865-8A9F-89C51CFDF797}"/>
              </a:ext>
            </a:extLst>
          </p:cNvPr>
          <p:cNvSpPr>
            <a:spLocks noGrp="1"/>
          </p:cNvSpPr>
          <p:nvPr>
            <p:ph type="body" sz="quarter" idx="3"/>
          </p:nvPr>
        </p:nvSpPr>
        <p:spPr/>
        <p:txBody>
          <a:bodyPr/>
          <a:lstStyle/>
          <a:p>
            <a:r>
              <a:rPr lang="cs-CZ" dirty="0"/>
              <a:t>Školní klub</a:t>
            </a:r>
          </a:p>
        </p:txBody>
      </p:sp>
      <p:sp>
        <p:nvSpPr>
          <p:cNvPr id="7" name="Zástupný obsah 6">
            <a:extLst>
              <a:ext uri="{FF2B5EF4-FFF2-40B4-BE49-F238E27FC236}">
                <a16:creationId xmlns:a16="http://schemas.microsoft.com/office/drawing/2014/main" id="{E0E9442F-3126-4DA2-93D3-25BCD33361A4}"/>
              </a:ext>
            </a:extLst>
          </p:cNvPr>
          <p:cNvSpPr>
            <a:spLocks noGrp="1"/>
          </p:cNvSpPr>
          <p:nvPr>
            <p:ph sz="quarter" idx="4"/>
          </p:nvPr>
        </p:nvSpPr>
        <p:spPr/>
        <p:txBody>
          <a:bodyPr/>
          <a:lstStyle/>
          <a:p>
            <a:r>
              <a:rPr lang="cs-CZ" dirty="0"/>
              <a:t>organizační členění klubu stanoví vnitřním předpisem ředitel</a:t>
            </a:r>
          </a:p>
        </p:txBody>
      </p:sp>
    </p:spTree>
    <p:extLst>
      <p:ext uri="{BB962C8B-B14F-4D97-AF65-F5344CB8AC3E}">
        <p14:creationId xmlns:p14="http://schemas.microsoft.com/office/powerpoint/2010/main" val="2360086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24F964-4F68-4DFB-AAB3-A99BC37138BC}"/>
              </a:ext>
            </a:extLst>
          </p:cNvPr>
          <p:cNvSpPr>
            <a:spLocks noGrp="1"/>
          </p:cNvSpPr>
          <p:nvPr>
            <p:ph type="title"/>
          </p:nvPr>
        </p:nvSpPr>
        <p:spPr>
          <a:xfrm>
            <a:off x="251670" y="365126"/>
            <a:ext cx="11102130" cy="893224"/>
          </a:xfrm>
        </p:spPr>
        <p:txBody>
          <a:bodyPr>
            <a:normAutofit/>
          </a:bodyPr>
          <a:lstStyle/>
          <a:p>
            <a:r>
              <a:rPr lang="cs-CZ" dirty="0"/>
              <a:t>Novela vyhlášky č. 74/2005 Sb.</a:t>
            </a:r>
          </a:p>
        </p:txBody>
      </p:sp>
      <p:graphicFrame>
        <p:nvGraphicFramePr>
          <p:cNvPr id="4" name="Zástupný symbol pro obsah 3">
            <a:extLst>
              <a:ext uri="{FF2B5EF4-FFF2-40B4-BE49-F238E27FC236}">
                <a16:creationId xmlns:a16="http://schemas.microsoft.com/office/drawing/2014/main" id="{7FF8978B-6C35-41D9-94A5-623D1130CDB7}"/>
              </a:ext>
            </a:extLst>
          </p:cNvPr>
          <p:cNvGraphicFramePr>
            <a:graphicFrameLocks noGrp="1"/>
          </p:cNvGraphicFramePr>
          <p:nvPr>
            <p:ph idx="1"/>
            <p:extLst/>
          </p:nvPr>
        </p:nvGraphicFramePr>
        <p:xfrm>
          <a:off x="251670" y="1367406"/>
          <a:ext cx="11719420" cy="3934436"/>
        </p:xfrm>
        <a:graphic>
          <a:graphicData uri="http://schemas.openxmlformats.org/drawingml/2006/table">
            <a:tbl>
              <a:tblPr firstRow="1" bandRow="1">
                <a:tableStyleId>{5940675A-B579-460E-94D1-54222C63F5DA}</a:tableStyleId>
              </a:tblPr>
              <a:tblGrid>
                <a:gridCol w="2457974">
                  <a:extLst>
                    <a:ext uri="{9D8B030D-6E8A-4147-A177-3AD203B41FA5}">
                      <a16:colId xmlns:a16="http://schemas.microsoft.com/office/drawing/2014/main" val="558456565"/>
                    </a:ext>
                  </a:extLst>
                </a:gridCol>
                <a:gridCol w="1510018">
                  <a:extLst>
                    <a:ext uri="{9D8B030D-6E8A-4147-A177-3AD203B41FA5}">
                      <a16:colId xmlns:a16="http://schemas.microsoft.com/office/drawing/2014/main" val="4004188525"/>
                    </a:ext>
                  </a:extLst>
                </a:gridCol>
                <a:gridCol w="7751428">
                  <a:extLst>
                    <a:ext uri="{9D8B030D-6E8A-4147-A177-3AD203B41FA5}">
                      <a16:colId xmlns:a16="http://schemas.microsoft.com/office/drawing/2014/main" val="3431339248"/>
                    </a:ext>
                  </a:extLst>
                </a:gridCol>
              </a:tblGrid>
              <a:tr h="617744">
                <a:tc>
                  <a:txBody>
                    <a:bodyPr/>
                    <a:lstStyle/>
                    <a:p>
                      <a:endParaRPr lang="cs-CZ" sz="2400" dirty="0"/>
                    </a:p>
                  </a:txBody>
                  <a:tcPr/>
                </a:tc>
                <a:tc gridSpan="2">
                  <a:txBody>
                    <a:bodyPr/>
                    <a:lstStyle/>
                    <a:p>
                      <a:r>
                        <a:rPr lang="cs-CZ" sz="2400" dirty="0"/>
                        <a:t>§ 10 vyhlášky č. 74/2005 Sb.</a:t>
                      </a:r>
                    </a:p>
                  </a:txBody>
                  <a:tcPr/>
                </a:tc>
                <a:tc hMerge="1">
                  <a:txBody>
                    <a:bodyPr/>
                    <a:lstStyle/>
                    <a:p>
                      <a:endParaRPr lang="cs-CZ"/>
                    </a:p>
                  </a:txBody>
                  <a:tcPr/>
                </a:tc>
                <a:extLst>
                  <a:ext uri="{0D108BD9-81ED-4DB2-BD59-A6C34878D82A}">
                    <a16:rowId xmlns:a16="http://schemas.microsoft.com/office/drawing/2014/main" val="1203938246"/>
                  </a:ext>
                </a:extLst>
              </a:tr>
              <a:tr h="1111939">
                <a:tc>
                  <a:txBody>
                    <a:bodyPr/>
                    <a:lstStyle/>
                    <a:p>
                      <a:r>
                        <a:rPr lang="cs-CZ" sz="2400" dirty="0"/>
                        <a:t>žáci prvního stupně</a:t>
                      </a:r>
                    </a:p>
                  </a:txBody>
                  <a:tcPr/>
                </a:tc>
                <a:tc gridSpan="2">
                  <a:txBody>
                    <a:bodyPr/>
                    <a:lstStyle/>
                    <a:p>
                      <a:r>
                        <a:rPr lang="cs-CZ" sz="2400" dirty="0"/>
                        <a:t>nejméně 20 účastníků, kteří jsou </a:t>
                      </a:r>
                      <a:r>
                        <a:rPr lang="cs-CZ" sz="2400" b="1" dirty="0"/>
                        <a:t>žáky prvního stupně základní školy</a:t>
                      </a:r>
                      <a:r>
                        <a:rPr lang="cs-CZ" sz="2400" dirty="0"/>
                        <a:t>, v průměru na 1 oddělení</a:t>
                      </a:r>
                    </a:p>
                  </a:txBody>
                  <a:tcPr/>
                </a:tc>
                <a:tc hMerge="1">
                  <a:txBody>
                    <a:bodyPr/>
                    <a:lstStyle/>
                    <a:p>
                      <a:endParaRPr lang="cs-CZ"/>
                    </a:p>
                  </a:txBody>
                  <a:tcPr/>
                </a:tc>
                <a:extLst>
                  <a:ext uri="{0D108BD9-81ED-4DB2-BD59-A6C34878D82A}">
                    <a16:rowId xmlns:a16="http://schemas.microsoft.com/office/drawing/2014/main" val="2596266078"/>
                  </a:ext>
                </a:extLst>
              </a:tr>
              <a:tr h="705413">
                <a:tc rowSpan="3">
                  <a:txBody>
                    <a:bodyPr/>
                    <a:lstStyle/>
                    <a:p>
                      <a:r>
                        <a:rPr lang="cs-CZ" sz="2400" dirty="0"/>
                        <a:t>základní škola pouze s třídami prvního stupně + pouze 1 oddělení</a:t>
                      </a:r>
                    </a:p>
                  </a:txBody>
                  <a:tcPr/>
                </a:tc>
                <a:tc>
                  <a:txBody>
                    <a:bodyPr/>
                    <a:lstStyle/>
                    <a:p>
                      <a:r>
                        <a:rPr lang="cs-CZ" sz="2400" dirty="0"/>
                        <a:t>1 třída ZŠ</a:t>
                      </a:r>
                    </a:p>
                  </a:txBody>
                  <a:tcPr/>
                </a:tc>
                <a:tc>
                  <a:txBody>
                    <a:bodyPr/>
                    <a:lstStyle/>
                    <a:p>
                      <a:r>
                        <a:rPr lang="cs-CZ" sz="2400" dirty="0"/>
                        <a:t>nejméně 5 účastníků, kteří jsou žáky prvního stupně</a:t>
                      </a:r>
                    </a:p>
                  </a:txBody>
                  <a:tcPr/>
                </a:tc>
                <a:extLst>
                  <a:ext uri="{0D108BD9-81ED-4DB2-BD59-A6C34878D82A}">
                    <a16:rowId xmlns:a16="http://schemas.microsoft.com/office/drawing/2014/main" val="2490377134"/>
                  </a:ext>
                </a:extLst>
              </a:tr>
              <a:tr h="680552">
                <a:tc vMerge="1">
                  <a:txBody>
                    <a:bodyPr/>
                    <a:lstStyle/>
                    <a:p>
                      <a:endParaRPr lang="cs-CZ"/>
                    </a:p>
                  </a:txBody>
                  <a:tcPr/>
                </a:tc>
                <a:tc>
                  <a:txBody>
                    <a:bodyPr/>
                    <a:lstStyle/>
                    <a:p>
                      <a:r>
                        <a:rPr lang="cs-CZ" sz="2400" dirty="0"/>
                        <a:t>2 třídy ZŠ</a:t>
                      </a:r>
                    </a:p>
                  </a:txBody>
                  <a:tcPr/>
                </a:tc>
                <a:tc>
                  <a:txBody>
                    <a:bodyPr/>
                    <a:lstStyle/>
                    <a:p>
                      <a:r>
                        <a:rPr lang="cs-CZ" sz="2400" dirty="0"/>
                        <a:t>nejméně 15 účastníků, kteří jsou žáky prvního stupně</a:t>
                      </a:r>
                    </a:p>
                  </a:txBody>
                  <a:tcPr/>
                </a:tc>
                <a:extLst>
                  <a:ext uri="{0D108BD9-81ED-4DB2-BD59-A6C34878D82A}">
                    <a16:rowId xmlns:a16="http://schemas.microsoft.com/office/drawing/2014/main" val="536400905"/>
                  </a:ext>
                </a:extLst>
              </a:tr>
              <a:tr h="818788">
                <a:tc vMerge="1">
                  <a:txBody>
                    <a:bodyPr/>
                    <a:lstStyle/>
                    <a:p>
                      <a:endParaRPr lang="cs-CZ"/>
                    </a:p>
                  </a:txBody>
                  <a:tcPr/>
                </a:tc>
                <a:tc>
                  <a:txBody>
                    <a:bodyPr/>
                    <a:lstStyle/>
                    <a:p>
                      <a:r>
                        <a:rPr lang="cs-CZ" sz="2400" dirty="0"/>
                        <a:t>3 třídy ZŠ</a:t>
                      </a:r>
                    </a:p>
                  </a:txBody>
                  <a:tcPr/>
                </a:tc>
                <a:tc>
                  <a:txBody>
                    <a:bodyPr/>
                    <a:lstStyle/>
                    <a:p>
                      <a:r>
                        <a:rPr lang="cs-CZ" sz="2400" dirty="0"/>
                        <a:t>nejméně 18 účastníků, kteří jsou žáky prvního stupně</a:t>
                      </a:r>
                    </a:p>
                  </a:txBody>
                  <a:tcPr/>
                </a:tc>
                <a:extLst>
                  <a:ext uri="{0D108BD9-81ED-4DB2-BD59-A6C34878D82A}">
                    <a16:rowId xmlns:a16="http://schemas.microsoft.com/office/drawing/2014/main" val="2482811637"/>
                  </a:ext>
                </a:extLst>
              </a:tr>
            </a:tbl>
          </a:graphicData>
        </a:graphic>
      </p:graphicFrame>
    </p:spTree>
    <p:extLst>
      <p:ext uri="{BB962C8B-B14F-4D97-AF65-F5344CB8AC3E}">
        <p14:creationId xmlns:p14="http://schemas.microsoft.com/office/powerpoint/2010/main" val="1125202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24F964-4F68-4DFB-AAB3-A99BC37138BC}"/>
              </a:ext>
            </a:extLst>
          </p:cNvPr>
          <p:cNvSpPr>
            <a:spLocks noGrp="1"/>
          </p:cNvSpPr>
          <p:nvPr>
            <p:ph type="title"/>
          </p:nvPr>
        </p:nvSpPr>
        <p:spPr>
          <a:xfrm>
            <a:off x="251670" y="365126"/>
            <a:ext cx="11102130" cy="893224"/>
          </a:xfrm>
        </p:spPr>
        <p:txBody>
          <a:bodyPr>
            <a:normAutofit/>
          </a:bodyPr>
          <a:lstStyle/>
          <a:p>
            <a:r>
              <a:rPr lang="cs-CZ" dirty="0"/>
              <a:t>Novela vyhlášky č. 74/2005 Sb.</a:t>
            </a:r>
          </a:p>
        </p:txBody>
      </p:sp>
      <p:graphicFrame>
        <p:nvGraphicFramePr>
          <p:cNvPr id="4" name="Zástupný symbol pro obsah 3">
            <a:extLst>
              <a:ext uri="{FF2B5EF4-FFF2-40B4-BE49-F238E27FC236}">
                <a16:creationId xmlns:a16="http://schemas.microsoft.com/office/drawing/2014/main" id="{7FF8978B-6C35-41D9-94A5-623D1130CDB7}"/>
              </a:ext>
            </a:extLst>
          </p:cNvPr>
          <p:cNvGraphicFramePr>
            <a:graphicFrameLocks noGrp="1"/>
          </p:cNvGraphicFramePr>
          <p:nvPr>
            <p:ph idx="1"/>
            <p:extLst/>
          </p:nvPr>
        </p:nvGraphicFramePr>
        <p:xfrm>
          <a:off x="251670" y="1367406"/>
          <a:ext cx="11719420" cy="4815172"/>
        </p:xfrm>
        <a:graphic>
          <a:graphicData uri="http://schemas.openxmlformats.org/drawingml/2006/table">
            <a:tbl>
              <a:tblPr firstRow="1" bandRow="1">
                <a:tableStyleId>{5940675A-B579-460E-94D1-54222C63F5DA}</a:tableStyleId>
              </a:tblPr>
              <a:tblGrid>
                <a:gridCol w="2097247">
                  <a:extLst>
                    <a:ext uri="{9D8B030D-6E8A-4147-A177-3AD203B41FA5}">
                      <a16:colId xmlns:a16="http://schemas.microsoft.com/office/drawing/2014/main" val="558456565"/>
                    </a:ext>
                  </a:extLst>
                </a:gridCol>
                <a:gridCol w="9622173">
                  <a:extLst>
                    <a:ext uri="{9D8B030D-6E8A-4147-A177-3AD203B41FA5}">
                      <a16:colId xmlns:a16="http://schemas.microsoft.com/office/drawing/2014/main" val="4004188525"/>
                    </a:ext>
                  </a:extLst>
                </a:gridCol>
              </a:tblGrid>
              <a:tr h="487346">
                <a:tc>
                  <a:txBody>
                    <a:bodyPr/>
                    <a:lstStyle/>
                    <a:p>
                      <a:endParaRPr lang="cs-CZ" sz="2400" dirty="0"/>
                    </a:p>
                  </a:txBody>
                  <a:tcPr/>
                </a:tc>
                <a:tc>
                  <a:txBody>
                    <a:bodyPr/>
                    <a:lstStyle/>
                    <a:p>
                      <a:r>
                        <a:rPr lang="cs-CZ" sz="2400" dirty="0"/>
                        <a:t>§ 10 vyhlášky č. 74/2005 Sb.</a:t>
                      </a:r>
                    </a:p>
                  </a:txBody>
                  <a:tcPr/>
                </a:tc>
                <a:extLst>
                  <a:ext uri="{0D108BD9-81ED-4DB2-BD59-A6C34878D82A}">
                    <a16:rowId xmlns:a16="http://schemas.microsoft.com/office/drawing/2014/main" val="1203938246"/>
                  </a:ext>
                </a:extLst>
              </a:tr>
              <a:tr h="487346">
                <a:tc rowSpan="3">
                  <a:txBody>
                    <a:bodyPr/>
                    <a:lstStyle/>
                    <a:p>
                      <a:r>
                        <a:rPr lang="cs-CZ" sz="2400" dirty="0"/>
                        <a:t>zřízení dalšího oddělení</a:t>
                      </a:r>
                    </a:p>
                  </a:txBody>
                  <a:tcPr/>
                </a:tc>
                <a:tc>
                  <a:txBody>
                    <a:bodyPr/>
                    <a:lstStyle/>
                    <a:p>
                      <a:r>
                        <a:rPr lang="cs-CZ" sz="2400" dirty="0"/>
                        <a:t>jestliže na oddělení připadá v průměru více než 27 účastníků</a:t>
                      </a:r>
                    </a:p>
                  </a:txBody>
                  <a:tcPr/>
                </a:tc>
                <a:extLst>
                  <a:ext uri="{0D108BD9-81ED-4DB2-BD59-A6C34878D82A}">
                    <a16:rowId xmlns:a16="http://schemas.microsoft.com/office/drawing/2014/main" val="541375125"/>
                  </a:ext>
                </a:extLst>
              </a:tr>
              <a:tr h="1559568">
                <a:tc vMerge="1">
                  <a:txBody>
                    <a:bodyPr/>
                    <a:lstStyle/>
                    <a:p>
                      <a:endParaRPr lang="cs-CZ" sz="2400" dirty="0"/>
                    </a:p>
                  </a:txBody>
                  <a:tcPr/>
                </a:tc>
                <a:tc>
                  <a:txBody>
                    <a:bodyPr/>
                    <a:lstStyle/>
                    <a:p>
                      <a:r>
                        <a:rPr lang="cs-CZ" sz="2400" dirty="0"/>
                        <a:t>celkový počet účastníků vyšší než 27 a počet účastníků, kteří jsou žáky prvního stupně základní školy, vyšší než 20</a:t>
                      </a:r>
                    </a:p>
                    <a:p>
                      <a:r>
                        <a:rPr lang="cs-CZ" sz="2400" dirty="0">
                          <a:sym typeface="Symbol" panose="05050102010706020507" pitchFamily="18" charset="2"/>
                        </a:rPr>
                        <a:t></a:t>
                      </a:r>
                      <a:endParaRPr lang="cs-CZ" sz="2400" dirty="0"/>
                    </a:p>
                    <a:p>
                      <a:r>
                        <a:rPr lang="cs-CZ" sz="2400" b="1" dirty="0"/>
                        <a:t>druhé</a:t>
                      </a:r>
                      <a:r>
                        <a:rPr lang="cs-CZ" sz="2400" dirty="0"/>
                        <a:t> oddělení lze zřídit i při nižším průměrném počtu účastníků, kteří jsou žáci 1. stupně ZŠ, než je uvedeno v § 10 odst. 2 (tj. nižším než 20 účastníků)</a:t>
                      </a:r>
                    </a:p>
                  </a:txBody>
                  <a:tcPr/>
                </a:tc>
                <a:extLst>
                  <a:ext uri="{0D108BD9-81ED-4DB2-BD59-A6C34878D82A}">
                    <a16:rowId xmlns:a16="http://schemas.microsoft.com/office/drawing/2014/main" val="2208209306"/>
                  </a:ext>
                </a:extLst>
              </a:tr>
              <a:tr h="877223">
                <a:tc vMerge="1">
                  <a:txBody>
                    <a:bodyPr/>
                    <a:lstStyle/>
                    <a:p>
                      <a:endParaRPr lang="cs-CZ" dirty="0"/>
                    </a:p>
                  </a:txBody>
                  <a:tcPr/>
                </a:tc>
                <a:tc>
                  <a:txBody>
                    <a:bodyPr/>
                    <a:lstStyle/>
                    <a:p>
                      <a:r>
                        <a:rPr lang="cs-CZ" sz="2400" dirty="0"/>
                        <a:t>celkový počet účastníků vyšší než 54 a počet účastníků, kteří jsou žáky prvního stupně základní školy, vyšší než 40</a:t>
                      </a:r>
                    </a:p>
                    <a:p>
                      <a:r>
                        <a:rPr lang="cs-CZ" sz="2400" dirty="0">
                          <a:sym typeface="Symbol" panose="05050102010706020507" pitchFamily="18" charset="2"/>
                        </a:rPr>
                        <a:t></a:t>
                      </a:r>
                    </a:p>
                    <a:p>
                      <a:r>
                        <a:rPr lang="cs-CZ" sz="2400" b="1" dirty="0"/>
                        <a:t>třetí</a:t>
                      </a:r>
                      <a:r>
                        <a:rPr lang="cs-CZ" sz="2400" dirty="0"/>
                        <a:t> oddělení lze zřídit i při nižším průměrném počtu účastníků, kteří jsou žáci 1. stupně ZŠ, než je uvedeno v § 10 odst. 2 (tj. nižším než 20 účastníků)</a:t>
                      </a:r>
                    </a:p>
                  </a:txBody>
                  <a:tcPr/>
                </a:tc>
                <a:extLst>
                  <a:ext uri="{0D108BD9-81ED-4DB2-BD59-A6C34878D82A}">
                    <a16:rowId xmlns:a16="http://schemas.microsoft.com/office/drawing/2014/main" val="2418135617"/>
                  </a:ext>
                </a:extLst>
              </a:tr>
            </a:tbl>
          </a:graphicData>
        </a:graphic>
      </p:graphicFrame>
    </p:spTree>
    <p:extLst>
      <p:ext uri="{BB962C8B-B14F-4D97-AF65-F5344CB8AC3E}">
        <p14:creationId xmlns:p14="http://schemas.microsoft.com/office/powerpoint/2010/main" val="3366202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811176-21F5-47BA-9F2D-64E303143F83}"/>
              </a:ext>
            </a:extLst>
          </p:cNvPr>
          <p:cNvSpPr>
            <a:spLocks noGrp="1"/>
          </p:cNvSpPr>
          <p:nvPr>
            <p:ph type="title"/>
          </p:nvPr>
        </p:nvSpPr>
        <p:spPr>
          <a:xfrm>
            <a:off x="223520" y="365125"/>
            <a:ext cx="11130280" cy="1325563"/>
          </a:xfrm>
        </p:spPr>
        <p:txBody>
          <a:bodyPr/>
          <a:lstStyle/>
          <a:p>
            <a:r>
              <a:rPr lang="cs-CZ" dirty="0"/>
              <a:t>Novela vyhlášky č. 74/2005 Sb.</a:t>
            </a:r>
          </a:p>
        </p:txBody>
      </p:sp>
      <p:sp>
        <p:nvSpPr>
          <p:cNvPr id="3" name="Zástupný symbol pro obsah 2">
            <a:extLst>
              <a:ext uri="{FF2B5EF4-FFF2-40B4-BE49-F238E27FC236}">
                <a16:creationId xmlns:a16="http://schemas.microsoft.com/office/drawing/2014/main" id="{621B6464-AE1D-4332-9D36-10E82DD169F8}"/>
              </a:ext>
            </a:extLst>
          </p:cNvPr>
          <p:cNvSpPr>
            <a:spLocks noGrp="1"/>
          </p:cNvSpPr>
          <p:nvPr>
            <p:ph sz="half" idx="1"/>
          </p:nvPr>
        </p:nvSpPr>
        <p:spPr>
          <a:xfrm>
            <a:off x="223520" y="1825624"/>
            <a:ext cx="5796280" cy="4788535"/>
          </a:xfrm>
        </p:spPr>
        <p:txBody>
          <a:bodyPr>
            <a:normAutofit fontScale="77500" lnSpcReduction="20000"/>
          </a:bodyPr>
          <a:lstStyle/>
          <a:p>
            <a:r>
              <a:rPr lang="cs-CZ" b="1" dirty="0"/>
              <a:t>páté</a:t>
            </a:r>
            <a:r>
              <a:rPr lang="cs-CZ" dirty="0"/>
              <a:t> oddělení školní družiny může být zřízeno, pokud</a:t>
            </a:r>
          </a:p>
          <a:p>
            <a:r>
              <a:rPr lang="cs-CZ" dirty="0"/>
              <a:t>výsledkem dělení celkového počtu účastníků normovanou hodnotou 27 (na oddělení má připadat v průměru více než 27 účastníků školní družiny) je číslo vyšší než celé číslo 4</a:t>
            </a:r>
          </a:p>
          <a:p>
            <a:r>
              <a:rPr lang="cs-CZ" dirty="0"/>
              <a:t>při celkovém počtu 108 účastníků školní družiny nelze zřídit páté oddělení školní družiny; 108/27=4</a:t>
            </a:r>
          </a:p>
          <a:p>
            <a:r>
              <a:rPr lang="cs-CZ" dirty="0"/>
              <a:t>při počtu 109 účastníků školní družiny lze zřídit páté oddělení školní družiny, 109/27= 4,037</a:t>
            </a:r>
          </a:p>
          <a:p>
            <a:r>
              <a:rPr lang="cs-CZ" dirty="0"/>
              <a:t>současně však platí, že z celkového minimální počtu 109 účastníků školní družiny nejméně 100 účastníků školní družiny tvoří účastníci, kteří jsou žáky 1. stupně základní školy (100/5=20)</a:t>
            </a:r>
          </a:p>
          <a:p>
            <a:endParaRPr lang="cs-CZ" dirty="0"/>
          </a:p>
        </p:txBody>
      </p:sp>
      <p:sp>
        <p:nvSpPr>
          <p:cNvPr id="4" name="Zástupný symbol pro obsah 3">
            <a:extLst>
              <a:ext uri="{FF2B5EF4-FFF2-40B4-BE49-F238E27FC236}">
                <a16:creationId xmlns:a16="http://schemas.microsoft.com/office/drawing/2014/main" id="{2A5D9B23-AD8A-4050-BB04-6F4A0A51FDBD}"/>
              </a:ext>
            </a:extLst>
          </p:cNvPr>
          <p:cNvSpPr>
            <a:spLocks noGrp="1"/>
          </p:cNvSpPr>
          <p:nvPr>
            <p:ph sz="half" idx="2"/>
          </p:nvPr>
        </p:nvSpPr>
        <p:spPr>
          <a:xfrm>
            <a:off x="6172200" y="1825625"/>
            <a:ext cx="5664200" cy="4351338"/>
          </a:xfrm>
        </p:spPr>
        <p:txBody>
          <a:bodyPr>
            <a:normAutofit fontScale="77500" lnSpcReduction="20000"/>
          </a:bodyPr>
          <a:lstStyle/>
          <a:p>
            <a:r>
              <a:rPr lang="cs-CZ" dirty="0"/>
              <a:t>Ve školní družině se vzdělává 109 účastníků, z nichž 100 účastníků jsou účastníci, kteří jsou žáky 1. stupně ZŠ</a:t>
            </a:r>
          </a:p>
          <a:p>
            <a:endParaRPr lang="cs-CZ" dirty="0"/>
          </a:p>
          <a:p>
            <a:r>
              <a:rPr lang="cs-CZ" dirty="0"/>
              <a:t>1. oddělení: 21 účastníků, všichni jsou žáky    1. stupně ZŠ</a:t>
            </a:r>
          </a:p>
          <a:p>
            <a:r>
              <a:rPr lang="cs-CZ" dirty="0"/>
              <a:t>2. oddělení: 21 účastníků, všichni jsou žáky    1. stupně ZŠ</a:t>
            </a:r>
          </a:p>
          <a:p>
            <a:r>
              <a:rPr lang="cs-CZ" dirty="0"/>
              <a:t>3. oddělení: 20 účastníků, všichni jsou žáci     1. stupně ZŠ</a:t>
            </a:r>
          </a:p>
          <a:p>
            <a:r>
              <a:rPr lang="cs-CZ" dirty="0"/>
              <a:t>4. oddělení: 25 účastníků, z nichž 20 jsou žáci 1. stupně ZŠ</a:t>
            </a:r>
          </a:p>
          <a:p>
            <a:r>
              <a:rPr lang="cs-CZ" dirty="0"/>
              <a:t>5. oddělení: 22 účastníků, z nichž 18 jsou žáci 1. stupně ZŠ</a:t>
            </a:r>
          </a:p>
          <a:p>
            <a:endParaRPr lang="cs-CZ" dirty="0"/>
          </a:p>
        </p:txBody>
      </p:sp>
    </p:spTree>
    <p:extLst>
      <p:ext uri="{BB962C8B-B14F-4D97-AF65-F5344CB8AC3E}">
        <p14:creationId xmlns:p14="http://schemas.microsoft.com/office/powerpoint/2010/main" val="2221578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811176-21F5-47BA-9F2D-64E303143F83}"/>
              </a:ext>
            </a:extLst>
          </p:cNvPr>
          <p:cNvSpPr>
            <a:spLocks noGrp="1"/>
          </p:cNvSpPr>
          <p:nvPr>
            <p:ph type="title"/>
          </p:nvPr>
        </p:nvSpPr>
        <p:spPr>
          <a:xfrm>
            <a:off x="223520" y="365125"/>
            <a:ext cx="11130280" cy="1325563"/>
          </a:xfrm>
        </p:spPr>
        <p:txBody>
          <a:bodyPr/>
          <a:lstStyle/>
          <a:p>
            <a:r>
              <a:rPr lang="cs-CZ" dirty="0"/>
              <a:t>Novela vyhlášky č. 74/2005 Sb.</a:t>
            </a:r>
          </a:p>
        </p:txBody>
      </p:sp>
      <p:sp>
        <p:nvSpPr>
          <p:cNvPr id="3" name="Zástupný symbol pro obsah 2">
            <a:extLst>
              <a:ext uri="{FF2B5EF4-FFF2-40B4-BE49-F238E27FC236}">
                <a16:creationId xmlns:a16="http://schemas.microsoft.com/office/drawing/2014/main" id="{621B6464-AE1D-4332-9D36-10E82DD169F8}"/>
              </a:ext>
            </a:extLst>
          </p:cNvPr>
          <p:cNvSpPr>
            <a:spLocks noGrp="1"/>
          </p:cNvSpPr>
          <p:nvPr>
            <p:ph sz="half" idx="1"/>
          </p:nvPr>
        </p:nvSpPr>
        <p:spPr>
          <a:xfrm>
            <a:off x="223520" y="1825624"/>
            <a:ext cx="5796280" cy="4788535"/>
          </a:xfrm>
        </p:spPr>
        <p:txBody>
          <a:bodyPr>
            <a:normAutofit fontScale="77500" lnSpcReduction="20000"/>
          </a:bodyPr>
          <a:lstStyle/>
          <a:p>
            <a:r>
              <a:rPr lang="cs-CZ" dirty="0"/>
              <a:t>třetí oddělení školní družiny může být zřízeno, pokud</a:t>
            </a:r>
          </a:p>
          <a:p>
            <a:r>
              <a:rPr lang="cs-CZ" dirty="0"/>
              <a:t>celkový počet účastníků je vyšší než 54</a:t>
            </a:r>
          </a:p>
          <a:p>
            <a:r>
              <a:rPr lang="cs-CZ" dirty="0"/>
              <a:t>počet účastníků, kteří jsou žáky 1. stupně ZŠ, je vyšší než 40</a:t>
            </a:r>
          </a:p>
          <a:p>
            <a:r>
              <a:rPr lang="cs-CZ" dirty="0"/>
              <a:t>průměrný počet účastníků, kteří jsou žáky 1. ZŠ, je nižší než 20 účastníků na 1 oddělení</a:t>
            </a:r>
          </a:p>
          <a:p>
            <a:endParaRPr lang="cs-CZ" dirty="0"/>
          </a:p>
          <a:p>
            <a:endParaRPr lang="cs-CZ" dirty="0"/>
          </a:p>
        </p:txBody>
      </p:sp>
      <p:sp>
        <p:nvSpPr>
          <p:cNvPr id="4" name="Zástupný symbol pro obsah 3">
            <a:extLst>
              <a:ext uri="{FF2B5EF4-FFF2-40B4-BE49-F238E27FC236}">
                <a16:creationId xmlns:a16="http://schemas.microsoft.com/office/drawing/2014/main" id="{2A5D9B23-AD8A-4050-BB04-6F4A0A51FDBD}"/>
              </a:ext>
            </a:extLst>
          </p:cNvPr>
          <p:cNvSpPr>
            <a:spLocks noGrp="1"/>
          </p:cNvSpPr>
          <p:nvPr>
            <p:ph sz="half" idx="2"/>
          </p:nvPr>
        </p:nvSpPr>
        <p:spPr>
          <a:xfrm>
            <a:off x="6172200" y="1825625"/>
            <a:ext cx="5664200" cy="4351338"/>
          </a:xfrm>
        </p:spPr>
        <p:txBody>
          <a:bodyPr>
            <a:normAutofit fontScale="77500" lnSpcReduction="20000"/>
          </a:bodyPr>
          <a:lstStyle/>
          <a:p>
            <a:r>
              <a:rPr lang="cs-CZ" dirty="0"/>
              <a:t>celkový počet účastníků školní družiny je 55 žáků,</a:t>
            </a:r>
          </a:p>
          <a:p>
            <a:r>
              <a:rPr lang="cs-CZ" dirty="0"/>
              <a:t>počet účastníků školní družiny, kteří jsou žáky 1. stupně ZŠ, je 41 žáků,</a:t>
            </a:r>
          </a:p>
          <a:p>
            <a:r>
              <a:rPr lang="cs-CZ" dirty="0"/>
              <a:t>průměrný počet účastníků školní družiny, kteří jsou žáky 1. stupně ZŠ, je 13, 666 žáka na        1 oddělení </a:t>
            </a:r>
          </a:p>
          <a:p>
            <a:endParaRPr lang="cs-CZ" dirty="0"/>
          </a:p>
          <a:p>
            <a:r>
              <a:rPr lang="cs-CZ" dirty="0"/>
              <a:t>1. oddělení: 18 účastníků, z nich 13 jsou žáci   1. stupně ZŠ</a:t>
            </a:r>
          </a:p>
          <a:p>
            <a:r>
              <a:rPr lang="cs-CZ" dirty="0"/>
              <a:t>2. oddělení: 18 účastníků, z nich 13 jsou žáci  1. stupně ZŠ</a:t>
            </a:r>
          </a:p>
          <a:p>
            <a:r>
              <a:rPr lang="cs-CZ" dirty="0"/>
              <a:t>3. oddělení: 19 účastníků, z nichž 15 jsou žáci 1. stupně ZŠ</a:t>
            </a:r>
          </a:p>
          <a:p>
            <a:endParaRPr lang="cs-CZ" dirty="0"/>
          </a:p>
        </p:txBody>
      </p:sp>
    </p:spTree>
    <p:extLst>
      <p:ext uri="{BB962C8B-B14F-4D97-AF65-F5344CB8AC3E}">
        <p14:creationId xmlns:p14="http://schemas.microsoft.com/office/powerpoint/2010/main" val="2904368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A6B3C828-E2C5-4BE0-8CC8-1B8604BBA0BD}"/>
              </a:ext>
            </a:extLst>
          </p:cNvPr>
          <p:cNvSpPr>
            <a:spLocks noGrp="1"/>
          </p:cNvSpPr>
          <p:nvPr>
            <p:ph type="title"/>
          </p:nvPr>
        </p:nvSpPr>
        <p:spPr/>
        <p:txBody>
          <a:bodyPr/>
          <a:lstStyle/>
          <a:p>
            <a:r>
              <a:rPr lang="cs-CZ" sz="4000" dirty="0">
                <a:solidFill>
                  <a:prstClr val="black"/>
                </a:solidFill>
              </a:rPr>
              <a:t>Organizace vzdělávání</a:t>
            </a:r>
            <a:br>
              <a:rPr lang="cs-CZ" sz="4000" dirty="0">
                <a:solidFill>
                  <a:prstClr val="black"/>
                </a:solidFill>
              </a:rPr>
            </a:br>
            <a:r>
              <a:rPr lang="cs-CZ" sz="4000" dirty="0">
                <a:solidFill>
                  <a:prstClr val="black"/>
                </a:solidFill>
              </a:rPr>
              <a:t>naplněnost oddělení školní družiny od 1. 9. 2018</a:t>
            </a:r>
            <a:endParaRPr lang="cs-CZ" dirty="0"/>
          </a:p>
        </p:txBody>
      </p:sp>
      <p:graphicFrame>
        <p:nvGraphicFramePr>
          <p:cNvPr id="7" name="Zástupný obsah 6">
            <a:extLst>
              <a:ext uri="{FF2B5EF4-FFF2-40B4-BE49-F238E27FC236}">
                <a16:creationId xmlns:a16="http://schemas.microsoft.com/office/drawing/2014/main" id="{010E4436-7089-4CB7-9A7E-DF399841971D}"/>
              </a:ext>
            </a:extLst>
          </p:cNvPr>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4149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A6B3C828-E2C5-4BE0-8CC8-1B8604BBA0BD}"/>
              </a:ext>
            </a:extLst>
          </p:cNvPr>
          <p:cNvSpPr>
            <a:spLocks noGrp="1"/>
          </p:cNvSpPr>
          <p:nvPr>
            <p:ph type="title"/>
          </p:nvPr>
        </p:nvSpPr>
        <p:spPr/>
        <p:txBody>
          <a:bodyPr/>
          <a:lstStyle/>
          <a:p>
            <a:r>
              <a:rPr lang="cs-CZ" sz="4000" dirty="0">
                <a:solidFill>
                  <a:prstClr val="black"/>
                </a:solidFill>
              </a:rPr>
              <a:t>Organizace vzdělávání</a:t>
            </a:r>
            <a:br>
              <a:rPr lang="cs-CZ" sz="4000" dirty="0">
                <a:solidFill>
                  <a:prstClr val="black"/>
                </a:solidFill>
              </a:rPr>
            </a:br>
            <a:r>
              <a:rPr lang="cs-CZ" sz="4000" dirty="0">
                <a:solidFill>
                  <a:prstClr val="black"/>
                </a:solidFill>
              </a:rPr>
              <a:t>naplněnost oddělení školní družiny od 1. 9. 2018</a:t>
            </a:r>
            <a:endParaRPr lang="cs-CZ" dirty="0"/>
          </a:p>
        </p:txBody>
      </p:sp>
      <p:graphicFrame>
        <p:nvGraphicFramePr>
          <p:cNvPr id="7" name="Zástupný obsah 6">
            <a:extLst>
              <a:ext uri="{FF2B5EF4-FFF2-40B4-BE49-F238E27FC236}">
                <a16:creationId xmlns:a16="http://schemas.microsoft.com/office/drawing/2014/main" id="{010E4436-7089-4CB7-9A7E-DF399841971D}"/>
              </a:ext>
            </a:extLst>
          </p:cNvPr>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6219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CC60EF-E60F-4F15-8A40-637EB56C6938}"/>
              </a:ext>
            </a:extLst>
          </p:cNvPr>
          <p:cNvSpPr>
            <a:spLocks noGrp="1"/>
          </p:cNvSpPr>
          <p:nvPr>
            <p:ph type="title"/>
          </p:nvPr>
        </p:nvSpPr>
        <p:spPr>
          <a:xfrm>
            <a:off x="486561" y="365125"/>
            <a:ext cx="10867239" cy="901613"/>
          </a:xfrm>
        </p:spPr>
        <p:txBody>
          <a:bodyPr>
            <a:normAutofit/>
          </a:bodyPr>
          <a:lstStyle/>
          <a:p>
            <a:r>
              <a:rPr lang="cs-CZ" dirty="0">
                <a:solidFill>
                  <a:prstClr val="black"/>
                </a:solidFill>
              </a:rPr>
              <a:t>Novela vyhlášky č. 14/2005 Sb.</a:t>
            </a:r>
            <a:endParaRPr lang="cs-CZ" dirty="0"/>
          </a:p>
        </p:txBody>
      </p:sp>
      <p:graphicFrame>
        <p:nvGraphicFramePr>
          <p:cNvPr id="4" name="Zástupný symbol pro obsah 3">
            <a:extLst>
              <a:ext uri="{FF2B5EF4-FFF2-40B4-BE49-F238E27FC236}">
                <a16:creationId xmlns:a16="http://schemas.microsoft.com/office/drawing/2014/main" id="{EA134612-33A7-44B5-B3C7-B0E83613A067}"/>
              </a:ext>
            </a:extLst>
          </p:cNvPr>
          <p:cNvGraphicFramePr>
            <a:graphicFrameLocks noGrp="1"/>
          </p:cNvGraphicFramePr>
          <p:nvPr>
            <p:ph idx="1"/>
            <p:extLst/>
          </p:nvPr>
        </p:nvGraphicFramePr>
        <p:xfrm>
          <a:off x="486561" y="1367406"/>
          <a:ext cx="11409028" cy="5334304"/>
        </p:xfrm>
        <a:graphic>
          <a:graphicData uri="http://schemas.openxmlformats.org/drawingml/2006/table">
            <a:tbl>
              <a:tblPr firstRow="1" bandRow="1">
                <a:tableStyleId>{5940675A-B579-460E-94D1-54222C63F5DA}</a:tableStyleId>
              </a:tblPr>
              <a:tblGrid>
                <a:gridCol w="5704514">
                  <a:extLst>
                    <a:ext uri="{9D8B030D-6E8A-4147-A177-3AD203B41FA5}">
                      <a16:colId xmlns:a16="http://schemas.microsoft.com/office/drawing/2014/main" val="2925984099"/>
                    </a:ext>
                  </a:extLst>
                </a:gridCol>
                <a:gridCol w="5704514">
                  <a:extLst>
                    <a:ext uri="{9D8B030D-6E8A-4147-A177-3AD203B41FA5}">
                      <a16:colId xmlns:a16="http://schemas.microsoft.com/office/drawing/2014/main" val="1112222734"/>
                    </a:ext>
                  </a:extLst>
                </a:gridCol>
              </a:tblGrid>
              <a:tr h="2281805">
                <a:tc gridSpan="2">
                  <a:txBody>
                    <a:bodyPr/>
                    <a:lstStyle/>
                    <a:p>
                      <a:pPr algn="ctr"/>
                      <a:r>
                        <a:rPr lang="cs-CZ" sz="2400" kern="1200" dirty="0">
                          <a:solidFill>
                            <a:schemeClr val="tx1"/>
                          </a:solidFill>
                          <a:effectLst/>
                          <a:latin typeface="+mn-lt"/>
                          <a:ea typeface="+mn-ea"/>
                          <a:cs typeface="+mn-cs"/>
                        </a:rPr>
                        <a:t>§ 5 vyhlášky č. 14/2005 Sb.</a:t>
                      </a:r>
                    </a:p>
                    <a:p>
                      <a:pPr algn="ctr"/>
                      <a:endParaRPr lang="cs-CZ" sz="2400" kern="1200" dirty="0">
                        <a:solidFill>
                          <a:schemeClr val="tx1"/>
                        </a:solidFill>
                        <a:effectLst/>
                        <a:latin typeface="+mn-lt"/>
                        <a:ea typeface="+mn-ea"/>
                        <a:cs typeface="+mn-cs"/>
                      </a:endParaRPr>
                    </a:p>
                    <a:p>
                      <a:pPr algn="ctr"/>
                      <a:r>
                        <a:rPr lang="cs-CZ" sz="2400" kern="1200" dirty="0">
                          <a:solidFill>
                            <a:schemeClr val="tx1"/>
                          </a:solidFill>
                          <a:effectLst/>
                          <a:latin typeface="+mn-lt"/>
                          <a:ea typeface="+mn-ea"/>
                          <a:cs typeface="+mn-cs"/>
                        </a:rPr>
                        <a:t>zajištění bezpečnosti dětí při pobytu mimo místo, kde se uskutečňuje vzdělávání</a:t>
                      </a:r>
                    </a:p>
                    <a:p>
                      <a:pPr algn="ctr"/>
                      <a:r>
                        <a:rPr lang="cs-CZ" sz="2400" kern="1200" dirty="0">
                          <a:solidFill>
                            <a:schemeClr val="tx1"/>
                          </a:solidFill>
                          <a:effectLst/>
                          <a:latin typeface="+mn-lt"/>
                          <a:ea typeface="+mn-ea"/>
                          <a:cs typeface="+mn-cs"/>
                          <a:sym typeface="Symbol" panose="05050102010706020507" pitchFamily="18" charset="2"/>
                        </a:rPr>
                        <a:t></a:t>
                      </a:r>
                      <a:endParaRPr lang="cs-CZ" sz="2400" kern="1200" dirty="0">
                        <a:solidFill>
                          <a:schemeClr val="tx1"/>
                        </a:solidFill>
                        <a:effectLst/>
                        <a:latin typeface="+mn-lt"/>
                        <a:ea typeface="+mn-ea"/>
                        <a:cs typeface="+mn-cs"/>
                      </a:endParaRPr>
                    </a:p>
                    <a:p>
                      <a:pPr algn="ctr"/>
                      <a:r>
                        <a:rPr lang="cs-CZ" sz="2400" kern="1200" dirty="0">
                          <a:solidFill>
                            <a:schemeClr val="tx1"/>
                          </a:solidFill>
                          <a:effectLst/>
                          <a:latin typeface="+mn-lt"/>
                          <a:ea typeface="+mn-ea"/>
                          <a:cs typeface="+mn-cs"/>
                        </a:rPr>
                        <a:t>ředitel mateřské školy stanoví počet učitelů mateřské školy tak,</a:t>
                      </a:r>
                    </a:p>
                    <a:p>
                      <a:pPr algn="ctr"/>
                      <a:r>
                        <a:rPr lang="cs-CZ" sz="2400" kern="1200" dirty="0">
                          <a:solidFill>
                            <a:schemeClr val="tx1"/>
                          </a:solidFill>
                          <a:effectLst/>
                          <a:latin typeface="+mn-lt"/>
                          <a:ea typeface="+mn-ea"/>
                          <a:cs typeface="+mn-cs"/>
                        </a:rPr>
                        <a:t>aby na jednoho učitele mateřské školy připadlo nejvýše</a:t>
                      </a:r>
                      <a:endParaRPr lang="cs-CZ" sz="2400" dirty="0"/>
                    </a:p>
                  </a:txBody>
                  <a:tcPr/>
                </a:tc>
                <a:tc hMerge="1">
                  <a:txBody>
                    <a:bodyPr/>
                    <a:lstStyle/>
                    <a:p>
                      <a:endParaRPr lang="cs-CZ" dirty="0"/>
                    </a:p>
                  </a:txBody>
                  <a:tcPr/>
                </a:tc>
                <a:extLst>
                  <a:ext uri="{0D108BD9-81ED-4DB2-BD59-A6C34878D82A}">
                    <a16:rowId xmlns:a16="http://schemas.microsoft.com/office/drawing/2014/main" val="4061134244"/>
                  </a:ext>
                </a:extLst>
              </a:tr>
              <a:tr h="502245">
                <a:tc>
                  <a:txBody>
                    <a:bodyPr/>
                    <a:lstStyle/>
                    <a:p>
                      <a:pPr algn="ctr"/>
                      <a:r>
                        <a:rPr lang="cs-CZ" sz="2400" dirty="0"/>
                        <a:t>do 31. 8. 2018</a:t>
                      </a:r>
                    </a:p>
                  </a:txBody>
                  <a:tcPr/>
                </a:tc>
                <a:tc>
                  <a:txBody>
                    <a:bodyPr/>
                    <a:lstStyle/>
                    <a:p>
                      <a:pPr algn="ctr"/>
                      <a:r>
                        <a:rPr lang="cs-CZ" sz="2400" dirty="0"/>
                        <a:t>od 1. 9. 2018</a:t>
                      </a:r>
                    </a:p>
                  </a:txBody>
                  <a:tcPr/>
                </a:tc>
                <a:extLst>
                  <a:ext uri="{0D108BD9-81ED-4DB2-BD59-A6C34878D82A}">
                    <a16:rowId xmlns:a16="http://schemas.microsoft.com/office/drawing/2014/main" val="2451733162"/>
                  </a:ext>
                </a:extLst>
              </a:tr>
              <a:tr h="1586614">
                <a:tc rowSpan="3">
                  <a:txBody>
                    <a:bodyPr/>
                    <a:lstStyle/>
                    <a:p>
                      <a:r>
                        <a:rPr lang="cs-CZ" sz="2400" dirty="0"/>
                        <a:t>12 dětí ve třídě, kde jsou </a:t>
                      </a:r>
                      <a:r>
                        <a:rPr lang="cs-CZ" sz="2400" b="1" dirty="0"/>
                        <a:t>zařazeny</a:t>
                      </a:r>
                      <a:r>
                        <a:rPr lang="cs-CZ" sz="2400" dirty="0"/>
                        <a:t> děti s přiznanými podpůrnými opatřeními druhého až pátého stupně nebo děti mladší 3 let</a:t>
                      </a:r>
                    </a:p>
                  </a:txBody>
                  <a:tcPr/>
                </a:tc>
                <a:tc>
                  <a:txBody>
                    <a:bodyPr/>
                    <a:lstStyle/>
                    <a:p>
                      <a:r>
                        <a:rPr lang="cs-CZ" sz="2400" dirty="0"/>
                        <a:t>12 dětí ve třídě, kde jsou </a:t>
                      </a:r>
                      <a:r>
                        <a:rPr lang="cs-CZ" sz="2400" b="1" dirty="0"/>
                        <a:t>přítomny</a:t>
                      </a:r>
                      <a:r>
                        <a:rPr lang="cs-CZ" sz="2400" dirty="0"/>
                        <a:t> děti s přiznanými podpůrnými opatřeními druhého až pátého stupně nebo děti mladší 3 let</a:t>
                      </a:r>
                    </a:p>
                  </a:txBody>
                  <a:tcPr/>
                </a:tc>
                <a:extLst>
                  <a:ext uri="{0D108BD9-81ED-4DB2-BD59-A6C34878D82A}">
                    <a16:rowId xmlns:a16="http://schemas.microsoft.com/office/drawing/2014/main" val="1842759983"/>
                  </a:ext>
                </a:extLst>
              </a:tr>
              <a:tr h="343948">
                <a:tc vMerge="1">
                  <a:txBody>
                    <a:bodyPr/>
                    <a:lstStyle/>
                    <a:p>
                      <a:endParaRPr lang="cs-CZ" sz="2400" dirty="0"/>
                    </a:p>
                  </a:txBody>
                  <a:tcPr/>
                </a:tc>
                <a:tc>
                  <a:txBody>
                    <a:bodyPr/>
                    <a:lstStyle/>
                    <a:p>
                      <a:pPr algn="ctr"/>
                      <a:r>
                        <a:rPr lang="cs-CZ" sz="2400" dirty="0">
                          <a:sym typeface="Symbol" panose="05050102010706020507" pitchFamily="18" charset="2"/>
                        </a:rPr>
                        <a:t></a:t>
                      </a:r>
                      <a:endParaRPr lang="cs-CZ" sz="2400" dirty="0"/>
                    </a:p>
                  </a:txBody>
                  <a:tcPr/>
                </a:tc>
                <a:extLst>
                  <a:ext uri="{0D108BD9-81ED-4DB2-BD59-A6C34878D82A}">
                    <a16:rowId xmlns:a16="http://schemas.microsoft.com/office/drawing/2014/main" val="3696746062"/>
                  </a:ext>
                </a:extLst>
              </a:tr>
              <a:tr h="502245">
                <a:tc vMerge="1">
                  <a:txBody>
                    <a:bodyPr/>
                    <a:lstStyle/>
                    <a:p>
                      <a:endParaRPr lang="cs-CZ" sz="2400" dirty="0"/>
                    </a:p>
                  </a:txBody>
                  <a:tcPr/>
                </a:tc>
                <a:tc>
                  <a:txBody>
                    <a:bodyPr/>
                    <a:lstStyle/>
                    <a:p>
                      <a:pPr algn="ctr"/>
                      <a:r>
                        <a:rPr lang="cs-CZ" sz="2400" b="1" dirty="0"/>
                        <a:t>počet dětí daný den</a:t>
                      </a:r>
                    </a:p>
                  </a:txBody>
                  <a:tcPr/>
                </a:tc>
                <a:extLst>
                  <a:ext uri="{0D108BD9-81ED-4DB2-BD59-A6C34878D82A}">
                    <a16:rowId xmlns:a16="http://schemas.microsoft.com/office/drawing/2014/main" val="3534465714"/>
                  </a:ext>
                </a:extLst>
              </a:tr>
            </a:tbl>
          </a:graphicData>
        </a:graphic>
      </p:graphicFrame>
    </p:spTree>
    <p:extLst>
      <p:ext uri="{BB962C8B-B14F-4D97-AF65-F5344CB8AC3E}">
        <p14:creationId xmlns:p14="http://schemas.microsoft.com/office/powerpoint/2010/main" val="4042065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DB9D29-BBA8-47E5-8B92-87925E0CA269}"/>
              </a:ext>
            </a:extLst>
          </p:cNvPr>
          <p:cNvSpPr>
            <a:spLocks noGrp="1"/>
          </p:cNvSpPr>
          <p:nvPr>
            <p:ph type="title"/>
          </p:nvPr>
        </p:nvSpPr>
        <p:spPr>
          <a:xfrm>
            <a:off x="251670" y="147012"/>
            <a:ext cx="11035018" cy="1019058"/>
          </a:xfrm>
        </p:spPr>
        <p:txBody>
          <a:bodyPr>
            <a:normAutofit/>
          </a:bodyPr>
          <a:lstStyle/>
          <a:p>
            <a:r>
              <a:rPr lang="cs-CZ" dirty="0">
                <a:solidFill>
                  <a:prstClr val="black"/>
                </a:solidFill>
              </a:rPr>
              <a:t>Novela vyhlášky č. 14/2005 Sb.</a:t>
            </a:r>
            <a:endParaRPr lang="cs-CZ" dirty="0"/>
          </a:p>
        </p:txBody>
      </p:sp>
      <p:graphicFrame>
        <p:nvGraphicFramePr>
          <p:cNvPr id="4" name="Zástupný symbol pro obsah 3">
            <a:extLst>
              <a:ext uri="{FF2B5EF4-FFF2-40B4-BE49-F238E27FC236}">
                <a16:creationId xmlns:a16="http://schemas.microsoft.com/office/drawing/2014/main" id="{C76539F7-1294-4A38-A74B-DF9A64502313}"/>
              </a:ext>
            </a:extLst>
          </p:cNvPr>
          <p:cNvGraphicFramePr>
            <a:graphicFrameLocks noGrp="1"/>
          </p:cNvGraphicFramePr>
          <p:nvPr>
            <p:ph idx="1"/>
            <p:extLst/>
          </p:nvPr>
        </p:nvGraphicFramePr>
        <p:xfrm>
          <a:off x="251670" y="1258349"/>
          <a:ext cx="11635530" cy="5577840"/>
        </p:xfrm>
        <a:graphic>
          <a:graphicData uri="http://schemas.openxmlformats.org/drawingml/2006/table">
            <a:tbl>
              <a:tblPr firstRow="1" bandRow="1">
                <a:tableStyleId>{5940675A-B579-460E-94D1-54222C63F5DA}</a:tableStyleId>
              </a:tblPr>
              <a:tblGrid>
                <a:gridCol w="5817765">
                  <a:extLst>
                    <a:ext uri="{9D8B030D-6E8A-4147-A177-3AD203B41FA5}">
                      <a16:colId xmlns:a16="http://schemas.microsoft.com/office/drawing/2014/main" val="1521424483"/>
                    </a:ext>
                  </a:extLst>
                </a:gridCol>
                <a:gridCol w="5817765">
                  <a:extLst>
                    <a:ext uri="{9D8B030D-6E8A-4147-A177-3AD203B41FA5}">
                      <a16:colId xmlns:a16="http://schemas.microsoft.com/office/drawing/2014/main" val="2319585769"/>
                    </a:ext>
                  </a:extLst>
                </a:gridCol>
              </a:tblGrid>
              <a:tr h="427838">
                <a:tc gridSpan="2">
                  <a:txBody>
                    <a:bodyPr/>
                    <a:lstStyle/>
                    <a:p>
                      <a:pPr algn="ctr"/>
                      <a:r>
                        <a:rPr lang="cs-CZ" sz="2400" dirty="0"/>
                        <a:t>§ 3 odst. 1  vyhlášky č. 14/2005 Sb.</a:t>
                      </a:r>
                    </a:p>
                    <a:p>
                      <a:pPr algn="ctr"/>
                      <a:endParaRPr lang="cs-CZ" sz="2400" dirty="0"/>
                    </a:p>
                    <a:p>
                      <a:pPr algn="ctr"/>
                      <a:r>
                        <a:rPr lang="cs-CZ" sz="2400" dirty="0"/>
                        <a:t>červenec a srpen</a:t>
                      </a:r>
                    </a:p>
                  </a:txBody>
                  <a:tcPr/>
                </a:tc>
                <a:tc hMerge="1">
                  <a:txBody>
                    <a:bodyPr/>
                    <a:lstStyle/>
                    <a:p>
                      <a:endParaRPr lang="cs-CZ" dirty="0"/>
                    </a:p>
                  </a:txBody>
                  <a:tcPr/>
                </a:tc>
                <a:extLst>
                  <a:ext uri="{0D108BD9-81ED-4DB2-BD59-A6C34878D82A}">
                    <a16:rowId xmlns:a16="http://schemas.microsoft.com/office/drawing/2014/main" val="1362781000"/>
                  </a:ext>
                </a:extLst>
              </a:tr>
              <a:tr h="373310">
                <a:tc>
                  <a:txBody>
                    <a:bodyPr/>
                    <a:lstStyle/>
                    <a:p>
                      <a:pPr algn="ctr"/>
                      <a:r>
                        <a:rPr lang="cs-CZ" sz="2400" dirty="0"/>
                        <a:t>Do 31. 8. 2018</a:t>
                      </a:r>
                    </a:p>
                  </a:txBody>
                  <a:tcPr/>
                </a:tc>
                <a:tc>
                  <a:txBody>
                    <a:bodyPr/>
                    <a:lstStyle/>
                    <a:p>
                      <a:pPr algn="ctr"/>
                      <a:r>
                        <a:rPr lang="cs-CZ" sz="2400" dirty="0"/>
                        <a:t>Od 1. 9. 2018</a:t>
                      </a:r>
                    </a:p>
                  </a:txBody>
                  <a:tcPr/>
                </a:tc>
                <a:extLst>
                  <a:ext uri="{0D108BD9-81ED-4DB2-BD59-A6C34878D82A}">
                    <a16:rowId xmlns:a16="http://schemas.microsoft.com/office/drawing/2014/main" val="3072551361"/>
                  </a:ext>
                </a:extLst>
              </a:tr>
              <a:tr h="790536">
                <a:tc>
                  <a:txBody>
                    <a:bodyPr/>
                    <a:lstStyle/>
                    <a:p>
                      <a:pPr algn="l"/>
                      <a:r>
                        <a:rPr lang="cs-CZ" sz="2400" dirty="0"/>
                        <a:t>zveřejnění informace o omezení nebo přerušení provozu v určité lhůtě</a:t>
                      </a:r>
                    </a:p>
                  </a:txBody>
                  <a:tcPr/>
                </a:tc>
                <a:tc rowSpan="3">
                  <a:txBody>
                    <a:bodyPr/>
                    <a:lstStyle/>
                    <a:p>
                      <a:pPr algn="ctr"/>
                      <a:endParaRPr lang="cs-CZ" sz="2400" dirty="0"/>
                    </a:p>
                    <a:p>
                      <a:pPr algn="ctr"/>
                      <a:endParaRPr lang="cs-CZ" sz="2400" dirty="0"/>
                    </a:p>
                    <a:p>
                      <a:pPr algn="ctr"/>
                      <a:endParaRPr lang="cs-CZ" sz="2400" dirty="0"/>
                    </a:p>
                    <a:p>
                      <a:pPr algn="ctr"/>
                      <a:endParaRPr lang="cs-CZ" sz="2400" dirty="0"/>
                    </a:p>
                    <a:p>
                      <a:pPr algn="ctr"/>
                      <a:endParaRPr lang="cs-CZ" sz="2400" dirty="0"/>
                    </a:p>
                    <a:p>
                      <a:pPr algn="ctr"/>
                      <a:endParaRPr lang="cs-CZ" sz="2400" dirty="0"/>
                    </a:p>
                    <a:p>
                      <a:pPr algn="ctr"/>
                      <a:endParaRPr lang="cs-CZ" sz="2400" dirty="0"/>
                    </a:p>
                    <a:p>
                      <a:pPr algn="ctr"/>
                      <a:endParaRPr lang="cs-CZ" sz="2400" dirty="0"/>
                    </a:p>
                    <a:p>
                      <a:pPr algn="l"/>
                      <a:r>
                        <a:rPr lang="cs-CZ" sz="2400" b="1" dirty="0"/>
                        <a:t>+ podle zákona  o poskytování služby péče o dítě v dětské skupině </a:t>
                      </a:r>
                    </a:p>
                  </a:txBody>
                  <a:tcPr/>
                </a:tc>
                <a:extLst>
                  <a:ext uri="{0D108BD9-81ED-4DB2-BD59-A6C34878D82A}">
                    <a16:rowId xmlns:a16="http://schemas.microsoft.com/office/drawing/2014/main" val="1335497962"/>
                  </a:ext>
                </a:extLst>
              </a:tr>
              <a:tr h="790536">
                <a:tc>
                  <a:txBody>
                    <a:bodyPr/>
                    <a:lstStyle/>
                    <a:p>
                      <a:pPr algn="l"/>
                      <a:r>
                        <a:rPr lang="cs-CZ" sz="2400" dirty="0"/>
                        <a:t>zveřejnění informace o výsledku projednání s řediteli jiných mateřských škol v obci možnosti a podmínek předškolního vzdělávání dětí MŠ v jiných MŠ po dobu omezení nebo přerušení provozu</a:t>
                      </a:r>
                    </a:p>
                  </a:txBody>
                  <a:tcPr/>
                </a:tc>
                <a:tc vMerge="1">
                  <a:txBody>
                    <a:bodyPr/>
                    <a:lstStyle/>
                    <a:p>
                      <a:pPr algn="ctr"/>
                      <a:endParaRPr lang="cs-CZ" sz="2400" dirty="0"/>
                    </a:p>
                  </a:txBody>
                  <a:tcPr/>
                </a:tc>
                <a:extLst>
                  <a:ext uri="{0D108BD9-81ED-4DB2-BD59-A6C34878D82A}">
                    <a16:rowId xmlns:a16="http://schemas.microsoft.com/office/drawing/2014/main" val="4236979228"/>
                  </a:ext>
                </a:extLst>
              </a:tr>
              <a:tr h="790536">
                <a:tc>
                  <a:txBody>
                    <a:bodyPr/>
                    <a:lstStyle/>
                    <a:p>
                      <a:pPr algn="l"/>
                      <a:r>
                        <a:rPr lang="cs-CZ" sz="2400" dirty="0"/>
                        <a:t>popřípadě zveřejnění informace o možnosti a podmínkách zajištění péče o děti podle zákona o živnostenském podnikání</a:t>
                      </a:r>
                    </a:p>
                  </a:txBody>
                  <a:tcPr/>
                </a:tc>
                <a:tc vMerge="1">
                  <a:txBody>
                    <a:bodyPr/>
                    <a:lstStyle/>
                    <a:p>
                      <a:pPr algn="ctr"/>
                      <a:endParaRPr lang="cs-CZ" sz="2400" dirty="0"/>
                    </a:p>
                  </a:txBody>
                  <a:tcPr/>
                </a:tc>
                <a:extLst>
                  <a:ext uri="{0D108BD9-81ED-4DB2-BD59-A6C34878D82A}">
                    <a16:rowId xmlns:a16="http://schemas.microsoft.com/office/drawing/2014/main" val="2740557460"/>
                  </a:ext>
                </a:extLst>
              </a:tr>
            </a:tbl>
          </a:graphicData>
        </a:graphic>
      </p:graphicFrame>
    </p:spTree>
    <p:extLst>
      <p:ext uri="{BB962C8B-B14F-4D97-AF65-F5344CB8AC3E}">
        <p14:creationId xmlns:p14="http://schemas.microsoft.com/office/powerpoint/2010/main" val="696761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DB9D29-BBA8-47E5-8B92-87925E0CA269}"/>
              </a:ext>
            </a:extLst>
          </p:cNvPr>
          <p:cNvSpPr>
            <a:spLocks noGrp="1"/>
          </p:cNvSpPr>
          <p:nvPr>
            <p:ph type="title"/>
          </p:nvPr>
        </p:nvSpPr>
        <p:spPr>
          <a:xfrm>
            <a:off x="251670" y="147012"/>
            <a:ext cx="11035018" cy="1019058"/>
          </a:xfrm>
        </p:spPr>
        <p:txBody>
          <a:bodyPr>
            <a:normAutofit/>
          </a:bodyPr>
          <a:lstStyle/>
          <a:p>
            <a:r>
              <a:rPr lang="cs-CZ" dirty="0">
                <a:solidFill>
                  <a:prstClr val="black"/>
                </a:solidFill>
              </a:rPr>
              <a:t>Novela vyhlášky č. 14/2005 Sb.</a:t>
            </a:r>
            <a:endParaRPr lang="cs-CZ" dirty="0"/>
          </a:p>
        </p:txBody>
      </p:sp>
      <p:graphicFrame>
        <p:nvGraphicFramePr>
          <p:cNvPr id="4" name="Zástupný symbol pro obsah 3">
            <a:extLst>
              <a:ext uri="{FF2B5EF4-FFF2-40B4-BE49-F238E27FC236}">
                <a16:creationId xmlns:a16="http://schemas.microsoft.com/office/drawing/2014/main" id="{C76539F7-1294-4A38-A74B-DF9A64502313}"/>
              </a:ext>
            </a:extLst>
          </p:cNvPr>
          <p:cNvGraphicFramePr>
            <a:graphicFrameLocks noGrp="1"/>
          </p:cNvGraphicFramePr>
          <p:nvPr>
            <p:ph idx="1"/>
            <p:extLst/>
          </p:nvPr>
        </p:nvGraphicFramePr>
        <p:xfrm>
          <a:off x="251670" y="1258349"/>
          <a:ext cx="11635530" cy="5034875"/>
        </p:xfrm>
        <a:graphic>
          <a:graphicData uri="http://schemas.openxmlformats.org/drawingml/2006/table">
            <a:tbl>
              <a:tblPr firstRow="1" bandRow="1">
                <a:tableStyleId>{5940675A-B579-460E-94D1-54222C63F5DA}</a:tableStyleId>
              </a:tblPr>
              <a:tblGrid>
                <a:gridCol w="5817765">
                  <a:extLst>
                    <a:ext uri="{9D8B030D-6E8A-4147-A177-3AD203B41FA5}">
                      <a16:colId xmlns:a16="http://schemas.microsoft.com/office/drawing/2014/main" val="1521424483"/>
                    </a:ext>
                  </a:extLst>
                </a:gridCol>
                <a:gridCol w="5817765">
                  <a:extLst>
                    <a:ext uri="{9D8B030D-6E8A-4147-A177-3AD203B41FA5}">
                      <a16:colId xmlns:a16="http://schemas.microsoft.com/office/drawing/2014/main" val="2319585769"/>
                    </a:ext>
                  </a:extLst>
                </a:gridCol>
              </a:tblGrid>
              <a:tr h="689642">
                <a:tc gridSpan="2">
                  <a:txBody>
                    <a:bodyPr/>
                    <a:lstStyle/>
                    <a:p>
                      <a:pPr algn="ctr"/>
                      <a:r>
                        <a:rPr lang="cs-CZ" sz="2400" dirty="0"/>
                        <a:t>§ 3 odst. 2  vyhlášky č. 14/2005 Sb.</a:t>
                      </a:r>
                    </a:p>
                    <a:p>
                      <a:pPr algn="ctr"/>
                      <a:r>
                        <a:rPr lang="cs-CZ" sz="2400" dirty="0"/>
                        <a:t>jiný měsíc než červenec a srpen</a:t>
                      </a:r>
                    </a:p>
                  </a:txBody>
                  <a:tcPr/>
                </a:tc>
                <a:tc hMerge="1">
                  <a:txBody>
                    <a:bodyPr/>
                    <a:lstStyle/>
                    <a:p>
                      <a:endParaRPr lang="cs-CZ" dirty="0"/>
                    </a:p>
                  </a:txBody>
                  <a:tcPr/>
                </a:tc>
                <a:extLst>
                  <a:ext uri="{0D108BD9-81ED-4DB2-BD59-A6C34878D82A}">
                    <a16:rowId xmlns:a16="http://schemas.microsoft.com/office/drawing/2014/main" val="1362781000"/>
                  </a:ext>
                </a:extLst>
              </a:tr>
              <a:tr h="383134">
                <a:tc>
                  <a:txBody>
                    <a:bodyPr/>
                    <a:lstStyle/>
                    <a:p>
                      <a:pPr algn="ctr"/>
                      <a:r>
                        <a:rPr lang="cs-CZ" sz="2400" dirty="0"/>
                        <a:t>Do 31. 8. 2018</a:t>
                      </a:r>
                    </a:p>
                  </a:txBody>
                  <a:tcPr/>
                </a:tc>
                <a:tc>
                  <a:txBody>
                    <a:bodyPr/>
                    <a:lstStyle/>
                    <a:p>
                      <a:pPr algn="ctr"/>
                      <a:r>
                        <a:rPr lang="cs-CZ" sz="2400" dirty="0"/>
                        <a:t>Od 1. 9. 2018</a:t>
                      </a:r>
                    </a:p>
                  </a:txBody>
                  <a:tcPr/>
                </a:tc>
                <a:extLst>
                  <a:ext uri="{0D108BD9-81ED-4DB2-BD59-A6C34878D82A}">
                    <a16:rowId xmlns:a16="http://schemas.microsoft.com/office/drawing/2014/main" val="3072551361"/>
                  </a:ext>
                </a:extLst>
              </a:tr>
              <a:tr h="3754715">
                <a:tc>
                  <a:txBody>
                    <a:bodyPr/>
                    <a:lstStyle/>
                    <a:p>
                      <a:pPr algn="l"/>
                      <a:r>
                        <a:rPr lang="cs-CZ" sz="2400" dirty="0"/>
                        <a:t>zveřejnění informace o omezení nebo přerušení provozu na přístupném místě ve škole neprodleně po rozhodnutí o omezení, přerušení provozu</a:t>
                      </a:r>
                    </a:p>
                  </a:txBody>
                  <a:tcPr/>
                </a:tc>
                <a:tc>
                  <a:txBody>
                    <a:bodyPr/>
                    <a:lstStyle/>
                    <a:p>
                      <a:pPr algn="ctr"/>
                      <a:endParaRPr lang="cs-CZ" sz="2400" dirty="0"/>
                    </a:p>
                    <a:p>
                      <a:pPr algn="ctr"/>
                      <a:endParaRPr lang="cs-CZ" sz="2400" dirty="0"/>
                    </a:p>
                    <a:p>
                      <a:pPr algn="ctr"/>
                      <a:endParaRPr lang="cs-CZ" sz="2400" dirty="0"/>
                    </a:p>
                    <a:p>
                      <a:pPr algn="ctr"/>
                      <a:r>
                        <a:rPr lang="cs-CZ" sz="2400" dirty="0"/>
                        <a:t>+ </a:t>
                      </a:r>
                      <a:r>
                        <a:rPr lang="cs-CZ" sz="2400" b="1" dirty="0"/>
                        <a:t>informace o možnosti a podmínkách zajištění péče o děti podle zákona o živnostenském podnikání a podle zákona  o poskytování služby péče o dítě v dětské skupině </a:t>
                      </a:r>
                    </a:p>
                  </a:txBody>
                  <a:tcPr/>
                </a:tc>
                <a:extLst>
                  <a:ext uri="{0D108BD9-81ED-4DB2-BD59-A6C34878D82A}">
                    <a16:rowId xmlns:a16="http://schemas.microsoft.com/office/drawing/2014/main" val="1335497962"/>
                  </a:ext>
                </a:extLst>
              </a:tr>
            </a:tbl>
          </a:graphicData>
        </a:graphic>
      </p:graphicFrame>
    </p:spTree>
    <p:extLst>
      <p:ext uri="{BB962C8B-B14F-4D97-AF65-F5344CB8AC3E}">
        <p14:creationId xmlns:p14="http://schemas.microsoft.com/office/powerpoint/2010/main" val="1924468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D4B9FC-C5E7-4C51-BEDC-397DCD31D23F}"/>
              </a:ext>
            </a:extLst>
          </p:cNvPr>
          <p:cNvSpPr>
            <a:spLocks noGrp="1"/>
          </p:cNvSpPr>
          <p:nvPr>
            <p:ph type="title"/>
          </p:nvPr>
        </p:nvSpPr>
        <p:spPr/>
        <p:txBody>
          <a:bodyPr/>
          <a:lstStyle/>
          <a:p>
            <a:r>
              <a:rPr lang="cs-CZ" dirty="0"/>
              <a:t>Obsah</a:t>
            </a:r>
          </a:p>
        </p:txBody>
      </p:sp>
      <p:sp>
        <p:nvSpPr>
          <p:cNvPr id="3" name="Zástupný obsah 2">
            <a:extLst>
              <a:ext uri="{FF2B5EF4-FFF2-40B4-BE49-F238E27FC236}">
                <a16:creationId xmlns:a16="http://schemas.microsoft.com/office/drawing/2014/main" id="{A41EBECE-25D5-4F45-B914-BDB1A5DE07FD}"/>
              </a:ext>
            </a:extLst>
          </p:cNvPr>
          <p:cNvSpPr>
            <a:spLocks noGrp="1"/>
          </p:cNvSpPr>
          <p:nvPr>
            <p:ph idx="1"/>
          </p:nvPr>
        </p:nvSpPr>
        <p:spPr/>
        <p:txBody>
          <a:bodyPr>
            <a:normAutofit fontScale="70000" lnSpcReduction="20000"/>
          </a:bodyPr>
          <a:lstStyle/>
          <a:p>
            <a:r>
              <a:rPr lang="cs-CZ" b="1" dirty="0"/>
              <a:t>Úkoly ředitele školy a zajištění vzdělávacího procesu v kontextu novely prováděcích právních předpisů </a:t>
            </a:r>
            <a:r>
              <a:rPr lang="cs-CZ" dirty="0"/>
              <a:t>(zejména očekávaná novela o předškolním vzdělávání, vyhlášky o základním vzdělávání): přerušení provozu mateřské školy, počty žáků ve třídě, další související povinnosti: zajištění vzdělávání žáků se speciálními vzdělávacími potřebami a žáků nadaných, některé problémové situace související s hodnocením výsledků vzdělávání žáka nebo chování žáka, související dokumentace: ŠVP, školní řád. </a:t>
            </a:r>
          </a:p>
          <a:p>
            <a:r>
              <a:rPr lang="cs-CZ" b="1" dirty="0"/>
              <a:t>Povinnosti ředitele jako statutárního orgánu zaměstnavatele</a:t>
            </a:r>
            <a:r>
              <a:rPr lang="cs-CZ" dirty="0"/>
              <a:t>: souvislost reformy financování regionálního školství a pracovněprávních vztahů, pracovně-lékařské prohlídky, související dokumentace: žádost o provedení prohlídky, stanovení týdenního rozsahu přímé pedagogické činnosti, vnitřní platový předpis atd. </a:t>
            </a:r>
          </a:p>
          <a:p>
            <a:r>
              <a:rPr lang="cs-CZ" b="1" dirty="0"/>
              <a:t>Ředitel školy jako vykonavatel správního orgánu</a:t>
            </a:r>
            <a:r>
              <a:rPr lang="cs-CZ" dirty="0"/>
              <a:t>: problémová místa správního řízení v mateřské, základní a střední škole, související dokumentace: obsah a vedení správního spisu. </a:t>
            </a:r>
          </a:p>
          <a:p>
            <a:r>
              <a:rPr lang="cs-CZ" b="1" dirty="0"/>
              <a:t>Povinnosti ředitele v souvislosti s aplikací GDPR</a:t>
            </a:r>
            <a:r>
              <a:rPr lang="cs-CZ" dirty="0"/>
              <a:t>: první zkušenosti s aplikací GDPR v provozu  kontextu povinností vedoucích pracovníků, související dokumentace: organizační řád, pracovní řád, spisový a skartační řád, směrnice k GDPR, formuláře používané školou. </a:t>
            </a:r>
          </a:p>
          <a:p>
            <a:r>
              <a:rPr lang="cs-CZ" dirty="0"/>
              <a:t>Aktuality ke dni konání semináře, dotazy. </a:t>
            </a:r>
          </a:p>
        </p:txBody>
      </p:sp>
    </p:spTree>
    <p:extLst>
      <p:ext uri="{BB962C8B-B14F-4D97-AF65-F5344CB8AC3E}">
        <p14:creationId xmlns:p14="http://schemas.microsoft.com/office/powerpoint/2010/main" val="7440496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5559AA-A7AF-4599-9A2D-95187D0F01F6}"/>
              </a:ext>
            </a:extLst>
          </p:cNvPr>
          <p:cNvSpPr>
            <a:spLocks noGrp="1"/>
          </p:cNvSpPr>
          <p:nvPr>
            <p:ph type="title"/>
          </p:nvPr>
        </p:nvSpPr>
        <p:spPr/>
        <p:txBody>
          <a:bodyPr/>
          <a:lstStyle/>
          <a:p>
            <a:r>
              <a:rPr lang="cs-CZ" dirty="0"/>
              <a:t>Novela vyhlášky č. 14/2005 Sb.</a:t>
            </a:r>
          </a:p>
        </p:txBody>
      </p:sp>
      <p:graphicFrame>
        <p:nvGraphicFramePr>
          <p:cNvPr id="4" name="Zástupný symbol pro obsah 3">
            <a:extLst>
              <a:ext uri="{FF2B5EF4-FFF2-40B4-BE49-F238E27FC236}">
                <a16:creationId xmlns:a16="http://schemas.microsoft.com/office/drawing/2014/main" id="{3D3003A6-36E8-4719-AD7C-4F7662758F8B}"/>
              </a:ext>
            </a:extLst>
          </p:cNvPr>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10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A23C7B-7B7F-4CCB-A7A3-4084C9E1A592}"/>
              </a:ext>
            </a:extLst>
          </p:cNvPr>
          <p:cNvSpPr>
            <a:spLocks noGrp="1"/>
          </p:cNvSpPr>
          <p:nvPr>
            <p:ph type="title"/>
          </p:nvPr>
        </p:nvSpPr>
        <p:spPr/>
        <p:txBody>
          <a:bodyPr/>
          <a:lstStyle/>
          <a:p>
            <a:r>
              <a:rPr lang="cs-CZ" dirty="0">
                <a:solidFill>
                  <a:prstClr val="black"/>
                </a:solidFill>
              </a:rPr>
              <a:t>Novela vyhlášky č. 14/2005 Sb.</a:t>
            </a:r>
            <a:br>
              <a:rPr lang="cs-CZ" dirty="0"/>
            </a:br>
            <a:r>
              <a:rPr lang="cs-CZ" dirty="0"/>
              <a:t>shrnutí</a:t>
            </a:r>
          </a:p>
        </p:txBody>
      </p:sp>
      <p:graphicFrame>
        <p:nvGraphicFramePr>
          <p:cNvPr id="4" name="Zástupný symbol pro obsah 3">
            <a:extLst>
              <a:ext uri="{FF2B5EF4-FFF2-40B4-BE49-F238E27FC236}">
                <a16:creationId xmlns:a16="http://schemas.microsoft.com/office/drawing/2014/main" id="{6DF15235-039B-482E-B00A-4C7287B4C299}"/>
              </a:ext>
            </a:extLst>
          </p:cNvPr>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99110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97ED74-D17A-479F-B82F-95825B70C73E}"/>
              </a:ext>
            </a:extLst>
          </p:cNvPr>
          <p:cNvSpPr>
            <a:spLocks noGrp="1"/>
          </p:cNvSpPr>
          <p:nvPr>
            <p:ph type="title"/>
          </p:nvPr>
        </p:nvSpPr>
        <p:spPr>
          <a:xfrm>
            <a:off x="209725" y="128034"/>
            <a:ext cx="11118908" cy="383694"/>
          </a:xfrm>
        </p:spPr>
        <p:txBody>
          <a:bodyPr>
            <a:normAutofit fontScale="90000"/>
          </a:bodyPr>
          <a:lstStyle/>
          <a:p>
            <a:r>
              <a:rPr lang="cs-CZ" dirty="0"/>
              <a:t>Novela vyhlášky č. 74/2005 Sb.</a:t>
            </a:r>
          </a:p>
        </p:txBody>
      </p:sp>
      <p:graphicFrame>
        <p:nvGraphicFramePr>
          <p:cNvPr id="4" name="Zástupný symbol pro obsah 3">
            <a:extLst>
              <a:ext uri="{FF2B5EF4-FFF2-40B4-BE49-F238E27FC236}">
                <a16:creationId xmlns:a16="http://schemas.microsoft.com/office/drawing/2014/main" id="{FEA94DB3-C579-462B-902D-029D95D71885}"/>
              </a:ext>
            </a:extLst>
          </p:cNvPr>
          <p:cNvGraphicFramePr>
            <a:graphicFrameLocks noGrp="1"/>
          </p:cNvGraphicFramePr>
          <p:nvPr>
            <p:ph idx="1"/>
            <p:extLst/>
          </p:nvPr>
        </p:nvGraphicFramePr>
        <p:xfrm>
          <a:off x="209725" y="647947"/>
          <a:ext cx="11552340" cy="60820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562954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97ED74-D17A-479F-B82F-95825B70C73E}"/>
              </a:ext>
            </a:extLst>
          </p:cNvPr>
          <p:cNvSpPr>
            <a:spLocks noGrp="1"/>
          </p:cNvSpPr>
          <p:nvPr>
            <p:ph type="title"/>
          </p:nvPr>
        </p:nvSpPr>
        <p:spPr>
          <a:xfrm>
            <a:off x="293615" y="365126"/>
            <a:ext cx="11060185" cy="540886"/>
          </a:xfrm>
        </p:spPr>
        <p:txBody>
          <a:bodyPr>
            <a:normAutofit fontScale="90000"/>
          </a:bodyPr>
          <a:lstStyle/>
          <a:p>
            <a:r>
              <a:rPr lang="cs-CZ" dirty="0"/>
              <a:t>Novela vyhlášky č. 74/2005 Sb.</a:t>
            </a:r>
          </a:p>
        </p:txBody>
      </p:sp>
      <p:graphicFrame>
        <p:nvGraphicFramePr>
          <p:cNvPr id="4" name="Zástupný symbol pro obsah 3">
            <a:extLst>
              <a:ext uri="{FF2B5EF4-FFF2-40B4-BE49-F238E27FC236}">
                <a16:creationId xmlns:a16="http://schemas.microsoft.com/office/drawing/2014/main" id="{FEA94DB3-C579-462B-902D-029D95D71885}"/>
              </a:ext>
            </a:extLst>
          </p:cNvPr>
          <p:cNvGraphicFramePr>
            <a:graphicFrameLocks noGrp="1"/>
          </p:cNvGraphicFramePr>
          <p:nvPr>
            <p:ph idx="1"/>
            <p:extLst/>
          </p:nvPr>
        </p:nvGraphicFramePr>
        <p:xfrm>
          <a:off x="293615" y="1300294"/>
          <a:ext cx="11551639" cy="54210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72408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160CB7-5E63-41DC-96B6-A7E8B0E84DDD}"/>
              </a:ext>
            </a:extLst>
          </p:cNvPr>
          <p:cNvSpPr>
            <a:spLocks noGrp="1"/>
          </p:cNvSpPr>
          <p:nvPr>
            <p:ph type="title"/>
          </p:nvPr>
        </p:nvSpPr>
        <p:spPr>
          <a:xfrm>
            <a:off x="318782" y="365126"/>
            <a:ext cx="11035018" cy="315912"/>
          </a:xfrm>
        </p:spPr>
        <p:txBody>
          <a:bodyPr>
            <a:normAutofit fontScale="90000"/>
          </a:bodyPr>
          <a:lstStyle/>
          <a:p>
            <a:r>
              <a:rPr lang="cs-CZ" dirty="0"/>
              <a:t>Novela vyhlášky č. 74/2005 Sb.</a:t>
            </a:r>
          </a:p>
        </p:txBody>
      </p:sp>
      <p:graphicFrame>
        <p:nvGraphicFramePr>
          <p:cNvPr id="4" name="Zástupný symbol pro obsah 3">
            <a:extLst>
              <a:ext uri="{FF2B5EF4-FFF2-40B4-BE49-F238E27FC236}">
                <a16:creationId xmlns:a16="http://schemas.microsoft.com/office/drawing/2014/main" id="{96CA60EF-22AF-42C8-B8C8-63EFEF82E8BD}"/>
              </a:ext>
            </a:extLst>
          </p:cNvPr>
          <p:cNvGraphicFramePr>
            <a:graphicFrameLocks noGrp="1"/>
          </p:cNvGraphicFramePr>
          <p:nvPr>
            <p:ph idx="1"/>
            <p:extLst/>
          </p:nvPr>
        </p:nvGraphicFramePr>
        <p:xfrm>
          <a:off x="250970" y="864065"/>
          <a:ext cx="11585895" cy="58135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26234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A82C6C-2594-47D8-B2C3-B324CC68DA8D}"/>
              </a:ext>
            </a:extLst>
          </p:cNvPr>
          <p:cNvSpPr>
            <a:spLocks noGrp="1"/>
          </p:cNvSpPr>
          <p:nvPr>
            <p:ph type="title"/>
          </p:nvPr>
        </p:nvSpPr>
        <p:spPr>
          <a:xfrm>
            <a:off x="334860" y="365126"/>
            <a:ext cx="11018940" cy="255660"/>
          </a:xfrm>
        </p:spPr>
        <p:txBody>
          <a:bodyPr>
            <a:normAutofit fontScale="90000"/>
          </a:bodyPr>
          <a:lstStyle/>
          <a:p>
            <a:r>
              <a:rPr lang="cs-CZ" dirty="0"/>
              <a:t>Novela vyhlášky č. 74/2005 Sb.</a:t>
            </a:r>
          </a:p>
        </p:txBody>
      </p:sp>
      <p:graphicFrame>
        <p:nvGraphicFramePr>
          <p:cNvPr id="4" name="Zástupný symbol pro obsah 3">
            <a:extLst>
              <a:ext uri="{FF2B5EF4-FFF2-40B4-BE49-F238E27FC236}">
                <a16:creationId xmlns:a16="http://schemas.microsoft.com/office/drawing/2014/main" id="{E65E05C9-AF67-45A9-A294-AFAFD2078C12}"/>
              </a:ext>
            </a:extLst>
          </p:cNvPr>
          <p:cNvGraphicFramePr>
            <a:graphicFrameLocks noGrp="1"/>
          </p:cNvGraphicFramePr>
          <p:nvPr>
            <p:ph idx="1"/>
            <p:extLst/>
          </p:nvPr>
        </p:nvGraphicFramePr>
        <p:xfrm>
          <a:off x="334860" y="855676"/>
          <a:ext cx="11619451" cy="57967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350693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DD16BC-B03B-4DFD-A373-9A0BC5E9155D}"/>
              </a:ext>
            </a:extLst>
          </p:cNvPr>
          <p:cNvSpPr>
            <a:spLocks noGrp="1"/>
          </p:cNvSpPr>
          <p:nvPr>
            <p:ph type="title"/>
          </p:nvPr>
        </p:nvSpPr>
        <p:spPr>
          <a:xfrm>
            <a:off x="838200" y="365126"/>
            <a:ext cx="10515600" cy="834500"/>
          </a:xfrm>
        </p:spPr>
        <p:txBody>
          <a:bodyPr>
            <a:normAutofit/>
          </a:bodyPr>
          <a:lstStyle/>
          <a:p>
            <a:r>
              <a:rPr lang="cs-CZ" dirty="0"/>
              <a:t>Novela vyhlášky č. 74/2005 Sb.</a:t>
            </a:r>
          </a:p>
        </p:txBody>
      </p:sp>
      <p:graphicFrame>
        <p:nvGraphicFramePr>
          <p:cNvPr id="4" name="Zástupný symbol pro obsah 3">
            <a:extLst>
              <a:ext uri="{FF2B5EF4-FFF2-40B4-BE49-F238E27FC236}">
                <a16:creationId xmlns:a16="http://schemas.microsoft.com/office/drawing/2014/main" id="{8629B44F-7C8F-45F4-B09C-B5CF198C8250}"/>
              </a:ext>
            </a:extLst>
          </p:cNvPr>
          <p:cNvGraphicFramePr>
            <a:graphicFrameLocks noGrp="1"/>
          </p:cNvGraphicFramePr>
          <p:nvPr>
            <p:ph idx="1"/>
            <p:extLst/>
          </p:nvPr>
        </p:nvGraphicFramePr>
        <p:xfrm>
          <a:off x="838200" y="1128319"/>
          <a:ext cx="10515600" cy="57296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9273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4F15FE-0116-4A99-B569-723BA60BF0FB}"/>
              </a:ext>
            </a:extLst>
          </p:cNvPr>
          <p:cNvSpPr>
            <a:spLocks noGrp="1"/>
          </p:cNvSpPr>
          <p:nvPr>
            <p:ph type="title"/>
          </p:nvPr>
        </p:nvSpPr>
        <p:spPr>
          <a:xfrm>
            <a:off x="310393" y="163790"/>
            <a:ext cx="11051796" cy="960336"/>
          </a:xfrm>
        </p:spPr>
        <p:txBody>
          <a:bodyPr>
            <a:normAutofit fontScale="90000"/>
          </a:bodyPr>
          <a:lstStyle/>
          <a:p>
            <a:r>
              <a:rPr lang="cs-CZ" dirty="0"/>
              <a:t>Organizace zájmového vzdělávání – školní klub</a:t>
            </a:r>
            <a:br>
              <a:rPr lang="cs-CZ" dirty="0"/>
            </a:br>
            <a:r>
              <a:rPr lang="cs-CZ" dirty="0"/>
              <a:t>shrnutí</a:t>
            </a:r>
          </a:p>
        </p:txBody>
      </p:sp>
      <p:graphicFrame>
        <p:nvGraphicFramePr>
          <p:cNvPr id="4" name="Zástupný symbol pro obsah 3">
            <a:extLst>
              <a:ext uri="{FF2B5EF4-FFF2-40B4-BE49-F238E27FC236}">
                <a16:creationId xmlns:a16="http://schemas.microsoft.com/office/drawing/2014/main" id="{4F55C30C-C317-4F1B-87E4-1149432C71F7}"/>
              </a:ext>
            </a:extLst>
          </p:cNvPr>
          <p:cNvGraphicFramePr>
            <a:graphicFrameLocks noGrp="1"/>
          </p:cNvGraphicFramePr>
          <p:nvPr>
            <p:ph idx="1"/>
            <p:extLst/>
          </p:nvPr>
        </p:nvGraphicFramePr>
        <p:xfrm>
          <a:off x="385194" y="1325462"/>
          <a:ext cx="11504801" cy="52850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346275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4F15FE-0116-4A99-B569-723BA60BF0FB}"/>
              </a:ext>
            </a:extLst>
          </p:cNvPr>
          <p:cNvSpPr>
            <a:spLocks noGrp="1"/>
          </p:cNvSpPr>
          <p:nvPr>
            <p:ph type="title"/>
          </p:nvPr>
        </p:nvSpPr>
        <p:spPr>
          <a:xfrm>
            <a:off x="310393" y="163790"/>
            <a:ext cx="11051796" cy="960336"/>
          </a:xfrm>
        </p:spPr>
        <p:txBody>
          <a:bodyPr>
            <a:normAutofit fontScale="90000"/>
          </a:bodyPr>
          <a:lstStyle/>
          <a:p>
            <a:r>
              <a:rPr lang="cs-CZ" dirty="0"/>
              <a:t>Organizace zájmového vzdělávání – školní družina</a:t>
            </a:r>
            <a:br>
              <a:rPr lang="cs-CZ" dirty="0"/>
            </a:br>
            <a:r>
              <a:rPr lang="cs-CZ" dirty="0"/>
              <a:t>shrnutí</a:t>
            </a:r>
          </a:p>
        </p:txBody>
      </p:sp>
      <p:graphicFrame>
        <p:nvGraphicFramePr>
          <p:cNvPr id="4" name="Zástupný symbol pro obsah 3">
            <a:extLst>
              <a:ext uri="{FF2B5EF4-FFF2-40B4-BE49-F238E27FC236}">
                <a16:creationId xmlns:a16="http://schemas.microsoft.com/office/drawing/2014/main" id="{4F55C30C-C317-4F1B-87E4-1149432C71F7}"/>
              </a:ext>
            </a:extLst>
          </p:cNvPr>
          <p:cNvGraphicFramePr>
            <a:graphicFrameLocks noGrp="1"/>
          </p:cNvGraphicFramePr>
          <p:nvPr>
            <p:ph idx="1"/>
            <p:extLst/>
          </p:nvPr>
        </p:nvGraphicFramePr>
        <p:xfrm>
          <a:off x="385194" y="1325462"/>
          <a:ext cx="11504801" cy="52850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94116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CF580F-D31D-4B52-BD7E-B06AA20B3CD5}"/>
              </a:ext>
            </a:extLst>
          </p:cNvPr>
          <p:cNvSpPr>
            <a:spLocks noGrp="1"/>
          </p:cNvSpPr>
          <p:nvPr>
            <p:ph type="title"/>
          </p:nvPr>
        </p:nvSpPr>
        <p:spPr/>
        <p:txBody>
          <a:bodyPr/>
          <a:lstStyle/>
          <a:p>
            <a:r>
              <a:rPr lang="cs-CZ" dirty="0"/>
              <a:t>Vyzvednutí dítěte/účastníka školní družiny</a:t>
            </a:r>
            <a:br>
              <a:rPr lang="cs-CZ" dirty="0"/>
            </a:br>
            <a:r>
              <a:rPr lang="cs-CZ" dirty="0"/>
              <a:t>z MŠ a ŠD</a:t>
            </a:r>
          </a:p>
        </p:txBody>
      </p:sp>
      <p:sp>
        <p:nvSpPr>
          <p:cNvPr id="3" name="Zástupný obsah 2">
            <a:extLst>
              <a:ext uri="{FF2B5EF4-FFF2-40B4-BE49-F238E27FC236}">
                <a16:creationId xmlns:a16="http://schemas.microsoft.com/office/drawing/2014/main" id="{2F8D7F2F-2252-4BB5-A288-A06D6137AB2E}"/>
              </a:ext>
            </a:extLst>
          </p:cNvPr>
          <p:cNvSpPr>
            <a:spLocks noGrp="1"/>
          </p:cNvSpPr>
          <p:nvPr>
            <p:ph idx="1"/>
          </p:nvPr>
        </p:nvSpPr>
        <p:spPr/>
        <p:txBody>
          <a:bodyPr/>
          <a:lstStyle/>
          <a:p>
            <a:r>
              <a:rPr lang="cs-CZ" dirty="0"/>
              <a:t>Doporučený postup v případě nevyzvednutí žáka (účastníka) ze školní družiny</a:t>
            </a:r>
          </a:p>
          <a:p>
            <a:r>
              <a:rPr lang="cs-CZ" dirty="0"/>
              <a:t>Doporučení MŠMT pro mateřské školy k problematice pozdního vyzvedávání dítěte z mateřské školy po ukončení provozu</a:t>
            </a:r>
          </a:p>
          <a:p>
            <a:endParaRPr lang="cs-CZ" dirty="0"/>
          </a:p>
          <a:p>
            <a:endParaRPr lang="cs-CZ" dirty="0"/>
          </a:p>
          <a:p>
            <a:r>
              <a:rPr lang="cs-CZ" dirty="0"/>
              <a:t>rozhodnutí soudu o styku s dítětem</a:t>
            </a:r>
          </a:p>
          <a:p>
            <a:r>
              <a:rPr lang="cs-CZ" dirty="0"/>
              <a:t>dohoda rodičů o vyzvedávání dítěte</a:t>
            </a:r>
          </a:p>
        </p:txBody>
      </p:sp>
    </p:spTree>
    <p:extLst>
      <p:ext uri="{BB962C8B-B14F-4D97-AF65-F5344CB8AC3E}">
        <p14:creationId xmlns:p14="http://schemas.microsoft.com/office/powerpoint/2010/main" val="4201172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B53965-6CE8-4B44-8427-16B414A5F03C}"/>
              </a:ext>
            </a:extLst>
          </p:cNvPr>
          <p:cNvSpPr>
            <a:spLocks noGrp="1"/>
          </p:cNvSpPr>
          <p:nvPr>
            <p:ph type="ctrTitle"/>
          </p:nvPr>
        </p:nvSpPr>
        <p:spPr>
          <a:xfrm>
            <a:off x="1524000" y="1122363"/>
            <a:ext cx="9144000" cy="1215320"/>
          </a:xfrm>
        </p:spPr>
        <p:txBody>
          <a:bodyPr/>
          <a:lstStyle/>
          <a:p>
            <a:r>
              <a:rPr lang="cs-CZ" dirty="0"/>
              <a:t>Zajištění vzdělávání</a:t>
            </a:r>
          </a:p>
        </p:txBody>
      </p:sp>
      <p:sp>
        <p:nvSpPr>
          <p:cNvPr id="3" name="Podnadpis 2">
            <a:extLst>
              <a:ext uri="{FF2B5EF4-FFF2-40B4-BE49-F238E27FC236}">
                <a16:creationId xmlns:a16="http://schemas.microsoft.com/office/drawing/2014/main" id="{7C9C06C6-6640-4659-A6EA-B562D9457D98}"/>
              </a:ext>
            </a:extLst>
          </p:cNvPr>
          <p:cNvSpPr>
            <a:spLocks noGrp="1"/>
          </p:cNvSpPr>
          <p:nvPr>
            <p:ph type="subTitle" idx="1"/>
          </p:nvPr>
        </p:nvSpPr>
        <p:spPr>
          <a:xfrm>
            <a:off x="318052" y="2703443"/>
            <a:ext cx="11028459" cy="3705308"/>
          </a:xfrm>
        </p:spPr>
        <p:txBody>
          <a:bodyPr>
            <a:normAutofit lnSpcReduction="10000"/>
          </a:bodyPr>
          <a:lstStyle/>
          <a:p>
            <a:pPr marL="342900" indent="-342900" algn="l">
              <a:buFont typeface="Arial" panose="020B0604020202020204" pitchFamily="34" charset="0"/>
              <a:buChar char="•"/>
            </a:pPr>
            <a:r>
              <a:rPr lang="cs-CZ" dirty="0"/>
              <a:t>novela vyhlášky č. 48/2005 Sb., vyhlášky č. 74/2005 Sb., vyhlášky č. 14/2005 Sb., </a:t>
            </a:r>
          </a:p>
          <a:p>
            <a:pPr marL="342900" indent="-342900" algn="l">
              <a:buFont typeface="Arial" panose="020B0604020202020204" pitchFamily="34" charset="0"/>
              <a:buChar char="•"/>
            </a:pPr>
            <a:r>
              <a:rPr lang="cs-CZ" dirty="0"/>
              <a:t>vyhlášky č. 27/2016 Sb., vyhlášky č. 353/2016 Sb.</a:t>
            </a:r>
          </a:p>
          <a:p>
            <a:pPr marL="342900" indent="-342900" algn="l">
              <a:buFont typeface="Arial" panose="020B0604020202020204" pitchFamily="34" charset="0"/>
              <a:buChar char="•"/>
            </a:pPr>
            <a:r>
              <a:rPr lang="cs-CZ" dirty="0"/>
              <a:t>počty dětí, žáků ve třídě, oddělení</a:t>
            </a:r>
          </a:p>
          <a:p>
            <a:pPr marL="342900" indent="-342900" algn="l">
              <a:buFont typeface="Arial" panose="020B0604020202020204" pitchFamily="34" charset="0"/>
              <a:buChar char="•"/>
            </a:pPr>
            <a:r>
              <a:rPr lang="cs-CZ" dirty="0"/>
              <a:t>organizace předškolního a zájmového vzdělávání</a:t>
            </a:r>
          </a:p>
          <a:p>
            <a:pPr marL="342900" indent="-342900" algn="l">
              <a:buFont typeface="Arial" panose="020B0604020202020204" pitchFamily="34" charset="0"/>
              <a:buChar char="•"/>
            </a:pPr>
            <a:r>
              <a:rPr lang="cs-CZ" dirty="0"/>
              <a:t>vyzvedávání dítěte, účastníka školní družiny z mateřské školy a školní družiny</a:t>
            </a:r>
          </a:p>
          <a:p>
            <a:pPr marL="342900" indent="-342900" algn="l">
              <a:buFont typeface="Arial" panose="020B0604020202020204" pitchFamily="34" charset="0"/>
              <a:buChar char="•"/>
            </a:pPr>
            <a:r>
              <a:rPr lang="cs-CZ" dirty="0"/>
              <a:t>problémové situace základního a zájmového vzdělávání (hodnocení chování a kázeňská opatření)</a:t>
            </a:r>
          </a:p>
          <a:p>
            <a:pPr marL="342900" indent="-342900" algn="l">
              <a:buFont typeface="Arial" panose="020B0604020202020204" pitchFamily="34" charset="0"/>
              <a:buChar char="•"/>
            </a:pPr>
            <a:r>
              <a:rPr lang="cs-CZ" dirty="0"/>
              <a:t>role ZŠ a výchovného poradce: přijímání ke střednímu vzdělávání žáka se speciálními vzdělávacími potřebami</a:t>
            </a:r>
          </a:p>
        </p:txBody>
      </p:sp>
    </p:spTree>
    <p:extLst>
      <p:ext uri="{BB962C8B-B14F-4D97-AF65-F5344CB8AC3E}">
        <p14:creationId xmlns:p14="http://schemas.microsoft.com/office/powerpoint/2010/main" val="2017457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3AF7EA-E6D3-4622-93EB-D7E90947AAAD}"/>
              </a:ext>
            </a:extLst>
          </p:cNvPr>
          <p:cNvSpPr>
            <a:spLocks noGrp="1"/>
          </p:cNvSpPr>
          <p:nvPr>
            <p:ph type="title"/>
          </p:nvPr>
        </p:nvSpPr>
        <p:spPr/>
        <p:txBody>
          <a:bodyPr/>
          <a:lstStyle/>
          <a:p>
            <a:r>
              <a:rPr lang="cs-CZ" dirty="0"/>
              <a:t>Problémové situace</a:t>
            </a:r>
            <a:br>
              <a:rPr lang="cs-CZ" dirty="0"/>
            </a:br>
            <a:r>
              <a:rPr lang="cs-CZ" dirty="0"/>
              <a:t>základní a zájmové vzdělávání</a:t>
            </a:r>
          </a:p>
        </p:txBody>
      </p:sp>
      <p:sp>
        <p:nvSpPr>
          <p:cNvPr id="4" name="Zástupný text 3">
            <a:extLst>
              <a:ext uri="{FF2B5EF4-FFF2-40B4-BE49-F238E27FC236}">
                <a16:creationId xmlns:a16="http://schemas.microsoft.com/office/drawing/2014/main" id="{940503D9-2144-441C-9C3A-674AC6385BC7}"/>
              </a:ext>
            </a:extLst>
          </p:cNvPr>
          <p:cNvSpPr>
            <a:spLocks noGrp="1"/>
          </p:cNvSpPr>
          <p:nvPr>
            <p:ph type="body" idx="1"/>
          </p:nvPr>
        </p:nvSpPr>
        <p:spPr/>
        <p:txBody>
          <a:bodyPr/>
          <a:lstStyle/>
          <a:p>
            <a:r>
              <a:rPr lang="cs-CZ" dirty="0"/>
              <a:t>Základní vzdělávání</a:t>
            </a:r>
          </a:p>
        </p:txBody>
      </p:sp>
      <p:sp>
        <p:nvSpPr>
          <p:cNvPr id="5" name="Zástupný obsah 4">
            <a:extLst>
              <a:ext uri="{FF2B5EF4-FFF2-40B4-BE49-F238E27FC236}">
                <a16:creationId xmlns:a16="http://schemas.microsoft.com/office/drawing/2014/main" id="{23B15E4D-F50F-4A4B-BEF0-48D188DD7FF8}"/>
              </a:ext>
            </a:extLst>
          </p:cNvPr>
          <p:cNvSpPr>
            <a:spLocks noGrp="1"/>
          </p:cNvSpPr>
          <p:nvPr>
            <p:ph sz="half" idx="2"/>
          </p:nvPr>
        </p:nvSpPr>
        <p:spPr/>
        <p:txBody>
          <a:bodyPr>
            <a:normAutofit fontScale="92500" lnSpcReduction="20000"/>
          </a:bodyPr>
          <a:lstStyle/>
          <a:p>
            <a:r>
              <a:rPr lang="cs-CZ" dirty="0"/>
              <a:t>§ 30 školského zákona, vyhlášky č. 48/2005 Sb.</a:t>
            </a:r>
          </a:p>
          <a:p>
            <a:r>
              <a:rPr lang="cs-CZ" dirty="0"/>
              <a:t>„snížená“ známka z chování ≠ kázeňská opatření</a:t>
            </a:r>
          </a:p>
          <a:p>
            <a:r>
              <a:rPr lang="cs-CZ" dirty="0"/>
              <a:t>odlišení ve školním řádu</a:t>
            </a:r>
          </a:p>
          <a:p>
            <a:r>
              <a:rPr lang="cs-CZ" dirty="0"/>
              <a:t>přezkoumání hodnocení chování</a:t>
            </a:r>
          </a:p>
          <a:p>
            <a:endParaRPr lang="cs-CZ" dirty="0"/>
          </a:p>
          <a:p>
            <a:r>
              <a:rPr lang="cs-CZ" dirty="0"/>
              <a:t>§ 31 školského zákona</a:t>
            </a:r>
          </a:p>
          <a:p>
            <a:r>
              <a:rPr lang="cs-CZ" dirty="0"/>
              <a:t>hlášení určitého chování žáka OSPOD a státnímu zastupitelství</a:t>
            </a:r>
          </a:p>
        </p:txBody>
      </p:sp>
      <p:sp>
        <p:nvSpPr>
          <p:cNvPr id="6" name="Zástupný text 5">
            <a:extLst>
              <a:ext uri="{FF2B5EF4-FFF2-40B4-BE49-F238E27FC236}">
                <a16:creationId xmlns:a16="http://schemas.microsoft.com/office/drawing/2014/main" id="{4F6F28C8-6D07-4C49-A646-061D242C2EE4}"/>
              </a:ext>
            </a:extLst>
          </p:cNvPr>
          <p:cNvSpPr>
            <a:spLocks noGrp="1"/>
          </p:cNvSpPr>
          <p:nvPr>
            <p:ph type="body" sz="quarter" idx="3"/>
          </p:nvPr>
        </p:nvSpPr>
        <p:spPr/>
        <p:txBody>
          <a:bodyPr/>
          <a:lstStyle/>
          <a:p>
            <a:r>
              <a:rPr lang="cs-CZ" dirty="0"/>
              <a:t>Zájmové vzdělávání</a:t>
            </a:r>
          </a:p>
        </p:txBody>
      </p:sp>
      <p:sp>
        <p:nvSpPr>
          <p:cNvPr id="7" name="Zástupný obsah 6">
            <a:extLst>
              <a:ext uri="{FF2B5EF4-FFF2-40B4-BE49-F238E27FC236}">
                <a16:creationId xmlns:a16="http://schemas.microsoft.com/office/drawing/2014/main" id="{5E67052F-CFD9-4044-8E10-066848B88A13}"/>
              </a:ext>
            </a:extLst>
          </p:cNvPr>
          <p:cNvSpPr>
            <a:spLocks noGrp="1"/>
          </p:cNvSpPr>
          <p:nvPr>
            <p:ph sz="quarter" idx="4"/>
          </p:nvPr>
        </p:nvSpPr>
        <p:spPr/>
        <p:txBody>
          <a:bodyPr>
            <a:normAutofit fontScale="92500" lnSpcReduction="20000"/>
          </a:bodyPr>
          <a:lstStyle/>
          <a:p>
            <a:r>
              <a:rPr lang="cs-CZ" dirty="0"/>
              <a:t>nelze uložit napomenutí, důtku</a:t>
            </a:r>
          </a:p>
          <a:p>
            <a:r>
              <a:rPr lang="cs-CZ" dirty="0"/>
              <a:t>možnost a povinnost vyloučení ze školní družiny</a:t>
            </a:r>
          </a:p>
        </p:txBody>
      </p:sp>
    </p:spTree>
    <p:extLst>
      <p:ext uri="{BB962C8B-B14F-4D97-AF65-F5344CB8AC3E}">
        <p14:creationId xmlns:p14="http://schemas.microsoft.com/office/powerpoint/2010/main" val="5489122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3FC8410A-5664-40BC-BCBA-756BB08239CC}"/>
              </a:ext>
            </a:extLst>
          </p:cNvPr>
          <p:cNvSpPr>
            <a:spLocks noGrp="1"/>
          </p:cNvSpPr>
          <p:nvPr>
            <p:ph type="title"/>
          </p:nvPr>
        </p:nvSpPr>
        <p:spPr/>
        <p:txBody>
          <a:bodyPr/>
          <a:lstStyle/>
          <a:p>
            <a:r>
              <a:rPr lang="cs-CZ" dirty="0"/>
              <a:t>Problémové situace</a:t>
            </a:r>
            <a:br>
              <a:rPr lang="cs-CZ" dirty="0"/>
            </a:br>
            <a:r>
              <a:rPr lang="cs-CZ" dirty="0"/>
              <a:t>základní a zájmové vzdělávání</a:t>
            </a:r>
          </a:p>
        </p:txBody>
      </p:sp>
      <p:graphicFrame>
        <p:nvGraphicFramePr>
          <p:cNvPr id="9" name="Zástupný obsah 8">
            <a:extLst>
              <a:ext uri="{FF2B5EF4-FFF2-40B4-BE49-F238E27FC236}">
                <a16:creationId xmlns:a16="http://schemas.microsoft.com/office/drawing/2014/main" id="{60136049-D6DC-4278-8D32-9CBC0FC94547}"/>
              </a:ext>
            </a:extLst>
          </p:cNvPr>
          <p:cNvGraphicFramePr>
            <a:graphicFrameLocks noGrp="1"/>
          </p:cNvGraphicFramePr>
          <p:nvPr>
            <p:ph idx="1"/>
            <p:extLst>
              <p:ext uri="{D42A27DB-BD31-4B8C-83A1-F6EECF244321}">
                <p14:modId xmlns:p14="http://schemas.microsoft.com/office/powerpoint/2010/main" val="3586431896"/>
              </p:ext>
            </p:extLst>
          </p:nvPr>
        </p:nvGraphicFramePr>
        <p:xfrm>
          <a:off x="838199" y="2059388"/>
          <a:ext cx="10515600" cy="4409997"/>
        </p:xfrm>
        <a:graphic>
          <a:graphicData uri="http://schemas.openxmlformats.org/drawingml/2006/table">
            <a:tbl>
              <a:tblPr firstRow="1" firstCol="1" bandRow="1"/>
              <a:tblGrid>
                <a:gridCol w="3018184">
                  <a:extLst>
                    <a:ext uri="{9D8B030D-6E8A-4147-A177-3AD203B41FA5}">
                      <a16:colId xmlns:a16="http://schemas.microsoft.com/office/drawing/2014/main" val="2508840982"/>
                    </a:ext>
                  </a:extLst>
                </a:gridCol>
                <a:gridCol w="3872285">
                  <a:extLst>
                    <a:ext uri="{9D8B030D-6E8A-4147-A177-3AD203B41FA5}">
                      <a16:colId xmlns:a16="http://schemas.microsoft.com/office/drawing/2014/main" val="2140931504"/>
                    </a:ext>
                  </a:extLst>
                </a:gridCol>
                <a:gridCol w="3625131">
                  <a:extLst>
                    <a:ext uri="{9D8B030D-6E8A-4147-A177-3AD203B41FA5}">
                      <a16:colId xmlns:a16="http://schemas.microsoft.com/office/drawing/2014/main" val="1516684908"/>
                    </a:ext>
                  </a:extLst>
                </a:gridCol>
              </a:tblGrid>
              <a:tr h="245837">
                <a:tc>
                  <a:txBody>
                    <a:bodyPr/>
                    <a:lstStyle/>
                    <a:p>
                      <a:pPr>
                        <a:lnSpc>
                          <a:spcPct val="107000"/>
                        </a:lnSpc>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b="1">
                          <a:effectLst/>
                          <a:latin typeface="Calibri" panose="020F0502020204030204" pitchFamily="34" charset="0"/>
                          <a:ea typeface="Calibri" panose="020F0502020204030204" pitchFamily="34" charset="0"/>
                          <a:cs typeface="Times New Roman" panose="02020603050405020304" pitchFamily="18" charset="0"/>
                        </a:rPr>
                        <a:t>Hodnocení chování</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b="1" dirty="0">
                          <a:effectLst/>
                          <a:latin typeface="Calibri" panose="020F0502020204030204" pitchFamily="34" charset="0"/>
                          <a:ea typeface="Calibri" panose="020F0502020204030204" pitchFamily="34" charset="0"/>
                          <a:cs typeface="Times New Roman" panose="02020603050405020304" pitchFamily="18" charset="0"/>
                        </a:rPr>
                        <a:t>Kázeňské opatření – základní vzdělávání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0958095"/>
                  </a:ext>
                </a:extLst>
              </a:tr>
              <a:tr h="1274713">
                <a:tc>
                  <a:txBody>
                    <a:bodyPr/>
                    <a:lstStyle/>
                    <a:p>
                      <a:pPr>
                        <a:lnSpc>
                          <a:spcPct val="107000"/>
                        </a:lnSpc>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cíl, účel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hodnocení chování dle pravidel stanovených školním řádem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opatření „sankčního“ charakteru, reakce na porušení povinností stanovených školským zákonem nebo školním řádem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0328577"/>
                  </a:ext>
                </a:extLst>
              </a:tr>
              <a:tr h="245837">
                <a:tc>
                  <a:txBody>
                    <a:bodyPr/>
                    <a:lstStyle/>
                    <a:p>
                      <a:pPr>
                        <a:lnSpc>
                          <a:spcPct val="107000"/>
                        </a:lnSpc>
                        <a:spcAft>
                          <a:spcPts val="0"/>
                        </a:spcAft>
                      </a:pPr>
                      <a:r>
                        <a:rPr lang="cs-CZ" sz="1800">
                          <a:effectLst/>
                          <a:latin typeface="Calibri" panose="020F0502020204030204" pitchFamily="34" charset="0"/>
                          <a:ea typeface="Calibri" panose="020F0502020204030204" pitchFamily="34" charset="0"/>
                          <a:cs typeface="Times New Roman" panose="02020603050405020304" pitchFamily="18" charset="0"/>
                        </a:rPr>
                        <a:t>pravidla použití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a:effectLst/>
                          <a:latin typeface="Calibri" panose="020F0502020204030204" pitchFamily="34" charset="0"/>
                          <a:ea typeface="Calibri" panose="020F0502020204030204" pitchFamily="34" charset="0"/>
                          <a:cs typeface="Times New Roman" panose="02020603050405020304" pitchFamily="18" charset="0"/>
                        </a:rPr>
                        <a:t>školní řád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školní řád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350320"/>
                  </a:ext>
                </a:extLst>
              </a:tr>
              <a:tr h="1274713">
                <a:tc>
                  <a:txBody>
                    <a:bodyPr/>
                    <a:lstStyle/>
                    <a:p>
                      <a:pPr>
                        <a:lnSpc>
                          <a:spcPct val="107000"/>
                        </a:lnSpc>
                        <a:spcAft>
                          <a:spcPts val="0"/>
                        </a:spcAft>
                      </a:pPr>
                      <a:r>
                        <a:rPr lang="cs-CZ" sz="1800">
                          <a:effectLst/>
                          <a:latin typeface="Calibri" panose="020F0502020204030204" pitchFamily="34" charset="0"/>
                          <a:ea typeface="Calibri" panose="020F0502020204030204" pitchFamily="34" charset="0"/>
                          <a:cs typeface="Times New Roman" panose="02020603050405020304" pitchFamily="18" charset="0"/>
                        </a:rPr>
                        <a:t>okamžik použití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a:effectLst/>
                          <a:latin typeface="Calibri" panose="020F0502020204030204" pitchFamily="34" charset="0"/>
                          <a:ea typeface="Calibri" panose="020F0502020204030204" pitchFamily="34" charset="0"/>
                          <a:cs typeface="Times New Roman" panose="02020603050405020304" pitchFamily="18" charset="0"/>
                        </a:rPr>
                        <a:t>hodnocení za celé pololetí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uložení poté, co bylo zjištěno, že žák určitým způsobem porušil pravidla chování stanovená školským zákonem nebo školním řádem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0720696"/>
                  </a:ext>
                </a:extLst>
              </a:tr>
              <a:tr h="503057">
                <a:tc>
                  <a:txBody>
                    <a:bodyPr/>
                    <a:lstStyle/>
                    <a:p>
                      <a:pPr>
                        <a:lnSpc>
                          <a:spcPct val="107000"/>
                        </a:lnSpc>
                        <a:spcAft>
                          <a:spcPts val="0"/>
                        </a:spcAft>
                      </a:pPr>
                      <a:r>
                        <a:rPr lang="cs-CZ" sz="1800">
                          <a:effectLst/>
                          <a:latin typeface="Calibri" panose="020F0502020204030204" pitchFamily="34" charset="0"/>
                          <a:ea typeface="Calibri" panose="020F0502020204030204" pitchFamily="34" charset="0"/>
                          <a:cs typeface="Times New Roman" panose="02020603050405020304" pitchFamily="18" charset="0"/>
                        </a:rPr>
                        <a:t>zaznamenání do dokumentace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vysvědčení za první nebo druhé pololetí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školní matrika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5032923"/>
                  </a:ext>
                </a:extLst>
              </a:tr>
              <a:tr h="503057">
                <a:tc>
                  <a:txBody>
                    <a:bodyPr/>
                    <a:lstStyle/>
                    <a:p>
                      <a:pPr>
                        <a:lnSpc>
                          <a:spcPct val="107000"/>
                        </a:lnSpc>
                        <a:spcAft>
                          <a:spcPts val="0"/>
                        </a:spcAft>
                      </a:pPr>
                      <a:r>
                        <a:rPr lang="cs-CZ" sz="1800">
                          <a:effectLst/>
                          <a:latin typeface="Calibri" panose="020F0502020204030204" pitchFamily="34" charset="0"/>
                          <a:ea typeface="Calibri" panose="020F0502020204030204" pitchFamily="34" charset="0"/>
                          <a:cs typeface="Times New Roman" panose="02020603050405020304" pitchFamily="18" charset="0"/>
                        </a:rPr>
                        <a:t>„opravný prostředek“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a:effectLst/>
                          <a:latin typeface="Calibri" panose="020F0502020204030204" pitchFamily="34" charset="0"/>
                          <a:ea typeface="Calibri" panose="020F0502020204030204" pitchFamily="34" charset="0"/>
                          <a:cs typeface="Times New Roman" panose="02020603050405020304" pitchFamily="18" charset="0"/>
                        </a:rPr>
                        <a:t>přezkoumání výsledků hodnocení žáka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9328772"/>
                  </a:ext>
                </a:extLst>
              </a:tr>
            </a:tbl>
          </a:graphicData>
        </a:graphic>
      </p:graphicFrame>
    </p:spTree>
    <p:extLst>
      <p:ext uri="{BB962C8B-B14F-4D97-AF65-F5344CB8AC3E}">
        <p14:creationId xmlns:p14="http://schemas.microsoft.com/office/powerpoint/2010/main" val="34388206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54D171-571B-447A-A787-86A6B095B2E1}"/>
              </a:ext>
            </a:extLst>
          </p:cNvPr>
          <p:cNvSpPr>
            <a:spLocks noGrp="1"/>
          </p:cNvSpPr>
          <p:nvPr>
            <p:ph type="title"/>
          </p:nvPr>
        </p:nvSpPr>
        <p:spPr/>
        <p:txBody>
          <a:bodyPr>
            <a:normAutofit/>
          </a:bodyPr>
          <a:lstStyle/>
          <a:p>
            <a:r>
              <a:rPr lang="cs-CZ" sz="3600" dirty="0"/>
              <a:t>Vyhláška č. 27/2016 Sb., o vzdělávání žáků se speciálními vzdělávacími potřebami a žáků nadaných</a:t>
            </a:r>
          </a:p>
        </p:txBody>
      </p:sp>
      <p:sp>
        <p:nvSpPr>
          <p:cNvPr id="4" name="Zástupný text 3">
            <a:extLst>
              <a:ext uri="{FF2B5EF4-FFF2-40B4-BE49-F238E27FC236}">
                <a16:creationId xmlns:a16="http://schemas.microsoft.com/office/drawing/2014/main" id="{2C814F1D-48CE-4374-A78D-DB478DF5F951}"/>
              </a:ext>
            </a:extLst>
          </p:cNvPr>
          <p:cNvSpPr>
            <a:spLocks noGrp="1"/>
          </p:cNvSpPr>
          <p:nvPr>
            <p:ph type="body" idx="1"/>
          </p:nvPr>
        </p:nvSpPr>
        <p:spPr/>
        <p:txBody>
          <a:bodyPr/>
          <a:lstStyle/>
          <a:p>
            <a:r>
              <a:rPr lang="cs-CZ" dirty="0"/>
              <a:t>vyhláška č. 270/2017 Sb.</a:t>
            </a:r>
          </a:p>
        </p:txBody>
      </p:sp>
      <p:sp>
        <p:nvSpPr>
          <p:cNvPr id="5" name="Zástupný obsah 4">
            <a:extLst>
              <a:ext uri="{FF2B5EF4-FFF2-40B4-BE49-F238E27FC236}">
                <a16:creationId xmlns:a16="http://schemas.microsoft.com/office/drawing/2014/main" id="{2BC5910B-2E6B-48D7-9927-C4401811DAD0}"/>
              </a:ext>
            </a:extLst>
          </p:cNvPr>
          <p:cNvSpPr>
            <a:spLocks noGrp="1"/>
          </p:cNvSpPr>
          <p:nvPr>
            <p:ph sz="half" idx="2"/>
          </p:nvPr>
        </p:nvSpPr>
        <p:spPr/>
        <p:txBody>
          <a:bodyPr/>
          <a:lstStyle/>
          <a:p>
            <a:r>
              <a:rPr lang="cs-CZ" dirty="0"/>
              <a:t>§ 10</a:t>
            </a:r>
          </a:p>
          <a:p>
            <a:r>
              <a:rPr lang="cs-CZ" dirty="0"/>
              <a:t>účinnost od 1. 9. 2017</a:t>
            </a:r>
          </a:p>
          <a:p>
            <a:endParaRPr lang="cs-CZ" dirty="0"/>
          </a:p>
          <a:p>
            <a:r>
              <a:rPr lang="cs-CZ" dirty="0"/>
              <a:t>zpracování PLPP</a:t>
            </a:r>
          </a:p>
        </p:txBody>
      </p:sp>
      <p:sp>
        <p:nvSpPr>
          <p:cNvPr id="6" name="Zástupný text 5">
            <a:extLst>
              <a:ext uri="{FF2B5EF4-FFF2-40B4-BE49-F238E27FC236}">
                <a16:creationId xmlns:a16="http://schemas.microsoft.com/office/drawing/2014/main" id="{09ED4D45-BF55-4EF0-B14C-D33A9C0E6AD2}"/>
              </a:ext>
            </a:extLst>
          </p:cNvPr>
          <p:cNvSpPr>
            <a:spLocks noGrp="1"/>
          </p:cNvSpPr>
          <p:nvPr>
            <p:ph type="body" sz="quarter" idx="3"/>
          </p:nvPr>
        </p:nvSpPr>
        <p:spPr/>
        <p:txBody>
          <a:bodyPr/>
          <a:lstStyle/>
          <a:p>
            <a:r>
              <a:rPr lang="cs-CZ" dirty="0"/>
              <a:t>vyhláška č. 416/2017 Sb.</a:t>
            </a:r>
          </a:p>
        </p:txBody>
      </p:sp>
      <p:sp>
        <p:nvSpPr>
          <p:cNvPr id="7" name="Zástupný obsah 6">
            <a:extLst>
              <a:ext uri="{FF2B5EF4-FFF2-40B4-BE49-F238E27FC236}">
                <a16:creationId xmlns:a16="http://schemas.microsoft.com/office/drawing/2014/main" id="{B720F850-7CBE-488D-B306-862DD95E5F4D}"/>
              </a:ext>
            </a:extLst>
          </p:cNvPr>
          <p:cNvSpPr>
            <a:spLocks noGrp="1"/>
          </p:cNvSpPr>
          <p:nvPr>
            <p:ph sz="quarter" idx="4"/>
          </p:nvPr>
        </p:nvSpPr>
        <p:spPr/>
        <p:txBody>
          <a:bodyPr/>
          <a:lstStyle/>
          <a:p>
            <a:r>
              <a:rPr lang="cs-CZ" dirty="0"/>
              <a:t>§ 5, příloha č. 1</a:t>
            </a:r>
          </a:p>
          <a:p>
            <a:r>
              <a:rPr lang="cs-CZ" dirty="0"/>
              <a:t>účinnost od 1. 1. 2018</a:t>
            </a:r>
          </a:p>
          <a:p>
            <a:endParaRPr lang="cs-CZ" dirty="0"/>
          </a:p>
          <a:p>
            <a:r>
              <a:rPr lang="cs-CZ" dirty="0"/>
              <a:t>2 skupiny asistenta pedagoga</a:t>
            </a:r>
          </a:p>
          <a:p>
            <a:r>
              <a:rPr lang="cs-CZ" dirty="0"/>
              <a:t>NFN</a:t>
            </a:r>
          </a:p>
          <a:p>
            <a:r>
              <a:rPr lang="cs-CZ" dirty="0"/>
              <a:t>přímá a nepřímá pedagogická činnost asistenta pedagoga</a:t>
            </a:r>
          </a:p>
        </p:txBody>
      </p:sp>
    </p:spTree>
    <p:extLst>
      <p:ext uri="{BB962C8B-B14F-4D97-AF65-F5344CB8AC3E}">
        <p14:creationId xmlns:p14="http://schemas.microsoft.com/office/powerpoint/2010/main" val="22315377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8A93E1-D726-4285-9ADC-089E8B6E2588}"/>
              </a:ext>
            </a:extLst>
          </p:cNvPr>
          <p:cNvSpPr>
            <a:spLocks noGrp="1"/>
          </p:cNvSpPr>
          <p:nvPr>
            <p:ph type="title"/>
          </p:nvPr>
        </p:nvSpPr>
        <p:spPr/>
        <p:txBody>
          <a:bodyPr>
            <a:normAutofit/>
          </a:bodyPr>
          <a:lstStyle/>
          <a:p>
            <a:r>
              <a:rPr lang="cs-CZ" sz="3600" dirty="0"/>
              <a:t>Vyhláška č. 27/2016 Sb., o vzdělávání žáků se speciálními vzdělávacími potřebami a žáků nadaných</a:t>
            </a:r>
          </a:p>
        </p:txBody>
      </p:sp>
      <p:sp>
        <p:nvSpPr>
          <p:cNvPr id="4" name="Zástupný text 3">
            <a:extLst>
              <a:ext uri="{FF2B5EF4-FFF2-40B4-BE49-F238E27FC236}">
                <a16:creationId xmlns:a16="http://schemas.microsoft.com/office/drawing/2014/main" id="{A2650D85-37BC-46B3-A317-6593E7C49691}"/>
              </a:ext>
            </a:extLst>
          </p:cNvPr>
          <p:cNvSpPr>
            <a:spLocks noGrp="1"/>
          </p:cNvSpPr>
          <p:nvPr>
            <p:ph type="body" idx="1"/>
          </p:nvPr>
        </p:nvSpPr>
        <p:spPr/>
        <p:txBody>
          <a:bodyPr/>
          <a:lstStyle/>
          <a:p>
            <a:r>
              <a:rPr lang="cs-CZ" dirty="0"/>
              <a:t>vyhláška č. 244/2018 Sb.</a:t>
            </a:r>
          </a:p>
        </p:txBody>
      </p:sp>
      <p:sp>
        <p:nvSpPr>
          <p:cNvPr id="5" name="Zástupný obsah 4">
            <a:extLst>
              <a:ext uri="{FF2B5EF4-FFF2-40B4-BE49-F238E27FC236}">
                <a16:creationId xmlns:a16="http://schemas.microsoft.com/office/drawing/2014/main" id="{6B1BFB37-598A-4799-9249-26E73E34EE97}"/>
              </a:ext>
            </a:extLst>
          </p:cNvPr>
          <p:cNvSpPr>
            <a:spLocks noGrp="1"/>
          </p:cNvSpPr>
          <p:nvPr>
            <p:ph sz="half" idx="2"/>
          </p:nvPr>
        </p:nvSpPr>
        <p:spPr/>
        <p:txBody>
          <a:bodyPr/>
          <a:lstStyle/>
          <a:p>
            <a:r>
              <a:rPr lang="cs-CZ" dirty="0"/>
              <a:t>příloha č. 1</a:t>
            </a:r>
          </a:p>
          <a:p>
            <a:r>
              <a:rPr lang="cs-CZ" dirty="0"/>
              <a:t>přijímání ke vzdělávání</a:t>
            </a:r>
          </a:p>
          <a:p>
            <a:endParaRPr lang="cs-CZ" dirty="0"/>
          </a:p>
          <a:p>
            <a:r>
              <a:rPr lang="cs-CZ" dirty="0"/>
              <a:t>účinnost od 1. 11. 2018</a:t>
            </a:r>
          </a:p>
        </p:txBody>
      </p:sp>
      <p:sp>
        <p:nvSpPr>
          <p:cNvPr id="6" name="Zástupný text 5">
            <a:extLst>
              <a:ext uri="{FF2B5EF4-FFF2-40B4-BE49-F238E27FC236}">
                <a16:creationId xmlns:a16="http://schemas.microsoft.com/office/drawing/2014/main" id="{27AAAF0C-D589-482B-B156-240811447F65}"/>
              </a:ext>
            </a:extLst>
          </p:cNvPr>
          <p:cNvSpPr>
            <a:spLocks noGrp="1"/>
          </p:cNvSpPr>
          <p:nvPr>
            <p:ph type="body" sz="quarter" idx="3"/>
          </p:nvPr>
        </p:nvSpPr>
        <p:spPr/>
        <p:txBody>
          <a:bodyPr/>
          <a:lstStyle/>
          <a:p>
            <a:r>
              <a:rPr lang="cs-CZ" dirty="0"/>
              <a:t>vyhláška č. 353/2016 Sb.</a:t>
            </a:r>
          </a:p>
        </p:txBody>
      </p:sp>
      <p:sp>
        <p:nvSpPr>
          <p:cNvPr id="7" name="Zástupný obsah 6">
            <a:extLst>
              <a:ext uri="{FF2B5EF4-FFF2-40B4-BE49-F238E27FC236}">
                <a16:creationId xmlns:a16="http://schemas.microsoft.com/office/drawing/2014/main" id="{BB77905B-51E9-4EFB-A5FC-6F2DA58ECC39}"/>
              </a:ext>
            </a:extLst>
          </p:cNvPr>
          <p:cNvSpPr>
            <a:spLocks noGrp="1"/>
          </p:cNvSpPr>
          <p:nvPr>
            <p:ph sz="quarter" idx="4"/>
          </p:nvPr>
        </p:nvSpPr>
        <p:spPr/>
        <p:txBody>
          <a:bodyPr/>
          <a:lstStyle/>
          <a:p>
            <a:r>
              <a:rPr lang="cs-CZ" dirty="0"/>
              <a:t>úprava podmínek uchazečům se speciálními vzdělávacími potřebami</a:t>
            </a:r>
          </a:p>
        </p:txBody>
      </p:sp>
    </p:spTree>
    <p:extLst>
      <p:ext uri="{BB962C8B-B14F-4D97-AF65-F5344CB8AC3E}">
        <p14:creationId xmlns:p14="http://schemas.microsoft.com/office/powerpoint/2010/main" val="23256078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CC4686-CC4C-4A1C-85C3-1711027CA2CB}"/>
              </a:ext>
            </a:extLst>
          </p:cNvPr>
          <p:cNvSpPr>
            <a:spLocks noGrp="1"/>
          </p:cNvSpPr>
          <p:nvPr>
            <p:ph type="title"/>
          </p:nvPr>
        </p:nvSpPr>
        <p:spPr>
          <a:xfrm>
            <a:off x="280987" y="69851"/>
            <a:ext cx="11072813" cy="444500"/>
          </a:xfrm>
        </p:spPr>
        <p:txBody>
          <a:bodyPr>
            <a:normAutofit fontScale="90000"/>
          </a:bodyPr>
          <a:lstStyle/>
          <a:p>
            <a:r>
              <a:rPr lang="cs-CZ" dirty="0"/>
              <a:t>Přijímání ke střednímu vzdělávání</a:t>
            </a:r>
          </a:p>
        </p:txBody>
      </p:sp>
      <p:graphicFrame>
        <p:nvGraphicFramePr>
          <p:cNvPr id="4" name="Zástupný symbol pro obsah 3">
            <a:extLst>
              <a:ext uri="{FF2B5EF4-FFF2-40B4-BE49-F238E27FC236}">
                <a16:creationId xmlns:a16="http://schemas.microsoft.com/office/drawing/2014/main" id="{B372AA32-40C6-483B-9013-AD57D30CE2FD}"/>
              </a:ext>
            </a:extLst>
          </p:cNvPr>
          <p:cNvGraphicFramePr>
            <a:graphicFrameLocks noGrp="1"/>
          </p:cNvGraphicFramePr>
          <p:nvPr>
            <p:ph idx="1"/>
            <p:extLst>
              <p:ext uri="{D42A27DB-BD31-4B8C-83A1-F6EECF244321}">
                <p14:modId xmlns:p14="http://schemas.microsoft.com/office/powerpoint/2010/main" val="1164195704"/>
              </p:ext>
            </p:extLst>
          </p:nvPr>
        </p:nvGraphicFramePr>
        <p:xfrm>
          <a:off x="280987" y="809625"/>
          <a:ext cx="11363325" cy="5867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982008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E43F23-0C5F-45DD-BD96-408805B58000}"/>
              </a:ext>
            </a:extLst>
          </p:cNvPr>
          <p:cNvSpPr>
            <a:spLocks noGrp="1"/>
          </p:cNvSpPr>
          <p:nvPr>
            <p:ph type="title"/>
          </p:nvPr>
        </p:nvSpPr>
        <p:spPr/>
        <p:txBody>
          <a:bodyPr/>
          <a:lstStyle/>
          <a:p>
            <a:r>
              <a:rPr lang="cs-CZ" dirty="0"/>
              <a:t>Přijímání ke střednímu vzdělávání</a:t>
            </a:r>
          </a:p>
        </p:txBody>
      </p:sp>
      <p:graphicFrame>
        <p:nvGraphicFramePr>
          <p:cNvPr id="4" name="Zástupný symbol pro obsah 3">
            <a:extLst>
              <a:ext uri="{FF2B5EF4-FFF2-40B4-BE49-F238E27FC236}">
                <a16:creationId xmlns:a16="http://schemas.microsoft.com/office/drawing/2014/main" id="{C2D8DD8F-5D75-4C8E-B597-A2581DF60B14}"/>
              </a:ext>
            </a:extLst>
          </p:cNvPr>
          <p:cNvGraphicFramePr>
            <a:graphicFrameLocks noGrp="1"/>
          </p:cNvGraphicFramePr>
          <p:nvPr>
            <p:ph idx="1"/>
            <p:extLst/>
          </p:nvPr>
        </p:nvGraphicFramePr>
        <p:xfrm>
          <a:off x="838200" y="1600200"/>
          <a:ext cx="10515600" cy="4576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06396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E43F23-0C5F-45DD-BD96-408805B58000}"/>
              </a:ext>
            </a:extLst>
          </p:cNvPr>
          <p:cNvSpPr>
            <a:spLocks noGrp="1"/>
          </p:cNvSpPr>
          <p:nvPr>
            <p:ph type="title"/>
          </p:nvPr>
        </p:nvSpPr>
        <p:spPr>
          <a:xfrm>
            <a:off x="838200" y="365126"/>
            <a:ext cx="10515600" cy="482600"/>
          </a:xfrm>
        </p:spPr>
        <p:txBody>
          <a:bodyPr>
            <a:normAutofit fontScale="90000"/>
          </a:bodyPr>
          <a:lstStyle/>
          <a:p>
            <a:r>
              <a:rPr lang="cs-CZ" dirty="0"/>
              <a:t>Přijímání ke střednímu vzdělávání</a:t>
            </a:r>
          </a:p>
        </p:txBody>
      </p:sp>
      <p:graphicFrame>
        <p:nvGraphicFramePr>
          <p:cNvPr id="4" name="Zástupný symbol pro obsah 3">
            <a:extLst>
              <a:ext uri="{FF2B5EF4-FFF2-40B4-BE49-F238E27FC236}">
                <a16:creationId xmlns:a16="http://schemas.microsoft.com/office/drawing/2014/main" id="{C2D8DD8F-5D75-4C8E-B597-A2581DF60B14}"/>
              </a:ext>
            </a:extLst>
          </p:cNvPr>
          <p:cNvGraphicFramePr>
            <a:graphicFrameLocks noGrp="1"/>
          </p:cNvGraphicFramePr>
          <p:nvPr>
            <p:ph idx="1"/>
            <p:extLst/>
          </p:nvPr>
        </p:nvGraphicFramePr>
        <p:xfrm>
          <a:off x="838200" y="847726"/>
          <a:ext cx="10515600" cy="56451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5" name="Spojnice: pravoúhlá 4">
            <a:extLst>
              <a:ext uri="{FF2B5EF4-FFF2-40B4-BE49-F238E27FC236}">
                <a16:creationId xmlns:a16="http://schemas.microsoft.com/office/drawing/2014/main" id="{D0DD9396-B26C-4BC3-B12A-8F49FFA2E6B7}"/>
              </a:ext>
            </a:extLst>
          </p:cNvPr>
          <p:cNvCxnSpPr/>
          <p:nvPr/>
        </p:nvCxnSpPr>
        <p:spPr>
          <a:xfrm rot="10800000" flipV="1">
            <a:off x="7743825" y="5086349"/>
            <a:ext cx="2000250" cy="752475"/>
          </a:xfrm>
          <a:prstGeom prst="bentConnector3">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074600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885AEC-59A1-4EA1-945C-903EA2EC20A6}"/>
              </a:ext>
            </a:extLst>
          </p:cNvPr>
          <p:cNvSpPr>
            <a:spLocks noGrp="1"/>
          </p:cNvSpPr>
          <p:nvPr>
            <p:ph type="title"/>
          </p:nvPr>
        </p:nvSpPr>
        <p:spPr>
          <a:xfrm>
            <a:off x="838200" y="365126"/>
            <a:ext cx="10515600" cy="730578"/>
          </a:xfrm>
        </p:spPr>
        <p:txBody>
          <a:bodyPr/>
          <a:lstStyle/>
          <a:p>
            <a:r>
              <a:rPr lang="cs-CZ" dirty="0"/>
              <a:t>Přijímání ke střednímu vzdělávání</a:t>
            </a:r>
          </a:p>
        </p:txBody>
      </p:sp>
      <p:graphicFrame>
        <p:nvGraphicFramePr>
          <p:cNvPr id="5" name="Zástupný obsah 4">
            <a:extLst>
              <a:ext uri="{FF2B5EF4-FFF2-40B4-BE49-F238E27FC236}">
                <a16:creationId xmlns:a16="http://schemas.microsoft.com/office/drawing/2014/main" id="{8A20DE4E-8D05-47A0-81FF-F4C900760B6D}"/>
              </a:ext>
            </a:extLst>
          </p:cNvPr>
          <p:cNvGraphicFramePr>
            <a:graphicFrameLocks noGrp="1"/>
          </p:cNvGraphicFramePr>
          <p:nvPr>
            <p:ph idx="1"/>
            <p:extLst/>
          </p:nvPr>
        </p:nvGraphicFramePr>
        <p:xfrm>
          <a:off x="838200" y="1308538"/>
          <a:ext cx="10515600" cy="4868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79721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7EAD20D-C1A3-4A77-AC85-F9FF47003128}"/>
              </a:ext>
            </a:extLst>
          </p:cNvPr>
          <p:cNvSpPr>
            <a:spLocks noGrp="1"/>
          </p:cNvSpPr>
          <p:nvPr>
            <p:ph type="ctrTitle"/>
          </p:nvPr>
        </p:nvSpPr>
        <p:spPr/>
        <p:txBody>
          <a:bodyPr/>
          <a:lstStyle/>
          <a:p>
            <a:r>
              <a:rPr lang="cs-CZ" dirty="0"/>
              <a:t>Pracovněprávní problematika</a:t>
            </a:r>
          </a:p>
        </p:txBody>
      </p:sp>
      <p:sp>
        <p:nvSpPr>
          <p:cNvPr id="5" name="Podnadpis 4">
            <a:extLst>
              <a:ext uri="{FF2B5EF4-FFF2-40B4-BE49-F238E27FC236}">
                <a16:creationId xmlns:a16="http://schemas.microsoft.com/office/drawing/2014/main" id="{4FD3B7B5-B591-47E0-ADC1-3939F91FC394}"/>
              </a:ext>
            </a:extLst>
          </p:cNvPr>
          <p:cNvSpPr>
            <a:spLocks noGrp="1"/>
          </p:cNvSpPr>
          <p:nvPr>
            <p:ph type="subTitle" idx="1"/>
          </p:nvPr>
        </p:nvSpPr>
        <p:spPr/>
        <p:txBody>
          <a:bodyPr/>
          <a:lstStyle/>
          <a:p>
            <a:pPr marL="342900" indent="-342900" algn="l">
              <a:buFont typeface="Arial" panose="020B0604020202020204" pitchFamily="34" charset="0"/>
              <a:buChar char="•"/>
            </a:pPr>
            <a:r>
              <a:rPr lang="cs-CZ" dirty="0"/>
              <a:t>Vstupní lékařská prohlídka, právní důsledky posudku</a:t>
            </a:r>
          </a:p>
          <a:p>
            <a:pPr marL="342900" indent="-342900" algn="l">
              <a:buFont typeface="Arial" panose="020B0604020202020204" pitchFamily="34" charset="0"/>
              <a:buChar char="•"/>
            </a:pPr>
            <a:r>
              <a:rPr lang="cs-CZ" dirty="0"/>
              <a:t>Pracovní doba, přímá a „nepřímá“ pedagogická činnost</a:t>
            </a:r>
          </a:p>
          <a:p>
            <a:pPr marL="342900" indent="-342900" algn="l">
              <a:buFont typeface="Arial" panose="020B0604020202020204" pitchFamily="34" charset="0"/>
              <a:buChar char="•"/>
            </a:pPr>
            <a:r>
              <a:rPr lang="cs-CZ" dirty="0"/>
              <a:t>Vnitřní platový předpis – příplatek za vedení</a:t>
            </a:r>
          </a:p>
        </p:txBody>
      </p:sp>
    </p:spTree>
    <p:extLst>
      <p:ext uri="{BB962C8B-B14F-4D97-AF65-F5344CB8AC3E}">
        <p14:creationId xmlns:p14="http://schemas.microsoft.com/office/powerpoint/2010/main" val="38376539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CD9C43-96E7-4FF0-9783-A2C7E05E5A46}"/>
              </a:ext>
            </a:extLst>
          </p:cNvPr>
          <p:cNvSpPr>
            <a:spLocks noGrp="1"/>
          </p:cNvSpPr>
          <p:nvPr>
            <p:ph type="title"/>
          </p:nvPr>
        </p:nvSpPr>
        <p:spPr/>
        <p:txBody>
          <a:bodyPr>
            <a:normAutofit/>
          </a:bodyPr>
          <a:lstStyle/>
          <a:p>
            <a:r>
              <a:rPr lang="cs-CZ" dirty="0"/>
              <a:t>Vstupní lékařská prohlídka</a:t>
            </a:r>
            <a:br>
              <a:rPr lang="cs-CZ" dirty="0"/>
            </a:br>
            <a:r>
              <a:rPr lang="cs-CZ" dirty="0"/>
              <a:t>zákon č. 373/2011 Sb.</a:t>
            </a:r>
          </a:p>
        </p:txBody>
      </p:sp>
      <p:graphicFrame>
        <p:nvGraphicFramePr>
          <p:cNvPr id="4" name="Zástupný obsah 3">
            <a:extLst>
              <a:ext uri="{FF2B5EF4-FFF2-40B4-BE49-F238E27FC236}">
                <a16:creationId xmlns:a16="http://schemas.microsoft.com/office/drawing/2014/main" id="{2441084B-7DEF-4951-95C9-1E96A9DA389F}"/>
              </a:ext>
            </a:extLst>
          </p:cNvPr>
          <p:cNvGraphicFramePr>
            <a:graphicFrameLocks noGrp="1"/>
          </p:cNvGraphicFramePr>
          <p:nvPr>
            <p:ph idx="1"/>
            <p:extLst>
              <p:ext uri="{D42A27DB-BD31-4B8C-83A1-F6EECF244321}">
                <p14:modId xmlns:p14="http://schemas.microsoft.com/office/powerpoint/2010/main" val="3016458114"/>
              </p:ext>
            </p:extLst>
          </p:nvPr>
        </p:nvGraphicFramePr>
        <p:xfrm>
          <a:off x="906449" y="1600200"/>
          <a:ext cx="9654047" cy="5120640"/>
        </p:xfrm>
        <a:graphic>
          <a:graphicData uri="http://schemas.openxmlformats.org/drawingml/2006/table">
            <a:tbl>
              <a:tblPr firstRow="1" bandRow="1">
                <a:tableStyleId>{5940675A-B579-460E-94D1-54222C63F5DA}</a:tableStyleId>
              </a:tblPr>
              <a:tblGrid>
                <a:gridCol w="3004317">
                  <a:extLst>
                    <a:ext uri="{9D8B030D-6E8A-4147-A177-3AD203B41FA5}">
                      <a16:colId xmlns:a16="http://schemas.microsoft.com/office/drawing/2014/main" val="4140251895"/>
                    </a:ext>
                  </a:extLst>
                </a:gridCol>
                <a:gridCol w="6649730">
                  <a:extLst>
                    <a:ext uri="{9D8B030D-6E8A-4147-A177-3AD203B41FA5}">
                      <a16:colId xmlns:a16="http://schemas.microsoft.com/office/drawing/2014/main" val="3295259543"/>
                    </a:ext>
                  </a:extLst>
                </a:gridCol>
              </a:tblGrid>
              <a:tr h="370840">
                <a:tc>
                  <a:txBody>
                    <a:bodyPr/>
                    <a:lstStyle/>
                    <a:p>
                      <a:r>
                        <a:rPr lang="cs-CZ" sz="2400" dirty="0"/>
                        <a:t>smluvní lékař</a:t>
                      </a:r>
                    </a:p>
                    <a:p>
                      <a:r>
                        <a:rPr lang="cs-CZ" sz="2400" dirty="0"/>
                        <a:t>§ 59 odst. 1 písm. b) bod 2</a:t>
                      </a:r>
                    </a:p>
                    <a:p>
                      <a:endParaRPr lang="cs-CZ" sz="2400" dirty="0"/>
                    </a:p>
                  </a:txBody>
                  <a:tcPr/>
                </a:tc>
                <a:tc>
                  <a:txBody>
                    <a:bodyPr/>
                    <a:lstStyle/>
                    <a:p>
                      <a:r>
                        <a:rPr lang="cs-CZ" sz="2400" dirty="0"/>
                        <a:t>jednoznačné spojení s vyhláškou č. 79/2013 Sb.</a:t>
                      </a:r>
                    </a:p>
                    <a:p>
                      <a:r>
                        <a:rPr lang="cs-CZ" sz="2400" dirty="0"/>
                        <a:t>„výjimka“ daná vyhláškou č. 79/2013 Sb.</a:t>
                      </a:r>
                    </a:p>
                  </a:txBody>
                  <a:tcPr/>
                </a:tc>
                <a:extLst>
                  <a:ext uri="{0D108BD9-81ED-4DB2-BD59-A6C34878D82A}">
                    <a16:rowId xmlns:a16="http://schemas.microsoft.com/office/drawing/2014/main" val="117760643"/>
                  </a:ext>
                </a:extLst>
              </a:tr>
              <a:tr h="370840">
                <a:tc>
                  <a:txBody>
                    <a:bodyPr/>
                    <a:lstStyle/>
                    <a:p>
                      <a:r>
                        <a:rPr lang="cs-CZ" sz="2400" dirty="0"/>
                        <a:t>načasování</a:t>
                      </a:r>
                    </a:p>
                    <a:p>
                      <a:r>
                        <a:rPr lang="cs-CZ" sz="2400" dirty="0"/>
                        <a:t>§ 59 odst. 1</a:t>
                      </a:r>
                    </a:p>
                  </a:txBody>
                  <a:tcPr/>
                </a:tc>
                <a:tc>
                  <a:txBody>
                    <a:bodyPr/>
                    <a:lstStyle/>
                    <a:p>
                      <a:r>
                        <a:rPr lang="cs-CZ" sz="2400" dirty="0"/>
                        <a:t>před vznikem (nikoli před uzavřením) pracovního poměru, DPP, DPČ</a:t>
                      </a:r>
                    </a:p>
                  </a:txBody>
                  <a:tcPr/>
                </a:tc>
                <a:extLst>
                  <a:ext uri="{0D108BD9-81ED-4DB2-BD59-A6C34878D82A}">
                    <a16:rowId xmlns:a16="http://schemas.microsoft.com/office/drawing/2014/main" val="3034625178"/>
                  </a:ext>
                </a:extLst>
              </a:tr>
              <a:tr h="370840">
                <a:tc>
                  <a:txBody>
                    <a:bodyPr/>
                    <a:lstStyle/>
                    <a:p>
                      <a:r>
                        <a:rPr lang="cs-CZ" sz="2400" dirty="0"/>
                        <a:t>úhrada</a:t>
                      </a:r>
                    </a:p>
                    <a:p>
                      <a:r>
                        <a:rPr lang="cs-CZ" sz="2400" dirty="0"/>
                        <a:t>§ 59 odst. 2</a:t>
                      </a:r>
                    </a:p>
                  </a:txBody>
                  <a:tcPr/>
                </a:tc>
                <a:tc>
                  <a:txBody>
                    <a:bodyPr/>
                    <a:lstStyle/>
                    <a:p>
                      <a:pPr marL="342900" indent="-342900">
                        <a:buFont typeface="Arial" panose="020B0604020202020204" pitchFamily="34" charset="0"/>
                        <a:buChar char="•"/>
                      </a:pPr>
                      <a:r>
                        <a:rPr lang="cs-CZ" sz="2400" dirty="0"/>
                        <a:t>s uchazečem uzavřen pracovní poměr, DPP, DPČ – úhrada zaměstnavatelem</a:t>
                      </a:r>
                    </a:p>
                    <a:p>
                      <a:pPr marL="342900" indent="-342900">
                        <a:buFont typeface="Arial" panose="020B0604020202020204" pitchFamily="34" charset="0"/>
                        <a:buChar char="•"/>
                      </a:pPr>
                      <a:r>
                        <a:rPr lang="cs-CZ" sz="2400" dirty="0"/>
                        <a:t>práce v noci – zaměstnavatel hradí vždy</a:t>
                      </a:r>
                    </a:p>
                  </a:txBody>
                  <a:tcPr/>
                </a:tc>
                <a:extLst>
                  <a:ext uri="{0D108BD9-81ED-4DB2-BD59-A6C34878D82A}">
                    <a16:rowId xmlns:a16="http://schemas.microsoft.com/office/drawing/2014/main" val="148361220"/>
                  </a:ext>
                </a:extLst>
              </a:tr>
              <a:tr h="370840">
                <a:tc>
                  <a:txBody>
                    <a:bodyPr/>
                    <a:lstStyle/>
                    <a:p>
                      <a:r>
                        <a:rPr lang="cs-CZ" sz="2400" dirty="0"/>
                        <a:t>vzdání se práva na přezkoumání</a:t>
                      </a:r>
                    </a:p>
                    <a:p>
                      <a:r>
                        <a:rPr lang="cs-CZ" sz="2400" dirty="0"/>
                        <a:t>§ 46 odst. 1, § 44 odst. 4 písm. b)</a:t>
                      </a:r>
                    </a:p>
                  </a:txBody>
                  <a:tcPr/>
                </a:tc>
                <a:tc>
                  <a:txBody>
                    <a:bodyPr/>
                    <a:lstStyle/>
                    <a:p>
                      <a:r>
                        <a:rPr lang="cs-CZ" sz="2400" dirty="0"/>
                        <a:t>od kterého dne může nový zaměstnanec pracovat?</a:t>
                      </a:r>
                    </a:p>
                  </a:txBody>
                  <a:tcPr/>
                </a:tc>
                <a:extLst>
                  <a:ext uri="{0D108BD9-81ED-4DB2-BD59-A6C34878D82A}">
                    <a16:rowId xmlns:a16="http://schemas.microsoft.com/office/drawing/2014/main" val="1582433608"/>
                  </a:ext>
                </a:extLst>
              </a:tr>
            </a:tbl>
          </a:graphicData>
        </a:graphic>
      </p:graphicFrame>
    </p:spTree>
    <p:extLst>
      <p:ext uri="{BB962C8B-B14F-4D97-AF65-F5344CB8AC3E}">
        <p14:creationId xmlns:p14="http://schemas.microsoft.com/office/powerpoint/2010/main" val="1446233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3C6AFD-4F32-41D5-9585-D911620920B4}"/>
              </a:ext>
            </a:extLst>
          </p:cNvPr>
          <p:cNvSpPr>
            <a:spLocks noGrp="1"/>
          </p:cNvSpPr>
          <p:nvPr>
            <p:ph type="title"/>
          </p:nvPr>
        </p:nvSpPr>
        <p:spPr/>
        <p:txBody>
          <a:bodyPr/>
          <a:lstStyle/>
          <a:p>
            <a:r>
              <a:rPr lang="cs-CZ" dirty="0"/>
              <a:t>Úkoly ředitele školy v kontextu novel prováděcích právních předpisů</a:t>
            </a:r>
          </a:p>
        </p:txBody>
      </p:sp>
      <p:graphicFrame>
        <p:nvGraphicFramePr>
          <p:cNvPr id="4" name="Zástupný obsah 3">
            <a:extLst>
              <a:ext uri="{FF2B5EF4-FFF2-40B4-BE49-F238E27FC236}">
                <a16:creationId xmlns:a16="http://schemas.microsoft.com/office/drawing/2014/main" id="{A2A9B04F-F6D2-49A8-9C4E-A18F68723E38}"/>
              </a:ext>
            </a:extLst>
          </p:cNvPr>
          <p:cNvGraphicFramePr>
            <a:graphicFrameLocks noGrp="1"/>
          </p:cNvGraphicFramePr>
          <p:nvPr>
            <p:ph idx="1"/>
            <p:extLst>
              <p:ext uri="{D42A27DB-BD31-4B8C-83A1-F6EECF244321}">
                <p14:modId xmlns:p14="http://schemas.microsoft.com/office/powerpoint/2010/main" val="3685991870"/>
              </p:ext>
            </p:extLst>
          </p:nvPr>
        </p:nvGraphicFramePr>
        <p:xfrm>
          <a:off x="838200" y="1825625"/>
          <a:ext cx="10515600" cy="458216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2860748719"/>
                    </a:ext>
                  </a:extLst>
                </a:gridCol>
                <a:gridCol w="3505200">
                  <a:extLst>
                    <a:ext uri="{9D8B030D-6E8A-4147-A177-3AD203B41FA5}">
                      <a16:colId xmlns:a16="http://schemas.microsoft.com/office/drawing/2014/main" val="3040575660"/>
                    </a:ext>
                  </a:extLst>
                </a:gridCol>
                <a:gridCol w="3505200">
                  <a:extLst>
                    <a:ext uri="{9D8B030D-6E8A-4147-A177-3AD203B41FA5}">
                      <a16:colId xmlns:a16="http://schemas.microsoft.com/office/drawing/2014/main" val="1045617234"/>
                    </a:ext>
                  </a:extLst>
                </a:gridCol>
              </a:tblGrid>
              <a:tr h="370840">
                <a:tc>
                  <a:txBody>
                    <a:bodyPr/>
                    <a:lstStyle/>
                    <a:p>
                      <a:r>
                        <a:rPr lang="cs-CZ" b="1" dirty="0"/>
                        <a:t>novela vyhlášky č. 48/2005 Sb., o základním vzdělávání a některých náležitostech plnění povinné školní docházky</a:t>
                      </a:r>
                    </a:p>
                  </a:txBody>
                  <a:tcPr/>
                </a:tc>
                <a:tc>
                  <a:txBody>
                    <a:bodyPr/>
                    <a:lstStyle/>
                    <a:p>
                      <a:r>
                        <a:rPr lang="cs-CZ" b="1" dirty="0"/>
                        <a:t>novela vyhlášky č. 74/2005 Sb., o zájmovém vzdělávání</a:t>
                      </a:r>
                    </a:p>
                  </a:txBody>
                  <a:tcPr/>
                </a:tc>
                <a:tc>
                  <a:txBody>
                    <a:bodyPr/>
                    <a:lstStyle/>
                    <a:p>
                      <a:r>
                        <a:rPr lang="cs-CZ" b="1" dirty="0"/>
                        <a:t>novela vyhlášky č. 14/2005 Sb., o předškolním vzdělávání</a:t>
                      </a:r>
                    </a:p>
                  </a:txBody>
                  <a:tcPr/>
                </a:tc>
                <a:extLst>
                  <a:ext uri="{0D108BD9-81ED-4DB2-BD59-A6C34878D82A}">
                    <a16:rowId xmlns:a16="http://schemas.microsoft.com/office/drawing/2014/main" val="122345151"/>
                  </a:ext>
                </a:extLst>
              </a:tr>
              <a:tr h="370840">
                <a:tc>
                  <a:txBody>
                    <a:bodyPr/>
                    <a:lstStyle/>
                    <a:p>
                      <a:r>
                        <a:rPr lang="cs-CZ" dirty="0"/>
                        <a:t>vyhláška č. 140/2018 Sb.</a:t>
                      </a:r>
                    </a:p>
                  </a:txBody>
                  <a:tcPr/>
                </a:tc>
                <a:tc>
                  <a:txBody>
                    <a:bodyPr/>
                    <a:lstStyle/>
                    <a:p>
                      <a:r>
                        <a:rPr lang="cs-CZ" dirty="0"/>
                        <a:t>vyhláška č. 163/2018 Sb.</a:t>
                      </a:r>
                    </a:p>
                  </a:txBody>
                  <a:tcPr/>
                </a:tc>
                <a:tc>
                  <a:txBody>
                    <a:bodyPr/>
                    <a:lstStyle/>
                    <a:p>
                      <a:r>
                        <a:rPr lang="cs-CZ" dirty="0"/>
                        <a:t>vyhláška č. 151/2018 Sb.</a:t>
                      </a:r>
                    </a:p>
                  </a:txBody>
                  <a:tcPr/>
                </a:tc>
                <a:extLst>
                  <a:ext uri="{0D108BD9-81ED-4DB2-BD59-A6C34878D82A}">
                    <a16:rowId xmlns:a16="http://schemas.microsoft.com/office/drawing/2014/main" val="2231882295"/>
                  </a:ext>
                </a:extLst>
              </a:tr>
              <a:tr h="370840">
                <a:tc>
                  <a:txBody>
                    <a:bodyPr/>
                    <a:lstStyle/>
                    <a:p>
                      <a:r>
                        <a:rPr lang="cs-CZ" dirty="0"/>
                        <a:t>účinnost od 1. 9. 2018</a:t>
                      </a:r>
                    </a:p>
                  </a:txBody>
                  <a:tcPr/>
                </a:tc>
                <a:tc>
                  <a:txBody>
                    <a:bodyPr/>
                    <a:lstStyle/>
                    <a:p>
                      <a:r>
                        <a:rPr lang="cs-CZ" dirty="0"/>
                        <a:t>účinnost od 1. 9. 2018</a:t>
                      </a:r>
                    </a:p>
                  </a:txBody>
                  <a:tcPr/>
                </a:tc>
                <a:tc>
                  <a:txBody>
                    <a:bodyPr/>
                    <a:lstStyle/>
                    <a:p>
                      <a:r>
                        <a:rPr lang="cs-CZ" dirty="0"/>
                        <a:t>účinnost od 1. 9. 2018</a:t>
                      </a:r>
                    </a:p>
                  </a:txBody>
                  <a:tcPr/>
                </a:tc>
                <a:extLst>
                  <a:ext uri="{0D108BD9-81ED-4DB2-BD59-A6C34878D82A}">
                    <a16:rowId xmlns:a16="http://schemas.microsoft.com/office/drawing/2014/main" val="4284615640"/>
                  </a:ext>
                </a:extLst>
              </a:tr>
              <a:tr h="370840">
                <a:tc>
                  <a:txBody>
                    <a:bodyPr/>
                    <a:lstStyle/>
                    <a:p>
                      <a:r>
                        <a:rPr lang="cs-CZ" dirty="0"/>
                        <a:t>počty žáků ve třídě</a:t>
                      </a:r>
                    </a:p>
                    <a:p>
                      <a:r>
                        <a:rPr lang="cs-CZ" dirty="0" err="1"/>
                        <a:t>PHmax</a:t>
                      </a:r>
                      <a:r>
                        <a:rPr lang="cs-CZ" dirty="0"/>
                        <a:t> v přípravné třídě, přípravném stupni</a:t>
                      </a:r>
                    </a:p>
                  </a:txBody>
                  <a:tcPr/>
                </a:tc>
                <a:tc>
                  <a:txBody>
                    <a:bodyPr/>
                    <a:lstStyle/>
                    <a:p>
                      <a:r>
                        <a:rPr lang="cs-CZ" dirty="0"/>
                        <a:t>činnosti a formy zájmového vzdělávání</a:t>
                      </a:r>
                    </a:p>
                    <a:p>
                      <a:r>
                        <a:rPr lang="cs-CZ" dirty="0"/>
                        <a:t>neslučitelnost vzdělávání ve školní družině a školním klubu</a:t>
                      </a:r>
                    </a:p>
                    <a:p>
                      <a:endParaRPr lang="cs-CZ" dirty="0"/>
                    </a:p>
                  </a:txBody>
                  <a:tcPr/>
                </a:tc>
                <a:tc>
                  <a:txBody>
                    <a:bodyPr/>
                    <a:lstStyle/>
                    <a:p>
                      <a:r>
                        <a:rPr lang="cs-CZ" dirty="0"/>
                        <a:t>počty dětí: ve třídě, snížení počtu dětí ve třídě, pobyt mimo místo, ve kterém probíhá vzdělávání</a:t>
                      </a:r>
                    </a:p>
                    <a:p>
                      <a:r>
                        <a:rPr lang="cs-CZ" dirty="0"/>
                        <a:t>informace o přerušení, omezení provozu</a:t>
                      </a:r>
                    </a:p>
                    <a:p>
                      <a:r>
                        <a:rPr lang="cs-CZ" dirty="0" err="1"/>
                        <a:t>PHmax</a:t>
                      </a:r>
                      <a:endParaRPr lang="cs-CZ" dirty="0"/>
                    </a:p>
                  </a:txBody>
                  <a:tcPr/>
                </a:tc>
                <a:extLst>
                  <a:ext uri="{0D108BD9-81ED-4DB2-BD59-A6C34878D82A}">
                    <a16:rowId xmlns:a16="http://schemas.microsoft.com/office/drawing/2014/main" val="1195672710"/>
                  </a:ext>
                </a:extLst>
              </a:tr>
              <a:tr h="370840">
                <a:tc>
                  <a:txBody>
                    <a:bodyPr/>
                    <a:lstStyle/>
                    <a:p>
                      <a:r>
                        <a:rPr lang="cs-CZ" dirty="0"/>
                        <a:t>použití od okamžiku spuštění reformy financování regionálního školství</a:t>
                      </a:r>
                    </a:p>
                  </a:txBody>
                  <a:tcPr/>
                </a:tc>
                <a:tc>
                  <a:txBody>
                    <a:bodyPr/>
                    <a:lstStyle/>
                    <a:p>
                      <a:endParaRPr lang="cs-CZ"/>
                    </a:p>
                  </a:txBody>
                  <a:tcPr/>
                </a:tc>
                <a:tc>
                  <a:txBody>
                    <a:bodyPr/>
                    <a:lstStyle/>
                    <a:p>
                      <a:r>
                        <a:rPr lang="cs-CZ" dirty="0" err="1"/>
                        <a:t>PHmax</a:t>
                      </a:r>
                      <a:r>
                        <a:rPr lang="cs-CZ" dirty="0"/>
                        <a:t>: použití od okamžiku spuštění reformy financování regionálního školství</a:t>
                      </a:r>
                    </a:p>
                  </a:txBody>
                  <a:tcPr/>
                </a:tc>
                <a:extLst>
                  <a:ext uri="{0D108BD9-81ED-4DB2-BD59-A6C34878D82A}">
                    <a16:rowId xmlns:a16="http://schemas.microsoft.com/office/drawing/2014/main" val="2755937762"/>
                  </a:ext>
                </a:extLst>
              </a:tr>
            </a:tbl>
          </a:graphicData>
        </a:graphic>
      </p:graphicFrame>
    </p:spTree>
    <p:extLst>
      <p:ext uri="{BB962C8B-B14F-4D97-AF65-F5344CB8AC3E}">
        <p14:creationId xmlns:p14="http://schemas.microsoft.com/office/powerpoint/2010/main" val="30622778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70E8BC-39FB-4583-818C-D5EF6EF52878}"/>
              </a:ext>
            </a:extLst>
          </p:cNvPr>
          <p:cNvSpPr>
            <a:spLocks noGrp="1"/>
          </p:cNvSpPr>
          <p:nvPr>
            <p:ph type="title"/>
          </p:nvPr>
        </p:nvSpPr>
        <p:spPr>
          <a:xfrm>
            <a:off x="492981" y="260648"/>
            <a:ext cx="11179533" cy="936104"/>
          </a:xfrm>
        </p:spPr>
        <p:txBody>
          <a:bodyPr>
            <a:normAutofit fontScale="90000"/>
          </a:bodyPr>
          <a:lstStyle/>
          <a:p>
            <a:r>
              <a:rPr lang="cs-CZ" dirty="0"/>
              <a:t>Vstupní lékařská prohlídka </a:t>
            </a:r>
            <a:br>
              <a:rPr lang="cs-CZ" dirty="0"/>
            </a:br>
            <a:r>
              <a:rPr lang="cs-CZ" dirty="0"/>
              <a:t>od 1. 11. 2017</a:t>
            </a:r>
          </a:p>
        </p:txBody>
      </p:sp>
      <p:graphicFrame>
        <p:nvGraphicFramePr>
          <p:cNvPr id="4" name="Zástupný symbol pro obsah 3">
            <a:extLst>
              <a:ext uri="{FF2B5EF4-FFF2-40B4-BE49-F238E27FC236}">
                <a16:creationId xmlns:a16="http://schemas.microsoft.com/office/drawing/2014/main" id="{7550CD54-8F9C-4B19-9063-C05CA0174801}"/>
              </a:ext>
            </a:extLst>
          </p:cNvPr>
          <p:cNvGraphicFramePr>
            <a:graphicFrameLocks noGrp="1"/>
          </p:cNvGraphicFramePr>
          <p:nvPr>
            <p:ph idx="1"/>
            <p:extLst>
              <p:ext uri="{D42A27DB-BD31-4B8C-83A1-F6EECF244321}">
                <p14:modId xmlns:p14="http://schemas.microsoft.com/office/powerpoint/2010/main" val="2749679119"/>
              </p:ext>
            </p:extLst>
          </p:nvPr>
        </p:nvGraphicFramePr>
        <p:xfrm>
          <a:off x="587353" y="1252411"/>
          <a:ext cx="11085161"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93242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508C7A-D1DF-4544-9917-5B3914CC1AA4}"/>
              </a:ext>
            </a:extLst>
          </p:cNvPr>
          <p:cNvSpPr>
            <a:spLocks noGrp="1"/>
          </p:cNvSpPr>
          <p:nvPr>
            <p:ph type="title"/>
          </p:nvPr>
        </p:nvSpPr>
        <p:spPr/>
        <p:txBody>
          <a:bodyPr>
            <a:normAutofit/>
          </a:bodyPr>
          <a:lstStyle/>
          <a:p>
            <a:r>
              <a:rPr lang="cs-CZ" dirty="0"/>
              <a:t>Přezkoumání posudku</a:t>
            </a:r>
            <a:br>
              <a:rPr lang="cs-CZ" dirty="0"/>
            </a:br>
            <a:r>
              <a:rPr lang="cs-CZ" dirty="0"/>
              <a:t>§ 46 odst. 1 zákona č. 373/2011 Sb.</a:t>
            </a:r>
          </a:p>
        </p:txBody>
      </p:sp>
      <p:sp>
        <p:nvSpPr>
          <p:cNvPr id="3" name="Zástupný symbol pro obsah 2">
            <a:extLst>
              <a:ext uri="{FF2B5EF4-FFF2-40B4-BE49-F238E27FC236}">
                <a16:creationId xmlns:a16="http://schemas.microsoft.com/office/drawing/2014/main" id="{9F3AE167-C3D8-4074-B8A8-F885B506E36A}"/>
              </a:ext>
            </a:extLst>
          </p:cNvPr>
          <p:cNvSpPr>
            <a:spLocks noGrp="1"/>
          </p:cNvSpPr>
          <p:nvPr>
            <p:ph idx="1"/>
          </p:nvPr>
        </p:nvSpPr>
        <p:spPr>
          <a:xfrm>
            <a:off x="766639" y="2270898"/>
            <a:ext cx="10515600" cy="4351338"/>
          </a:xfrm>
        </p:spPr>
        <p:txBody>
          <a:bodyPr>
            <a:normAutofit/>
          </a:bodyPr>
          <a:lstStyle/>
          <a:p>
            <a:r>
              <a:rPr lang="cs-CZ" dirty="0"/>
              <a:t>Má-li posuzovaná osoba nebo osoba, které uplatněním lékařského posudku vznikají práva nebo povinnosti, za to, že lékařský posudek je nesprávný, může do 10 pracovních dnů ode dne jeho prokazatelného předání podat návrh na jeho přezkoumání poskytovateli, který posudek vydal. </a:t>
            </a:r>
          </a:p>
          <a:p>
            <a:r>
              <a:rPr lang="cs-CZ" dirty="0"/>
              <a:t>Osoba, které uplatněním posudku vznikají práva nebo povinnosti a které byl posudek předán posuzovanou osobou, může návrh na přezkoumání lékařského posudku podat do 10 pracovních dnů ode dne jeho předání, a to poskytovateli uvedenému ve větě první. </a:t>
            </a:r>
          </a:p>
        </p:txBody>
      </p:sp>
    </p:spTree>
    <p:extLst>
      <p:ext uri="{BB962C8B-B14F-4D97-AF65-F5344CB8AC3E}">
        <p14:creationId xmlns:p14="http://schemas.microsoft.com/office/powerpoint/2010/main" val="35066963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ECB836-317D-4127-9D1E-4B80DA727C24}"/>
              </a:ext>
            </a:extLst>
          </p:cNvPr>
          <p:cNvSpPr>
            <a:spLocks noGrp="1"/>
          </p:cNvSpPr>
          <p:nvPr>
            <p:ph type="title"/>
          </p:nvPr>
        </p:nvSpPr>
        <p:spPr>
          <a:xfrm>
            <a:off x="628153" y="274638"/>
            <a:ext cx="9582647" cy="706090"/>
          </a:xfrm>
        </p:spPr>
        <p:txBody>
          <a:bodyPr>
            <a:normAutofit/>
          </a:bodyPr>
          <a:lstStyle/>
          <a:p>
            <a:r>
              <a:rPr lang="cs-CZ" sz="3600" dirty="0"/>
              <a:t>Právní účinky posudku</a:t>
            </a:r>
          </a:p>
        </p:txBody>
      </p:sp>
      <p:graphicFrame>
        <p:nvGraphicFramePr>
          <p:cNvPr id="4" name="Zástupný symbol pro obsah 3">
            <a:extLst>
              <a:ext uri="{FF2B5EF4-FFF2-40B4-BE49-F238E27FC236}">
                <a16:creationId xmlns:a16="http://schemas.microsoft.com/office/drawing/2014/main" id="{7E13D096-D282-47DF-A9AF-3E91E4906C90}"/>
              </a:ext>
            </a:extLst>
          </p:cNvPr>
          <p:cNvGraphicFramePr>
            <a:graphicFrameLocks noGrp="1"/>
          </p:cNvGraphicFramePr>
          <p:nvPr>
            <p:ph idx="1"/>
            <p:extLst>
              <p:ext uri="{D42A27DB-BD31-4B8C-83A1-F6EECF244321}">
                <p14:modId xmlns:p14="http://schemas.microsoft.com/office/powerpoint/2010/main" val="1281309448"/>
              </p:ext>
            </p:extLst>
          </p:nvPr>
        </p:nvGraphicFramePr>
        <p:xfrm>
          <a:off x="737318" y="1398786"/>
          <a:ext cx="10807976"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51370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C27335-5337-471F-9495-A27BBDAAB5BE}"/>
              </a:ext>
            </a:extLst>
          </p:cNvPr>
          <p:cNvSpPr>
            <a:spLocks noGrp="1"/>
          </p:cNvSpPr>
          <p:nvPr>
            <p:ph type="title"/>
          </p:nvPr>
        </p:nvSpPr>
        <p:spPr>
          <a:xfrm>
            <a:off x="620202" y="274638"/>
            <a:ext cx="9590598" cy="706090"/>
          </a:xfrm>
        </p:spPr>
        <p:txBody>
          <a:bodyPr>
            <a:normAutofit/>
          </a:bodyPr>
          <a:lstStyle/>
          <a:p>
            <a:r>
              <a:rPr lang="cs-CZ" sz="3600" dirty="0"/>
              <a:t>Vzdání se práva na přezkoumání</a:t>
            </a:r>
          </a:p>
        </p:txBody>
      </p:sp>
      <p:graphicFrame>
        <p:nvGraphicFramePr>
          <p:cNvPr id="4" name="Zástupný symbol pro obsah 3">
            <a:extLst>
              <a:ext uri="{FF2B5EF4-FFF2-40B4-BE49-F238E27FC236}">
                <a16:creationId xmlns:a16="http://schemas.microsoft.com/office/drawing/2014/main" id="{A950EDA5-BBE5-4ABA-B83F-6301E495318F}"/>
              </a:ext>
            </a:extLst>
          </p:cNvPr>
          <p:cNvGraphicFramePr>
            <a:graphicFrameLocks noGrp="1"/>
          </p:cNvGraphicFramePr>
          <p:nvPr>
            <p:ph idx="1"/>
            <p:extLst>
              <p:ext uri="{D42A27DB-BD31-4B8C-83A1-F6EECF244321}">
                <p14:modId xmlns:p14="http://schemas.microsoft.com/office/powerpoint/2010/main" val="106193169"/>
              </p:ext>
            </p:extLst>
          </p:nvPr>
        </p:nvGraphicFramePr>
        <p:xfrm>
          <a:off x="737317" y="1444136"/>
          <a:ext cx="1060919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42448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1D2F4A7-1C19-481A-A77B-3F5D5F36081D}"/>
              </a:ext>
            </a:extLst>
          </p:cNvPr>
          <p:cNvSpPr>
            <a:spLocks noGrp="1"/>
          </p:cNvSpPr>
          <p:nvPr>
            <p:ph type="title"/>
          </p:nvPr>
        </p:nvSpPr>
        <p:spPr/>
        <p:txBody>
          <a:bodyPr/>
          <a:lstStyle/>
          <a:p>
            <a:r>
              <a:rPr lang="cs-CZ" dirty="0"/>
              <a:t>Právní účinky posudku</a:t>
            </a:r>
          </a:p>
        </p:txBody>
      </p:sp>
      <p:sp>
        <p:nvSpPr>
          <p:cNvPr id="5" name="Zástupný symbol pro text 4">
            <a:extLst>
              <a:ext uri="{FF2B5EF4-FFF2-40B4-BE49-F238E27FC236}">
                <a16:creationId xmlns:a16="http://schemas.microsoft.com/office/drawing/2014/main" id="{115523E4-3AF2-40C9-923C-DB6E2529E9B9}"/>
              </a:ext>
            </a:extLst>
          </p:cNvPr>
          <p:cNvSpPr>
            <a:spLocks noGrp="1"/>
          </p:cNvSpPr>
          <p:nvPr>
            <p:ph type="body" idx="1"/>
          </p:nvPr>
        </p:nvSpPr>
        <p:spPr/>
        <p:txBody>
          <a:bodyPr/>
          <a:lstStyle/>
          <a:p>
            <a:r>
              <a:rPr lang="cs-CZ" dirty="0"/>
              <a:t>zaměstnanec</a:t>
            </a:r>
          </a:p>
        </p:txBody>
      </p:sp>
      <p:sp>
        <p:nvSpPr>
          <p:cNvPr id="6" name="Zástupný symbol pro obsah 5">
            <a:extLst>
              <a:ext uri="{FF2B5EF4-FFF2-40B4-BE49-F238E27FC236}">
                <a16:creationId xmlns:a16="http://schemas.microsoft.com/office/drawing/2014/main" id="{30266CEF-0447-4A53-A4F2-53659E08138C}"/>
              </a:ext>
            </a:extLst>
          </p:cNvPr>
          <p:cNvSpPr>
            <a:spLocks noGrp="1"/>
          </p:cNvSpPr>
          <p:nvPr>
            <p:ph sz="half" idx="2"/>
          </p:nvPr>
        </p:nvSpPr>
        <p:spPr/>
        <p:txBody>
          <a:bodyPr/>
          <a:lstStyle/>
          <a:p>
            <a:r>
              <a:rPr lang="cs-CZ" dirty="0"/>
              <a:t>ústní sdělení</a:t>
            </a:r>
          </a:p>
          <a:p>
            <a:r>
              <a:rPr lang="cs-CZ" dirty="0"/>
              <a:t>záznam o vzdání se práva na přezkoumání se zaznamená</a:t>
            </a:r>
          </a:p>
          <a:p>
            <a:r>
              <a:rPr lang="cs-CZ" dirty="0"/>
              <a:t>podpis zaměstnance a zdravotnického pracovníka</a:t>
            </a:r>
          </a:p>
        </p:txBody>
      </p:sp>
      <p:sp>
        <p:nvSpPr>
          <p:cNvPr id="7" name="Zástupný symbol pro text 6">
            <a:extLst>
              <a:ext uri="{FF2B5EF4-FFF2-40B4-BE49-F238E27FC236}">
                <a16:creationId xmlns:a16="http://schemas.microsoft.com/office/drawing/2014/main" id="{1BBADEE6-E120-4DF2-9038-06EA61729971}"/>
              </a:ext>
            </a:extLst>
          </p:cNvPr>
          <p:cNvSpPr>
            <a:spLocks noGrp="1"/>
          </p:cNvSpPr>
          <p:nvPr>
            <p:ph type="body" sz="quarter" idx="3"/>
          </p:nvPr>
        </p:nvSpPr>
        <p:spPr/>
        <p:txBody>
          <a:bodyPr/>
          <a:lstStyle/>
          <a:p>
            <a:r>
              <a:rPr lang="cs-CZ" dirty="0"/>
              <a:t>z</a:t>
            </a:r>
            <a:r>
              <a:rPr lang="cs-CZ"/>
              <a:t>aměstnavatel</a:t>
            </a:r>
            <a:endParaRPr lang="cs-CZ" dirty="0"/>
          </a:p>
        </p:txBody>
      </p:sp>
      <p:sp>
        <p:nvSpPr>
          <p:cNvPr id="8" name="Zástupný symbol pro obsah 7">
            <a:extLst>
              <a:ext uri="{FF2B5EF4-FFF2-40B4-BE49-F238E27FC236}">
                <a16:creationId xmlns:a16="http://schemas.microsoft.com/office/drawing/2014/main" id="{61575652-CF51-428C-BC8F-9A369BB2A16D}"/>
              </a:ext>
            </a:extLst>
          </p:cNvPr>
          <p:cNvSpPr>
            <a:spLocks noGrp="1"/>
          </p:cNvSpPr>
          <p:nvPr>
            <p:ph sz="quarter" idx="4"/>
          </p:nvPr>
        </p:nvSpPr>
        <p:spPr/>
        <p:txBody>
          <a:bodyPr/>
          <a:lstStyle/>
          <a:p>
            <a:r>
              <a:rPr lang="cs-CZ" dirty="0"/>
              <a:t>žádost o provedení vstupní prohlídky: </a:t>
            </a:r>
            <a:r>
              <a:rPr lang="cs-CZ" b="1" dirty="0"/>
              <a:t>Bude-li v lékařském posudku vysloveno, že zaměstnanec je k dané práci zdravotně způsobilý, vzdává se XY práva podat návrh na přezkoumání tohoto posudku.</a:t>
            </a:r>
          </a:p>
        </p:txBody>
      </p:sp>
    </p:spTree>
    <p:extLst>
      <p:ext uri="{BB962C8B-B14F-4D97-AF65-F5344CB8AC3E}">
        <p14:creationId xmlns:p14="http://schemas.microsoft.com/office/powerpoint/2010/main" val="40075585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A7BB6E97-A4CD-491D-A7EA-54B99A7258AD}"/>
              </a:ext>
            </a:extLst>
          </p:cNvPr>
          <p:cNvSpPr>
            <a:spLocks noGrp="1"/>
          </p:cNvSpPr>
          <p:nvPr>
            <p:ph type="title"/>
          </p:nvPr>
        </p:nvSpPr>
        <p:spPr/>
        <p:txBody>
          <a:bodyPr>
            <a:normAutofit/>
          </a:bodyPr>
          <a:lstStyle/>
          <a:p>
            <a:r>
              <a:rPr lang="cs-CZ" sz="3600" dirty="0"/>
              <a:t>Pracovní doba pedagogického pracovníka, </a:t>
            </a:r>
            <a:br>
              <a:rPr lang="cs-CZ" sz="3600" dirty="0"/>
            </a:br>
            <a:r>
              <a:rPr lang="cs-CZ" sz="3600" dirty="0"/>
              <a:t>přímá a „nepřímá“ pedagogická činnost</a:t>
            </a:r>
          </a:p>
        </p:txBody>
      </p:sp>
      <p:sp>
        <p:nvSpPr>
          <p:cNvPr id="9" name="Zástupný text 8">
            <a:extLst>
              <a:ext uri="{FF2B5EF4-FFF2-40B4-BE49-F238E27FC236}">
                <a16:creationId xmlns:a16="http://schemas.microsoft.com/office/drawing/2014/main" id="{952D309A-F352-4E06-A473-D6AAD10CAD75}"/>
              </a:ext>
            </a:extLst>
          </p:cNvPr>
          <p:cNvSpPr>
            <a:spLocks noGrp="1"/>
          </p:cNvSpPr>
          <p:nvPr>
            <p:ph type="body" idx="1"/>
          </p:nvPr>
        </p:nvSpPr>
        <p:spPr/>
        <p:txBody>
          <a:bodyPr/>
          <a:lstStyle/>
          <a:p>
            <a:r>
              <a:rPr lang="cs-CZ" dirty="0"/>
              <a:t>Písemný rozvrh týdenní pracovní doby</a:t>
            </a:r>
          </a:p>
        </p:txBody>
      </p:sp>
      <p:sp>
        <p:nvSpPr>
          <p:cNvPr id="10" name="Zástupný obsah 9">
            <a:extLst>
              <a:ext uri="{FF2B5EF4-FFF2-40B4-BE49-F238E27FC236}">
                <a16:creationId xmlns:a16="http://schemas.microsoft.com/office/drawing/2014/main" id="{A6D261EC-92AC-47CB-A502-027C775D7AE0}"/>
              </a:ext>
            </a:extLst>
          </p:cNvPr>
          <p:cNvSpPr>
            <a:spLocks noGrp="1"/>
          </p:cNvSpPr>
          <p:nvPr>
            <p:ph sz="half" idx="2"/>
          </p:nvPr>
        </p:nvSpPr>
        <p:spPr/>
        <p:txBody>
          <a:bodyPr/>
          <a:lstStyle/>
          <a:p>
            <a:r>
              <a:rPr lang="cs-CZ" dirty="0"/>
              <a:t>§ 84 zákoníku práce</a:t>
            </a:r>
          </a:p>
          <a:p>
            <a:r>
              <a:rPr lang="cs-CZ" dirty="0"/>
              <a:t>dny, začátek a konec směny</a:t>
            </a:r>
          </a:p>
          <a:p>
            <a:r>
              <a:rPr lang="cs-CZ" dirty="0"/>
              <a:t>směna: přímá a nepřímá pedagogická činnost</a:t>
            </a:r>
          </a:p>
          <a:p>
            <a:endParaRPr lang="cs-CZ" dirty="0"/>
          </a:p>
        </p:txBody>
      </p:sp>
      <p:sp>
        <p:nvSpPr>
          <p:cNvPr id="11" name="Zástupný text 10">
            <a:extLst>
              <a:ext uri="{FF2B5EF4-FFF2-40B4-BE49-F238E27FC236}">
                <a16:creationId xmlns:a16="http://schemas.microsoft.com/office/drawing/2014/main" id="{B3CB3D2D-4B86-4185-9715-132C0CB16791}"/>
              </a:ext>
            </a:extLst>
          </p:cNvPr>
          <p:cNvSpPr>
            <a:spLocks noGrp="1"/>
          </p:cNvSpPr>
          <p:nvPr>
            <p:ph type="body" sz="quarter" idx="3"/>
          </p:nvPr>
        </p:nvSpPr>
        <p:spPr/>
        <p:txBody>
          <a:bodyPr/>
          <a:lstStyle/>
          <a:p>
            <a:endParaRPr lang="cs-CZ"/>
          </a:p>
        </p:txBody>
      </p:sp>
      <p:sp>
        <p:nvSpPr>
          <p:cNvPr id="12" name="Zástupný obsah 11">
            <a:extLst>
              <a:ext uri="{FF2B5EF4-FFF2-40B4-BE49-F238E27FC236}">
                <a16:creationId xmlns:a16="http://schemas.microsoft.com/office/drawing/2014/main" id="{63F9B943-E684-402B-ADFF-C5D5F1F5B36A}"/>
              </a:ext>
            </a:extLst>
          </p:cNvPr>
          <p:cNvSpPr>
            <a:spLocks noGrp="1"/>
          </p:cNvSpPr>
          <p:nvPr>
            <p:ph sz="quarter" idx="4"/>
          </p:nvPr>
        </p:nvSpPr>
        <p:spPr/>
        <p:txBody>
          <a:bodyPr/>
          <a:lstStyle/>
          <a:p>
            <a:r>
              <a:rPr lang="cs-CZ" dirty="0"/>
              <a:t>pondělí</a:t>
            </a:r>
          </a:p>
          <a:p>
            <a:r>
              <a:rPr lang="cs-CZ" dirty="0"/>
              <a:t>začátek směny 7:00 h</a:t>
            </a:r>
          </a:p>
          <a:p>
            <a:r>
              <a:rPr lang="cs-CZ" dirty="0"/>
              <a:t>konec směny 15:30 h</a:t>
            </a:r>
          </a:p>
          <a:p>
            <a:r>
              <a:rPr lang="cs-CZ" dirty="0"/>
              <a:t>přestávka v práci na jídlo a oddech: 12:00 – 12:30 h</a:t>
            </a:r>
          </a:p>
        </p:txBody>
      </p:sp>
    </p:spTree>
    <p:extLst>
      <p:ext uri="{BB962C8B-B14F-4D97-AF65-F5344CB8AC3E}">
        <p14:creationId xmlns:p14="http://schemas.microsoft.com/office/powerpoint/2010/main" val="13534847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1C8E81D0-CE05-44CE-A193-1394EDAED742}"/>
              </a:ext>
            </a:extLst>
          </p:cNvPr>
          <p:cNvSpPr>
            <a:spLocks noGrp="1"/>
          </p:cNvSpPr>
          <p:nvPr>
            <p:ph type="title"/>
          </p:nvPr>
        </p:nvSpPr>
        <p:spPr/>
        <p:txBody>
          <a:bodyPr>
            <a:normAutofit/>
          </a:bodyPr>
          <a:lstStyle/>
          <a:p>
            <a:r>
              <a:rPr lang="cs-CZ" sz="3600" dirty="0"/>
              <a:t>Pracovní doba pedagogického pracovníka, </a:t>
            </a:r>
            <a:br>
              <a:rPr lang="cs-CZ" sz="3600" dirty="0"/>
            </a:br>
            <a:r>
              <a:rPr lang="cs-CZ" sz="3600" dirty="0"/>
              <a:t>přímá a „nepřímá“ pedagogická činnost</a:t>
            </a:r>
          </a:p>
        </p:txBody>
      </p:sp>
      <p:sp>
        <p:nvSpPr>
          <p:cNvPr id="8" name="Zástupný obsah 7">
            <a:extLst>
              <a:ext uri="{FF2B5EF4-FFF2-40B4-BE49-F238E27FC236}">
                <a16:creationId xmlns:a16="http://schemas.microsoft.com/office/drawing/2014/main" id="{0AC0D422-DE25-4047-AADF-2AF631F1A5F0}"/>
              </a:ext>
            </a:extLst>
          </p:cNvPr>
          <p:cNvSpPr>
            <a:spLocks noGrp="1"/>
          </p:cNvSpPr>
          <p:nvPr>
            <p:ph idx="1"/>
          </p:nvPr>
        </p:nvSpPr>
        <p:spPr/>
        <p:txBody>
          <a:bodyPr>
            <a:normAutofit fontScale="92500" lnSpcReduction="10000"/>
          </a:bodyPr>
          <a:lstStyle/>
          <a:p>
            <a:r>
              <a:rPr lang="cs-CZ" dirty="0"/>
              <a:t>povinnost zaměstnavatele seznámit s písemným rozvrhem týdenní pracovní doby nebo s jeho změnou zaměstnance </a:t>
            </a:r>
          </a:p>
          <a:p>
            <a:r>
              <a:rPr lang="cs-CZ" dirty="0"/>
              <a:t>nejpozději 2 týdny</a:t>
            </a:r>
          </a:p>
          <a:p>
            <a:r>
              <a:rPr lang="cs-CZ" dirty="0"/>
              <a:t>v případě konta pracovní doby 1 týden </a:t>
            </a:r>
          </a:p>
          <a:p>
            <a:r>
              <a:rPr lang="cs-CZ" dirty="0"/>
              <a:t>před začátkem období, na něž je pracovní doba rozvržena, pokud se nedohodne se zaměstnancem na jiné době seznámení</a:t>
            </a:r>
          </a:p>
          <a:p>
            <a:endParaRPr lang="cs-CZ" dirty="0"/>
          </a:p>
          <a:p>
            <a:r>
              <a:rPr lang="cs-CZ" dirty="0"/>
              <a:t>školy, na které se vztahuje vyhlášky č. 263/2007 Sb.: je-li s pedagogickým pracovníkem dohodnuta jiná doba k jeho seznámení s rozvržením pracovní doby do směn, oznámí mu ředitel školy nebo školského zařízení toto rozvržení pracovní doby nejpozději 3 dny předem</a:t>
            </a:r>
          </a:p>
        </p:txBody>
      </p:sp>
    </p:spTree>
    <p:extLst>
      <p:ext uri="{BB962C8B-B14F-4D97-AF65-F5344CB8AC3E}">
        <p14:creationId xmlns:p14="http://schemas.microsoft.com/office/powerpoint/2010/main" val="13870361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C797F1-1B48-4D55-BE72-12558FADD2EB}"/>
              </a:ext>
            </a:extLst>
          </p:cNvPr>
          <p:cNvSpPr>
            <a:spLocks noGrp="1"/>
          </p:cNvSpPr>
          <p:nvPr>
            <p:ph type="title"/>
          </p:nvPr>
        </p:nvSpPr>
        <p:spPr/>
        <p:txBody>
          <a:bodyPr/>
          <a:lstStyle/>
          <a:p>
            <a:r>
              <a:rPr lang="cs-CZ" sz="3600" dirty="0">
                <a:solidFill>
                  <a:prstClr val="black"/>
                </a:solidFill>
              </a:rPr>
              <a:t>Pracovní doba pedagogického pracovníka, </a:t>
            </a:r>
            <a:br>
              <a:rPr lang="cs-CZ" sz="3600" dirty="0">
                <a:solidFill>
                  <a:prstClr val="black"/>
                </a:solidFill>
              </a:rPr>
            </a:br>
            <a:r>
              <a:rPr lang="cs-CZ" sz="3600" dirty="0">
                <a:solidFill>
                  <a:prstClr val="black"/>
                </a:solidFill>
              </a:rPr>
              <a:t>přímá a „nepřímá“ pedagogická činnost</a:t>
            </a:r>
            <a:endParaRPr lang="cs-CZ" dirty="0"/>
          </a:p>
        </p:txBody>
      </p:sp>
      <p:sp>
        <p:nvSpPr>
          <p:cNvPr id="4" name="Zástupný obsah 3">
            <a:extLst>
              <a:ext uri="{FF2B5EF4-FFF2-40B4-BE49-F238E27FC236}">
                <a16:creationId xmlns:a16="http://schemas.microsoft.com/office/drawing/2014/main" id="{CB468325-18EA-49FB-8D05-E7594226A72D}"/>
              </a:ext>
            </a:extLst>
          </p:cNvPr>
          <p:cNvSpPr>
            <a:spLocks noGrp="1"/>
          </p:cNvSpPr>
          <p:nvPr>
            <p:ph sz="half" idx="1"/>
          </p:nvPr>
        </p:nvSpPr>
        <p:spPr/>
        <p:txBody>
          <a:bodyPr/>
          <a:lstStyle/>
          <a:p>
            <a:r>
              <a:rPr lang="cs-CZ" dirty="0"/>
              <a:t>škola, na kterou se vztahuje vyhláška č. 263/2007 Sb.</a:t>
            </a:r>
          </a:p>
          <a:p>
            <a:endParaRPr lang="cs-CZ" dirty="0"/>
          </a:p>
          <a:p>
            <a:r>
              <a:rPr lang="cs-CZ" dirty="0"/>
              <a:t>povinnost rozvrhnout přímou pedagogickou činnost</a:t>
            </a:r>
          </a:p>
        </p:txBody>
      </p:sp>
      <p:sp>
        <p:nvSpPr>
          <p:cNvPr id="5" name="Zástupný obsah 4">
            <a:extLst>
              <a:ext uri="{FF2B5EF4-FFF2-40B4-BE49-F238E27FC236}">
                <a16:creationId xmlns:a16="http://schemas.microsoft.com/office/drawing/2014/main" id="{0075C305-33D6-4CCE-B986-C448C184E226}"/>
              </a:ext>
            </a:extLst>
          </p:cNvPr>
          <p:cNvSpPr>
            <a:spLocks noGrp="1"/>
          </p:cNvSpPr>
          <p:nvPr>
            <p:ph sz="half" idx="2"/>
          </p:nvPr>
        </p:nvSpPr>
        <p:spPr/>
        <p:txBody>
          <a:bodyPr/>
          <a:lstStyle/>
          <a:p>
            <a:endParaRPr lang="cs-CZ" dirty="0"/>
          </a:p>
        </p:txBody>
      </p:sp>
    </p:spTree>
    <p:extLst>
      <p:ext uri="{BB962C8B-B14F-4D97-AF65-F5344CB8AC3E}">
        <p14:creationId xmlns:p14="http://schemas.microsoft.com/office/powerpoint/2010/main" val="25395767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F84D98-17D5-47E1-B921-E8BB3EC64EC8}"/>
              </a:ext>
            </a:extLst>
          </p:cNvPr>
          <p:cNvSpPr>
            <a:spLocks noGrp="1"/>
          </p:cNvSpPr>
          <p:nvPr>
            <p:ph type="title"/>
          </p:nvPr>
        </p:nvSpPr>
        <p:spPr/>
        <p:txBody>
          <a:bodyPr/>
          <a:lstStyle/>
          <a:p>
            <a:r>
              <a:rPr lang="cs-CZ" sz="3600" dirty="0">
                <a:solidFill>
                  <a:prstClr val="black"/>
                </a:solidFill>
              </a:rPr>
              <a:t>Pracovní doba pedagogického pracovníka, </a:t>
            </a:r>
            <a:br>
              <a:rPr lang="cs-CZ" sz="3600" dirty="0">
                <a:solidFill>
                  <a:prstClr val="black"/>
                </a:solidFill>
              </a:rPr>
            </a:br>
            <a:r>
              <a:rPr lang="cs-CZ" sz="3600" dirty="0">
                <a:solidFill>
                  <a:prstClr val="black"/>
                </a:solidFill>
              </a:rPr>
              <a:t>přímá a „nepřímá“ pedagogická činnost</a:t>
            </a:r>
            <a:endParaRPr lang="cs-CZ" dirty="0"/>
          </a:p>
        </p:txBody>
      </p:sp>
      <p:sp>
        <p:nvSpPr>
          <p:cNvPr id="4" name="Zástupný obsah 3">
            <a:extLst>
              <a:ext uri="{FF2B5EF4-FFF2-40B4-BE49-F238E27FC236}">
                <a16:creationId xmlns:a16="http://schemas.microsoft.com/office/drawing/2014/main" id="{C9779D34-667C-4D99-B1F9-E0CDF32A9D00}"/>
              </a:ext>
            </a:extLst>
          </p:cNvPr>
          <p:cNvSpPr>
            <a:spLocks noGrp="1"/>
          </p:cNvSpPr>
          <p:nvPr>
            <p:ph sz="half" idx="1"/>
          </p:nvPr>
        </p:nvSpPr>
        <p:spPr/>
        <p:txBody>
          <a:bodyPr>
            <a:normAutofit fontScale="92500" lnSpcReduction="10000"/>
          </a:bodyPr>
          <a:lstStyle/>
          <a:p>
            <a:r>
              <a:rPr lang="cs-CZ" dirty="0"/>
              <a:t>Doba, na kterou se stanoví týdenní rozsah přímé pedagogické činnosti</a:t>
            </a:r>
          </a:p>
          <a:p>
            <a:endParaRPr lang="cs-CZ" dirty="0"/>
          </a:p>
          <a:p>
            <a:r>
              <a:rPr lang="cs-CZ" dirty="0"/>
              <a:t>§ 23 odst. 1 zákona o pedagogických pracovnících</a:t>
            </a:r>
          </a:p>
          <a:p>
            <a:r>
              <a:rPr lang="cs-CZ" dirty="0"/>
              <a:t>týdenní rozsah hodin přímé pedagogické činnosti stanoví ředitel školy pedagogickému pracovníkovi na období školního vyučování nebo na pololetí školního vyučování</a:t>
            </a:r>
          </a:p>
        </p:txBody>
      </p:sp>
      <p:sp>
        <p:nvSpPr>
          <p:cNvPr id="5" name="Zástupný obsah 4">
            <a:extLst>
              <a:ext uri="{FF2B5EF4-FFF2-40B4-BE49-F238E27FC236}">
                <a16:creationId xmlns:a16="http://schemas.microsoft.com/office/drawing/2014/main" id="{FFDA27AD-D4D3-443E-ADD8-5141C561B9DB}"/>
              </a:ext>
            </a:extLst>
          </p:cNvPr>
          <p:cNvSpPr>
            <a:spLocks noGrp="1"/>
          </p:cNvSpPr>
          <p:nvPr>
            <p:ph sz="half" idx="2"/>
          </p:nvPr>
        </p:nvSpPr>
        <p:spPr/>
        <p:txBody>
          <a:bodyPr>
            <a:normAutofit fontScale="92500" lnSpcReduction="10000"/>
          </a:bodyPr>
          <a:lstStyle/>
          <a:p>
            <a:r>
              <a:rPr lang="cs-CZ" dirty="0"/>
              <a:t>„kratší“ úvazek</a:t>
            </a:r>
          </a:p>
          <a:p>
            <a:endParaRPr lang="cs-CZ" dirty="0"/>
          </a:p>
          <a:p>
            <a:endParaRPr lang="cs-CZ" dirty="0"/>
          </a:p>
          <a:p>
            <a:r>
              <a:rPr lang="cs-CZ" dirty="0"/>
              <a:t>§ 23 odst. 2 zákona o pedagogických pracovnících</a:t>
            </a:r>
          </a:p>
          <a:p>
            <a:r>
              <a:rPr lang="cs-CZ" dirty="0"/>
              <a:t>při sjednání kratší než stanovené týdenní pracovní doby se úměrně tomu sníží rozsah přímé pedagogické činnosti</a:t>
            </a:r>
          </a:p>
        </p:txBody>
      </p:sp>
    </p:spTree>
    <p:extLst>
      <p:ext uri="{BB962C8B-B14F-4D97-AF65-F5344CB8AC3E}">
        <p14:creationId xmlns:p14="http://schemas.microsoft.com/office/powerpoint/2010/main" val="1014538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9A6F73-8944-4711-8BB6-3D476550466C}"/>
              </a:ext>
            </a:extLst>
          </p:cNvPr>
          <p:cNvSpPr>
            <a:spLocks noGrp="1"/>
          </p:cNvSpPr>
          <p:nvPr>
            <p:ph type="title"/>
          </p:nvPr>
        </p:nvSpPr>
        <p:spPr/>
        <p:txBody>
          <a:bodyPr/>
          <a:lstStyle/>
          <a:p>
            <a:r>
              <a:rPr lang="cs-CZ" sz="3600" dirty="0">
                <a:solidFill>
                  <a:prstClr val="black"/>
                </a:solidFill>
              </a:rPr>
              <a:t>Pracovní doba pedagogického pracovníka, </a:t>
            </a:r>
            <a:br>
              <a:rPr lang="cs-CZ" sz="3600" dirty="0">
                <a:solidFill>
                  <a:prstClr val="black"/>
                </a:solidFill>
              </a:rPr>
            </a:br>
            <a:r>
              <a:rPr lang="cs-CZ" sz="3600" dirty="0">
                <a:solidFill>
                  <a:prstClr val="black"/>
                </a:solidFill>
              </a:rPr>
              <a:t>přímá a „nepřímá“ pedagogická činnost</a:t>
            </a:r>
            <a:endParaRPr lang="cs-CZ" dirty="0"/>
          </a:p>
        </p:txBody>
      </p:sp>
      <p:sp>
        <p:nvSpPr>
          <p:cNvPr id="4" name="Zástupný obsah 3">
            <a:extLst>
              <a:ext uri="{FF2B5EF4-FFF2-40B4-BE49-F238E27FC236}">
                <a16:creationId xmlns:a16="http://schemas.microsoft.com/office/drawing/2014/main" id="{606C7177-6008-4584-81EF-EDB29B30A75C}"/>
              </a:ext>
            </a:extLst>
          </p:cNvPr>
          <p:cNvSpPr>
            <a:spLocks noGrp="1"/>
          </p:cNvSpPr>
          <p:nvPr>
            <p:ph sz="half" idx="1"/>
          </p:nvPr>
        </p:nvSpPr>
        <p:spPr/>
        <p:txBody>
          <a:bodyPr>
            <a:normAutofit fontScale="85000" lnSpcReduction="20000"/>
          </a:bodyPr>
          <a:lstStyle/>
          <a:p>
            <a:r>
              <a:rPr lang="cs-CZ" dirty="0"/>
              <a:t>učitel 2. stupně základní školy</a:t>
            </a:r>
          </a:p>
          <a:p>
            <a:endParaRPr lang="cs-CZ" dirty="0"/>
          </a:p>
          <a:p>
            <a:r>
              <a:rPr lang="cs-CZ" dirty="0"/>
              <a:t>týdenní pracovní doba 40 h (úvazek 1,0)</a:t>
            </a:r>
          </a:p>
          <a:p>
            <a:r>
              <a:rPr lang="cs-CZ" dirty="0"/>
              <a:t>z toho 22 hodin přímé pedagogické činnosti</a:t>
            </a:r>
          </a:p>
        </p:txBody>
      </p:sp>
      <p:sp>
        <p:nvSpPr>
          <p:cNvPr id="5" name="Zástupný obsah 4">
            <a:extLst>
              <a:ext uri="{FF2B5EF4-FFF2-40B4-BE49-F238E27FC236}">
                <a16:creationId xmlns:a16="http://schemas.microsoft.com/office/drawing/2014/main" id="{1F4C354D-A2CE-47D9-8755-1CB8A34C0972}"/>
              </a:ext>
            </a:extLst>
          </p:cNvPr>
          <p:cNvSpPr>
            <a:spLocks noGrp="1"/>
          </p:cNvSpPr>
          <p:nvPr>
            <p:ph sz="half" idx="2"/>
          </p:nvPr>
        </p:nvSpPr>
        <p:spPr/>
        <p:txBody>
          <a:bodyPr>
            <a:normAutofit fontScale="85000" lnSpcReduction="20000"/>
          </a:bodyPr>
          <a:lstStyle/>
          <a:p>
            <a:r>
              <a:rPr lang="cs-CZ" dirty="0"/>
              <a:t>učitel 2. stupně základní školy</a:t>
            </a:r>
          </a:p>
          <a:p>
            <a:endParaRPr lang="cs-CZ" dirty="0"/>
          </a:p>
          <a:p>
            <a:r>
              <a:rPr lang="cs-CZ" dirty="0"/>
              <a:t>týdenní pracovní doba 34,54 h (úvazek 0,863), tj. 34 hodiny a 32 minuty</a:t>
            </a:r>
          </a:p>
          <a:p>
            <a:r>
              <a:rPr lang="cs-CZ" dirty="0"/>
              <a:t>z toho 19 hodin přímé pedagogické činnosti</a:t>
            </a:r>
          </a:p>
          <a:p>
            <a:endParaRPr lang="cs-CZ" dirty="0"/>
          </a:p>
          <a:p>
            <a:r>
              <a:rPr lang="cs-CZ" dirty="0"/>
              <a:t>vykonává činnost výchovného poradce, do 150 žáků</a:t>
            </a:r>
          </a:p>
          <a:p>
            <a:r>
              <a:rPr lang="cs-CZ" dirty="0"/>
              <a:t>rozsah přímé pedagogické činnosti se sníží o 1 hodinu</a:t>
            </a:r>
          </a:p>
          <a:p>
            <a:r>
              <a:rPr lang="cs-CZ" dirty="0"/>
              <a:t>tj. 18 hodin</a:t>
            </a:r>
          </a:p>
          <a:p>
            <a:endParaRPr lang="cs-CZ" dirty="0"/>
          </a:p>
        </p:txBody>
      </p:sp>
    </p:spTree>
    <p:extLst>
      <p:ext uri="{BB962C8B-B14F-4D97-AF65-F5344CB8AC3E}">
        <p14:creationId xmlns:p14="http://schemas.microsoft.com/office/powerpoint/2010/main" val="840493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7099CB-1DA3-476B-8E66-DACEBDDF6D94}"/>
              </a:ext>
            </a:extLst>
          </p:cNvPr>
          <p:cNvSpPr>
            <a:spLocks noGrp="1"/>
          </p:cNvSpPr>
          <p:nvPr>
            <p:ph type="title"/>
          </p:nvPr>
        </p:nvSpPr>
        <p:spPr>
          <a:xfrm>
            <a:off x="771088" y="96677"/>
            <a:ext cx="10515600" cy="600907"/>
          </a:xfrm>
        </p:spPr>
        <p:txBody>
          <a:bodyPr>
            <a:normAutofit fontScale="90000"/>
          </a:bodyPr>
          <a:lstStyle/>
          <a:p>
            <a:r>
              <a:rPr lang="cs-CZ" dirty="0"/>
              <a:t>Novela vyhlášky č. 48/2005 Sb.</a:t>
            </a:r>
          </a:p>
        </p:txBody>
      </p:sp>
      <p:graphicFrame>
        <p:nvGraphicFramePr>
          <p:cNvPr id="8" name="Zástupný symbol pro obsah 7">
            <a:extLst>
              <a:ext uri="{FF2B5EF4-FFF2-40B4-BE49-F238E27FC236}">
                <a16:creationId xmlns:a16="http://schemas.microsoft.com/office/drawing/2014/main" id="{FEB21105-4058-4368-98BA-E5F76E56E339}"/>
              </a:ext>
            </a:extLst>
          </p:cNvPr>
          <p:cNvGraphicFramePr>
            <a:graphicFrameLocks noGrp="1"/>
          </p:cNvGraphicFramePr>
          <p:nvPr>
            <p:ph idx="1"/>
            <p:extLst/>
          </p:nvPr>
        </p:nvGraphicFramePr>
        <p:xfrm>
          <a:off x="771088" y="810705"/>
          <a:ext cx="11229233" cy="5948729"/>
        </p:xfrm>
        <a:graphic>
          <a:graphicData uri="http://schemas.openxmlformats.org/drawingml/2006/table">
            <a:tbl>
              <a:tblPr firstRow="1" bandRow="1">
                <a:tableStyleId>{5940675A-B579-460E-94D1-54222C63F5DA}</a:tableStyleId>
              </a:tblPr>
              <a:tblGrid>
                <a:gridCol w="2061156">
                  <a:extLst>
                    <a:ext uri="{9D8B030D-6E8A-4147-A177-3AD203B41FA5}">
                      <a16:colId xmlns:a16="http://schemas.microsoft.com/office/drawing/2014/main" val="3057205879"/>
                    </a:ext>
                  </a:extLst>
                </a:gridCol>
                <a:gridCol w="4353736">
                  <a:extLst>
                    <a:ext uri="{9D8B030D-6E8A-4147-A177-3AD203B41FA5}">
                      <a16:colId xmlns:a16="http://schemas.microsoft.com/office/drawing/2014/main" val="653845488"/>
                    </a:ext>
                  </a:extLst>
                </a:gridCol>
                <a:gridCol w="4814341">
                  <a:extLst>
                    <a:ext uri="{9D8B030D-6E8A-4147-A177-3AD203B41FA5}">
                      <a16:colId xmlns:a16="http://schemas.microsoft.com/office/drawing/2014/main" val="103436305"/>
                    </a:ext>
                  </a:extLst>
                </a:gridCol>
              </a:tblGrid>
              <a:tr h="433633">
                <a:tc>
                  <a:txBody>
                    <a:bodyPr/>
                    <a:lstStyle/>
                    <a:p>
                      <a:endParaRPr lang="cs-CZ" sz="2400" dirty="0"/>
                    </a:p>
                  </a:txBody>
                  <a:tcPr/>
                </a:tc>
                <a:tc gridSpan="2">
                  <a:txBody>
                    <a:bodyPr/>
                    <a:lstStyle/>
                    <a:p>
                      <a:pPr algn="ctr"/>
                      <a:r>
                        <a:rPr lang="cs-CZ" sz="2400" dirty="0"/>
                        <a:t>základní škola pouze s třídami prvního stupně</a:t>
                      </a:r>
                    </a:p>
                  </a:txBody>
                  <a:tcPr/>
                </a:tc>
                <a:tc hMerge="1">
                  <a:txBody>
                    <a:bodyPr/>
                    <a:lstStyle/>
                    <a:p>
                      <a:endParaRPr lang="cs-CZ" dirty="0"/>
                    </a:p>
                  </a:txBody>
                  <a:tcPr/>
                </a:tc>
                <a:extLst>
                  <a:ext uri="{0D108BD9-81ED-4DB2-BD59-A6C34878D82A}">
                    <a16:rowId xmlns:a16="http://schemas.microsoft.com/office/drawing/2014/main" val="1902150817"/>
                  </a:ext>
                </a:extLst>
              </a:tr>
              <a:tr h="944519">
                <a:tc>
                  <a:txBody>
                    <a:bodyPr/>
                    <a:lstStyle/>
                    <a:p>
                      <a:endParaRPr lang="cs-CZ" sz="2400" dirty="0"/>
                    </a:p>
                  </a:txBody>
                  <a:tcPr/>
                </a:tc>
                <a:tc>
                  <a:txBody>
                    <a:bodyPr/>
                    <a:lstStyle/>
                    <a:p>
                      <a:r>
                        <a:rPr lang="cs-CZ" sz="2400" dirty="0"/>
                        <a:t>§ 4 odst.  2 až 5</a:t>
                      </a:r>
                    </a:p>
                    <a:p>
                      <a:r>
                        <a:rPr lang="cs-CZ" sz="2400" dirty="0"/>
                        <a:t>vyhlášky č. 48/2005 Sb.</a:t>
                      </a:r>
                    </a:p>
                  </a:txBody>
                  <a:tcPr/>
                </a:tc>
                <a:tc>
                  <a:txBody>
                    <a:bodyPr/>
                    <a:lstStyle/>
                    <a:p>
                      <a:r>
                        <a:rPr lang="cs-CZ" sz="2400" dirty="0"/>
                        <a:t>§ 4 odst. 1</a:t>
                      </a:r>
                    </a:p>
                    <a:p>
                      <a:r>
                        <a:rPr lang="cs-CZ" sz="2400" dirty="0"/>
                        <a:t>vyhlášky č. 48/2005 Sb.</a:t>
                      </a:r>
                    </a:p>
                  </a:txBody>
                  <a:tcPr/>
                </a:tc>
                <a:extLst>
                  <a:ext uri="{0D108BD9-81ED-4DB2-BD59-A6C34878D82A}">
                    <a16:rowId xmlns:a16="http://schemas.microsoft.com/office/drawing/2014/main" val="758259503"/>
                  </a:ext>
                </a:extLst>
              </a:tr>
              <a:tr h="524733">
                <a:tc>
                  <a:txBody>
                    <a:bodyPr/>
                    <a:lstStyle/>
                    <a:p>
                      <a:endParaRPr lang="cs-CZ" sz="2400"/>
                    </a:p>
                  </a:txBody>
                  <a:tcPr/>
                </a:tc>
                <a:tc>
                  <a:txBody>
                    <a:bodyPr/>
                    <a:lstStyle/>
                    <a:p>
                      <a:r>
                        <a:rPr lang="cs-CZ" sz="2400" b="1" dirty="0"/>
                        <a:t>do 31. 8. 2018</a:t>
                      </a:r>
                    </a:p>
                  </a:txBody>
                  <a:tcPr/>
                </a:tc>
                <a:tc>
                  <a:txBody>
                    <a:bodyPr/>
                    <a:lstStyle/>
                    <a:p>
                      <a:r>
                        <a:rPr lang="cs-CZ" sz="2400" b="1" dirty="0"/>
                        <a:t>účinnost od 1. 9. 2018</a:t>
                      </a:r>
                    </a:p>
                    <a:p>
                      <a:r>
                        <a:rPr lang="cs-CZ" sz="2400" b="1" dirty="0"/>
                        <a:t>podle přechodného ustanovení použití spolu s reformou financování</a:t>
                      </a:r>
                    </a:p>
                  </a:txBody>
                  <a:tcPr/>
                </a:tc>
                <a:extLst>
                  <a:ext uri="{0D108BD9-81ED-4DB2-BD59-A6C34878D82A}">
                    <a16:rowId xmlns:a16="http://schemas.microsoft.com/office/drawing/2014/main" val="1844442899"/>
                  </a:ext>
                </a:extLst>
              </a:tr>
              <a:tr h="524733">
                <a:tc>
                  <a:txBody>
                    <a:bodyPr/>
                    <a:lstStyle/>
                    <a:p>
                      <a:r>
                        <a:rPr lang="cs-CZ" sz="2400" dirty="0"/>
                        <a:t>1 třída</a:t>
                      </a:r>
                    </a:p>
                  </a:txBody>
                  <a:tcPr/>
                </a:tc>
                <a:tc>
                  <a:txBody>
                    <a:bodyPr/>
                    <a:lstStyle/>
                    <a:p>
                      <a:r>
                        <a:rPr lang="cs-CZ" sz="2400" dirty="0"/>
                        <a:t>nejméně 10 žáků</a:t>
                      </a:r>
                    </a:p>
                  </a:txBody>
                  <a:tcPr/>
                </a:tc>
                <a:tc>
                  <a:txBody>
                    <a:bodyPr/>
                    <a:lstStyle/>
                    <a:p>
                      <a:r>
                        <a:rPr lang="cs-CZ" sz="2400" dirty="0"/>
                        <a:t>nejméně 10 žáků</a:t>
                      </a:r>
                    </a:p>
                  </a:txBody>
                  <a:tcPr/>
                </a:tc>
                <a:extLst>
                  <a:ext uri="{0D108BD9-81ED-4DB2-BD59-A6C34878D82A}">
                    <a16:rowId xmlns:a16="http://schemas.microsoft.com/office/drawing/2014/main" val="356701474"/>
                  </a:ext>
                </a:extLst>
              </a:tr>
              <a:tr h="944519">
                <a:tc>
                  <a:txBody>
                    <a:bodyPr/>
                    <a:lstStyle/>
                    <a:p>
                      <a:r>
                        <a:rPr lang="cs-CZ" sz="2400" dirty="0"/>
                        <a:t>2 třídy</a:t>
                      </a:r>
                    </a:p>
                  </a:txBody>
                  <a:tcPr/>
                </a:tc>
                <a:tc>
                  <a:txBody>
                    <a:bodyPr/>
                    <a:lstStyle/>
                    <a:p>
                      <a:r>
                        <a:rPr lang="cs-CZ" sz="2400" dirty="0"/>
                        <a:t>nejméně 12 žáků v průměru na 1 třídu</a:t>
                      </a:r>
                    </a:p>
                  </a:txBody>
                  <a:tcPr/>
                </a:tc>
                <a:tc>
                  <a:txBody>
                    <a:bodyPr/>
                    <a:lstStyle/>
                    <a:p>
                      <a:r>
                        <a:rPr lang="cs-CZ" sz="2400" dirty="0"/>
                        <a:t>nejnižší počet žáků ve třídě: průměrně 12 žáků</a:t>
                      </a:r>
                    </a:p>
                  </a:txBody>
                  <a:tcPr/>
                </a:tc>
                <a:extLst>
                  <a:ext uri="{0D108BD9-81ED-4DB2-BD59-A6C34878D82A}">
                    <a16:rowId xmlns:a16="http://schemas.microsoft.com/office/drawing/2014/main" val="1181754873"/>
                  </a:ext>
                </a:extLst>
              </a:tr>
              <a:tr h="944519">
                <a:tc>
                  <a:txBody>
                    <a:bodyPr/>
                    <a:lstStyle/>
                    <a:p>
                      <a:r>
                        <a:rPr lang="cs-CZ" sz="2400" dirty="0"/>
                        <a:t>3 třídy</a:t>
                      </a:r>
                    </a:p>
                  </a:txBody>
                  <a:tcPr/>
                </a:tc>
                <a:tc>
                  <a:txBody>
                    <a:bodyPr/>
                    <a:lstStyle/>
                    <a:p>
                      <a:r>
                        <a:rPr lang="cs-CZ" sz="2400" dirty="0"/>
                        <a:t>nejméně 14 žáků v průměru na 1 třídu</a:t>
                      </a:r>
                    </a:p>
                  </a:txBody>
                  <a:tcPr/>
                </a:tc>
                <a:tc>
                  <a:txBody>
                    <a:bodyPr/>
                    <a:lstStyle/>
                    <a:p>
                      <a:r>
                        <a:rPr lang="cs-CZ" sz="2400" dirty="0"/>
                        <a:t>nejnižší počet žáků ve třídě: průměrně 14 žáků</a:t>
                      </a:r>
                    </a:p>
                  </a:txBody>
                  <a:tcPr/>
                </a:tc>
                <a:extLst>
                  <a:ext uri="{0D108BD9-81ED-4DB2-BD59-A6C34878D82A}">
                    <a16:rowId xmlns:a16="http://schemas.microsoft.com/office/drawing/2014/main" val="86209356"/>
                  </a:ext>
                </a:extLst>
              </a:tr>
              <a:tr h="944519">
                <a:tc>
                  <a:txBody>
                    <a:bodyPr/>
                    <a:lstStyle/>
                    <a:p>
                      <a:r>
                        <a:rPr lang="cs-CZ" sz="2400" dirty="0"/>
                        <a:t>4 a více tříd</a:t>
                      </a:r>
                    </a:p>
                  </a:txBody>
                  <a:tcPr/>
                </a:tc>
                <a:tc>
                  <a:txBody>
                    <a:bodyPr/>
                    <a:lstStyle/>
                    <a:p>
                      <a:r>
                        <a:rPr lang="cs-CZ" sz="2400" dirty="0"/>
                        <a:t>nejméně 15 žáků v průměru na 1 třídu</a:t>
                      </a:r>
                    </a:p>
                  </a:txBody>
                  <a:tcPr/>
                </a:tc>
                <a:tc>
                  <a:txBody>
                    <a:bodyPr/>
                    <a:lstStyle/>
                    <a:p>
                      <a:r>
                        <a:rPr lang="cs-CZ" sz="2400" dirty="0"/>
                        <a:t>nejnižší počet žáků ve třídě: průměrně 15 žáků</a:t>
                      </a:r>
                    </a:p>
                  </a:txBody>
                  <a:tcPr/>
                </a:tc>
                <a:extLst>
                  <a:ext uri="{0D108BD9-81ED-4DB2-BD59-A6C34878D82A}">
                    <a16:rowId xmlns:a16="http://schemas.microsoft.com/office/drawing/2014/main" val="33466385"/>
                  </a:ext>
                </a:extLst>
              </a:tr>
            </a:tbl>
          </a:graphicData>
        </a:graphic>
      </p:graphicFrame>
    </p:spTree>
    <p:extLst>
      <p:ext uri="{BB962C8B-B14F-4D97-AF65-F5344CB8AC3E}">
        <p14:creationId xmlns:p14="http://schemas.microsoft.com/office/powerpoint/2010/main" val="21616447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990105-2DB3-42A1-8D98-E14D2B247164}"/>
              </a:ext>
            </a:extLst>
          </p:cNvPr>
          <p:cNvSpPr>
            <a:spLocks noGrp="1"/>
          </p:cNvSpPr>
          <p:nvPr>
            <p:ph type="title"/>
          </p:nvPr>
        </p:nvSpPr>
        <p:spPr>
          <a:xfrm>
            <a:off x="421420" y="157990"/>
            <a:ext cx="10932380" cy="986597"/>
          </a:xfrm>
        </p:spPr>
        <p:txBody>
          <a:bodyPr>
            <a:normAutofit fontScale="90000"/>
          </a:bodyPr>
          <a:lstStyle/>
          <a:p>
            <a:r>
              <a:rPr lang="cs-CZ" sz="3600" dirty="0">
                <a:solidFill>
                  <a:prstClr val="black"/>
                </a:solidFill>
              </a:rPr>
              <a:t>Pracovní doba pedagogického pracovníka, </a:t>
            </a:r>
            <a:br>
              <a:rPr lang="cs-CZ" sz="3600" dirty="0">
                <a:solidFill>
                  <a:prstClr val="black"/>
                </a:solidFill>
              </a:rPr>
            </a:br>
            <a:r>
              <a:rPr lang="cs-CZ" sz="3600" dirty="0">
                <a:solidFill>
                  <a:prstClr val="black"/>
                </a:solidFill>
              </a:rPr>
              <a:t>přímá a „nepřímá“ pedagogická činnost</a:t>
            </a:r>
            <a:endParaRPr lang="cs-CZ" dirty="0"/>
          </a:p>
        </p:txBody>
      </p:sp>
      <p:sp>
        <p:nvSpPr>
          <p:cNvPr id="4" name="Zástupný obsah 3">
            <a:extLst>
              <a:ext uri="{FF2B5EF4-FFF2-40B4-BE49-F238E27FC236}">
                <a16:creationId xmlns:a16="http://schemas.microsoft.com/office/drawing/2014/main" id="{F953247A-C1FB-4944-9704-3C043BD62922}"/>
              </a:ext>
            </a:extLst>
          </p:cNvPr>
          <p:cNvSpPr>
            <a:spLocks noGrp="1"/>
          </p:cNvSpPr>
          <p:nvPr>
            <p:ph sz="half" idx="1"/>
          </p:nvPr>
        </p:nvSpPr>
        <p:spPr>
          <a:xfrm>
            <a:off x="421420" y="1256306"/>
            <a:ext cx="3562184" cy="4920657"/>
          </a:xfrm>
        </p:spPr>
        <p:txBody>
          <a:bodyPr>
            <a:normAutofit fontScale="70000" lnSpcReduction="20000"/>
          </a:bodyPr>
          <a:lstStyle/>
          <a:p>
            <a:r>
              <a:rPr lang="cs-CZ" dirty="0"/>
              <a:t>týdenní rozsah přímé pedagogické činnosti stanoven v rozpětí</a:t>
            </a:r>
          </a:p>
          <a:p>
            <a:r>
              <a:rPr lang="cs-CZ" dirty="0"/>
              <a:t>např. vychovatel školní družiny, asistent pedagoga</a:t>
            </a:r>
          </a:p>
        </p:txBody>
      </p:sp>
      <p:sp>
        <p:nvSpPr>
          <p:cNvPr id="5" name="Zástupný obsah 4">
            <a:extLst>
              <a:ext uri="{FF2B5EF4-FFF2-40B4-BE49-F238E27FC236}">
                <a16:creationId xmlns:a16="http://schemas.microsoft.com/office/drawing/2014/main" id="{1E68C086-6F9D-4FAC-B5E8-942CDEC69D9D}"/>
              </a:ext>
            </a:extLst>
          </p:cNvPr>
          <p:cNvSpPr>
            <a:spLocks noGrp="1"/>
          </p:cNvSpPr>
          <p:nvPr>
            <p:ph sz="half" idx="2"/>
          </p:nvPr>
        </p:nvSpPr>
        <p:spPr>
          <a:xfrm>
            <a:off x="3983603" y="1144587"/>
            <a:ext cx="7983110" cy="5415239"/>
          </a:xfrm>
        </p:spPr>
        <p:txBody>
          <a:bodyPr>
            <a:normAutofit fontScale="70000" lnSpcReduction="20000"/>
          </a:bodyPr>
          <a:lstStyle/>
          <a:p>
            <a:r>
              <a:rPr lang="cs-CZ" dirty="0"/>
              <a:t>Materiál MŠMT: </a:t>
            </a:r>
            <a:r>
              <a:rPr lang="cs-CZ" i="1" dirty="0"/>
              <a:t>Pracovní doba pedagogických pracovníků a rozsah přímé pedagogické činnosti</a:t>
            </a:r>
          </a:p>
          <a:p>
            <a:endParaRPr lang="cs-CZ" sz="1100" dirty="0"/>
          </a:p>
          <a:p>
            <a:r>
              <a:rPr lang="cs-CZ" dirty="0"/>
              <a:t>Týdenní rozsah hodin PPČ asistenta pedagoga při plném úvazku 1,0        (40 hodin týdně) je 20 – 40 hodin, na práce související s přímou pedagogickou činností připadne 20 – 0 hodin týdně. </a:t>
            </a:r>
          </a:p>
          <a:p>
            <a:r>
              <a:rPr lang="cs-CZ" dirty="0"/>
              <a:t>Podle charakteru speciálních vzdělávacích potřeb žáka doporučí školské poradenské zařízení rozsah potřeby </a:t>
            </a:r>
            <a:r>
              <a:rPr lang="cs-CZ" b="1" dirty="0"/>
              <a:t>přímé</a:t>
            </a:r>
            <a:r>
              <a:rPr lang="cs-CZ" dirty="0"/>
              <a:t> pedagogické činnosti asistenta. </a:t>
            </a:r>
          </a:p>
          <a:p>
            <a:r>
              <a:rPr lang="cs-CZ" dirty="0"/>
              <a:t>Konkrétní rozsah práce </a:t>
            </a:r>
            <a:r>
              <a:rPr lang="cs-CZ" b="1" dirty="0"/>
              <a:t>související</a:t>
            </a:r>
            <a:r>
              <a:rPr lang="cs-CZ" dirty="0"/>
              <a:t> s přímou pedagogickou činností školské poradenské zařízení </a:t>
            </a:r>
            <a:r>
              <a:rPr lang="cs-CZ" b="1" dirty="0"/>
              <a:t>neurčuje</a:t>
            </a:r>
            <a:r>
              <a:rPr lang="cs-CZ" dirty="0"/>
              <a:t>.</a:t>
            </a:r>
          </a:p>
          <a:p>
            <a:r>
              <a:rPr lang="cs-CZ" dirty="0"/>
              <a:t>Platí, že i rozsah přímé pedagogické činnosti konkrétního zaměstnance na pozici asistenta pedagoga určuje ředitel, nicméně musí vždy zabezpečit rozsah přímé pedagogické činnosti z doporučení ŠPZ.</a:t>
            </a:r>
          </a:p>
          <a:p>
            <a:r>
              <a:rPr lang="cs-CZ" dirty="0"/>
              <a:t>Normovaná finanční náročnost zohledňuje i nezbytnou potřebu práce související s přímou pedagogickou činností v poměru 1:9. </a:t>
            </a:r>
          </a:p>
          <a:p>
            <a:r>
              <a:rPr lang="cs-CZ" b="1" dirty="0"/>
              <a:t>Pravomoc ředitele určit rozsah této činnosti podle výše uvedených předpisů tím ale není dotčena</a:t>
            </a:r>
            <a:r>
              <a:rPr lang="cs-CZ" dirty="0"/>
              <a:t>, poměr 1:9 uvedený ve vyhlášce                č. 27/2016 Sb., ve znění pozdějších předpisů, vyjadřuje, v jakém poměru je financována PPČ a práce související s přímou pedagogickou činností pro asistenta pedagoga ze státního rozpočtu.</a:t>
            </a:r>
          </a:p>
          <a:p>
            <a:endParaRPr lang="cs-CZ" dirty="0"/>
          </a:p>
          <a:p>
            <a:endParaRPr lang="cs-CZ" dirty="0"/>
          </a:p>
        </p:txBody>
      </p:sp>
    </p:spTree>
    <p:extLst>
      <p:ext uri="{BB962C8B-B14F-4D97-AF65-F5344CB8AC3E}">
        <p14:creationId xmlns:p14="http://schemas.microsoft.com/office/powerpoint/2010/main" val="8200933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B77B08-791B-4A07-A257-4413B70FC38D}"/>
              </a:ext>
            </a:extLst>
          </p:cNvPr>
          <p:cNvSpPr>
            <a:spLocks noGrp="1"/>
          </p:cNvSpPr>
          <p:nvPr>
            <p:ph type="title"/>
          </p:nvPr>
        </p:nvSpPr>
        <p:spPr/>
        <p:txBody>
          <a:bodyPr/>
          <a:lstStyle/>
          <a:p>
            <a:r>
              <a:rPr lang="cs-CZ" sz="3200" dirty="0">
                <a:solidFill>
                  <a:prstClr val="black"/>
                </a:solidFill>
              </a:rPr>
              <a:t>Pracovní doba pedagogického pracovníka, </a:t>
            </a:r>
            <a:br>
              <a:rPr lang="cs-CZ" sz="3200" dirty="0">
                <a:solidFill>
                  <a:prstClr val="black"/>
                </a:solidFill>
              </a:rPr>
            </a:br>
            <a:r>
              <a:rPr lang="cs-CZ" sz="3200" dirty="0">
                <a:solidFill>
                  <a:prstClr val="black"/>
                </a:solidFill>
              </a:rPr>
              <a:t>přímá a „nepřímá“ pedagogická činnost</a:t>
            </a:r>
            <a:endParaRPr lang="cs-CZ" dirty="0"/>
          </a:p>
        </p:txBody>
      </p:sp>
      <p:sp>
        <p:nvSpPr>
          <p:cNvPr id="4" name="Zástupný obsah 3">
            <a:extLst>
              <a:ext uri="{FF2B5EF4-FFF2-40B4-BE49-F238E27FC236}">
                <a16:creationId xmlns:a16="http://schemas.microsoft.com/office/drawing/2014/main" id="{1C078F95-D6B2-4463-9AF4-D80D37617B43}"/>
              </a:ext>
            </a:extLst>
          </p:cNvPr>
          <p:cNvSpPr>
            <a:spLocks noGrp="1"/>
          </p:cNvSpPr>
          <p:nvPr>
            <p:ph sz="half" idx="1"/>
          </p:nvPr>
        </p:nvSpPr>
        <p:spPr/>
        <p:txBody>
          <a:bodyPr>
            <a:normAutofit fontScale="92500" lnSpcReduction="10000"/>
          </a:bodyPr>
          <a:lstStyle/>
          <a:p>
            <a:r>
              <a:rPr lang="cs-CZ" dirty="0"/>
              <a:t>školy, na které se vztahuje vyhláška č. 263/2007 Sb.</a:t>
            </a:r>
          </a:p>
        </p:txBody>
      </p:sp>
      <p:sp>
        <p:nvSpPr>
          <p:cNvPr id="5" name="Zástupný obsah 4">
            <a:extLst>
              <a:ext uri="{FF2B5EF4-FFF2-40B4-BE49-F238E27FC236}">
                <a16:creationId xmlns:a16="http://schemas.microsoft.com/office/drawing/2014/main" id="{A0BF376C-8A21-4F71-8E8B-84605F55269D}"/>
              </a:ext>
            </a:extLst>
          </p:cNvPr>
          <p:cNvSpPr>
            <a:spLocks noGrp="1"/>
          </p:cNvSpPr>
          <p:nvPr>
            <p:ph sz="half" idx="2"/>
          </p:nvPr>
        </p:nvSpPr>
        <p:spPr/>
        <p:txBody>
          <a:bodyPr>
            <a:normAutofit fontScale="92500" lnSpcReduction="10000"/>
          </a:bodyPr>
          <a:lstStyle/>
          <a:p>
            <a:r>
              <a:rPr lang="cs-CZ" dirty="0"/>
              <a:t>rovnoměrné rozvržení přímé pedagogické činnosti (stejný počet hodin přímé pedagogické činnosti)</a:t>
            </a:r>
          </a:p>
          <a:p>
            <a:r>
              <a:rPr lang="cs-CZ" dirty="0"/>
              <a:t>např. „přesun“ vyučovací hodiny z úterý na středu</a:t>
            </a:r>
          </a:p>
          <a:p>
            <a:endParaRPr lang="cs-CZ" dirty="0"/>
          </a:p>
          <a:p>
            <a:r>
              <a:rPr lang="cs-CZ" dirty="0"/>
              <a:t>v případě změny v rozvržení přímé pedagogické činnosti to ředitel školy nebo školského zařízení oznámí pedagogickému pracovníkovi zpravidla 3 dny předem</a:t>
            </a:r>
          </a:p>
        </p:txBody>
      </p:sp>
    </p:spTree>
    <p:extLst>
      <p:ext uri="{BB962C8B-B14F-4D97-AF65-F5344CB8AC3E}">
        <p14:creationId xmlns:p14="http://schemas.microsoft.com/office/powerpoint/2010/main" val="27171393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B77B08-791B-4A07-A257-4413B70FC38D}"/>
              </a:ext>
            </a:extLst>
          </p:cNvPr>
          <p:cNvSpPr>
            <a:spLocks noGrp="1"/>
          </p:cNvSpPr>
          <p:nvPr>
            <p:ph type="title"/>
          </p:nvPr>
        </p:nvSpPr>
        <p:spPr>
          <a:xfrm>
            <a:off x="310102" y="365125"/>
            <a:ext cx="11043698" cy="1325563"/>
          </a:xfrm>
        </p:spPr>
        <p:txBody>
          <a:bodyPr/>
          <a:lstStyle/>
          <a:p>
            <a:r>
              <a:rPr lang="cs-CZ" sz="3200" dirty="0">
                <a:solidFill>
                  <a:prstClr val="black"/>
                </a:solidFill>
              </a:rPr>
              <a:t>Pracovní doba pedagogického pracovníka, </a:t>
            </a:r>
            <a:br>
              <a:rPr lang="cs-CZ" sz="3200" dirty="0">
                <a:solidFill>
                  <a:prstClr val="black"/>
                </a:solidFill>
              </a:rPr>
            </a:br>
            <a:r>
              <a:rPr lang="cs-CZ" sz="3200" dirty="0">
                <a:solidFill>
                  <a:prstClr val="black"/>
                </a:solidFill>
              </a:rPr>
              <a:t>přímá a „nepřímá“ pedagogická činnost</a:t>
            </a:r>
            <a:endParaRPr lang="cs-CZ" dirty="0"/>
          </a:p>
        </p:txBody>
      </p:sp>
      <p:sp>
        <p:nvSpPr>
          <p:cNvPr id="4" name="Zástupný obsah 3">
            <a:extLst>
              <a:ext uri="{FF2B5EF4-FFF2-40B4-BE49-F238E27FC236}">
                <a16:creationId xmlns:a16="http://schemas.microsoft.com/office/drawing/2014/main" id="{1C078F95-D6B2-4463-9AF4-D80D37617B43}"/>
              </a:ext>
            </a:extLst>
          </p:cNvPr>
          <p:cNvSpPr>
            <a:spLocks noGrp="1"/>
          </p:cNvSpPr>
          <p:nvPr>
            <p:ph sz="half" idx="1"/>
          </p:nvPr>
        </p:nvSpPr>
        <p:spPr>
          <a:xfrm>
            <a:off x="310101" y="1825625"/>
            <a:ext cx="5581815" cy="4351338"/>
          </a:xfrm>
        </p:spPr>
        <p:txBody>
          <a:bodyPr>
            <a:normAutofit fontScale="85000" lnSpcReduction="10000"/>
          </a:bodyPr>
          <a:lstStyle/>
          <a:p>
            <a:r>
              <a:rPr lang="cs-CZ" dirty="0"/>
              <a:t>školy, na které se vztahuje </a:t>
            </a:r>
          </a:p>
          <a:p>
            <a:r>
              <a:rPr lang="cs-CZ" dirty="0"/>
              <a:t>vyhláška č. 263/2007 Sb. (§ 3 odst. 4)</a:t>
            </a:r>
          </a:p>
          <a:p>
            <a:r>
              <a:rPr lang="cs-CZ" dirty="0"/>
              <a:t>nařízení vlády č. 75/2005 Sb., v platném znění (§ 2 odst. 3)</a:t>
            </a:r>
          </a:p>
        </p:txBody>
      </p:sp>
      <p:sp>
        <p:nvSpPr>
          <p:cNvPr id="5" name="Zástupný obsah 4">
            <a:extLst>
              <a:ext uri="{FF2B5EF4-FFF2-40B4-BE49-F238E27FC236}">
                <a16:creationId xmlns:a16="http://schemas.microsoft.com/office/drawing/2014/main" id="{A0BF376C-8A21-4F71-8E8B-84605F55269D}"/>
              </a:ext>
            </a:extLst>
          </p:cNvPr>
          <p:cNvSpPr>
            <a:spLocks noGrp="1"/>
          </p:cNvSpPr>
          <p:nvPr>
            <p:ph sz="half" idx="2"/>
          </p:nvPr>
        </p:nvSpPr>
        <p:spPr>
          <a:xfrm>
            <a:off x="6162261" y="1825625"/>
            <a:ext cx="5191539" cy="4667250"/>
          </a:xfrm>
        </p:spPr>
        <p:txBody>
          <a:bodyPr>
            <a:normAutofit fontScale="85000" lnSpcReduction="10000"/>
          </a:bodyPr>
          <a:lstStyle/>
          <a:p>
            <a:r>
              <a:rPr lang="cs-CZ" b="1" dirty="0"/>
              <a:t>nerovnoměrné</a:t>
            </a:r>
            <a:r>
              <a:rPr lang="cs-CZ" dirty="0"/>
              <a:t> rozvržení přímé pedagogické činnosti</a:t>
            </a:r>
          </a:p>
          <a:p>
            <a:r>
              <a:rPr lang="cs-CZ" dirty="0"/>
              <a:t>týdenní rozsah přímé pedagogické činnosti lze rozvrhnout nerovnoměrně na jednotlivé týdny tak, aby nebyl překročen průměrný stanovený týdenní rozsah přímé pedagogické činnosti za období nejdéle 5 po sobě následujících měsíců</a:t>
            </a:r>
          </a:p>
          <a:p>
            <a:r>
              <a:rPr lang="cs-CZ" dirty="0"/>
              <a:t>v případě změny v rozvržení přímé pedagogické činnosti to ředitel školy nebo školského zařízení oznámí pedagogickému pracovníkovi zpravidla 3 dny předem</a:t>
            </a:r>
          </a:p>
        </p:txBody>
      </p:sp>
    </p:spTree>
    <p:extLst>
      <p:ext uri="{BB962C8B-B14F-4D97-AF65-F5344CB8AC3E}">
        <p14:creationId xmlns:p14="http://schemas.microsoft.com/office/powerpoint/2010/main" val="37409976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9F7112-E7AE-4A73-9F65-4E9CB8EF8ACA}"/>
              </a:ext>
            </a:extLst>
          </p:cNvPr>
          <p:cNvSpPr>
            <a:spLocks noGrp="1"/>
          </p:cNvSpPr>
          <p:nvPr>
            <p:ph type="title"/>
          </p:nvPr>
        </p:nvSpPr>
        <p:spPr/>
        <p:txBody>
          <a:bodyPr/>
          <a:lstStyle/>
          <a:p>
            <a:r>
              <a:rPr lang="cs-CZ" dirty="0"/>
              <a:t>Vnitřní platový předpis</a:t>
            </a:r>
          </a:p>
        </p:txBody>
      </p:sp>
      <p:graphicFrame>
        <p:nvGraphicFramePr>
          <p:cNvPr id="6" name="Zástupný obsah 5">
            <a:extLst>
              <a:ext uri="{FF2B5EF4-FFF2-40B4-BE49-F238E27FC236}">
                <a16:creationId xmlns:a16="http://schemas.microsoft.com/office/drawing/2014/main" id="{160DF76C-54A5-4AFF-8C46-5B9D146DEDBF}"/>
              </a:ext>
            </a:extLst>
          </p:cNvPr>
          <p:cNvGraphicFramePr>
            <a:graphicFrameLocks noGrp="1"/>
          </p:cNvGraphicFramePr>
          <p:nvPr>
            <p:ph idx="1"/>
            <p:extLst>
              <p:ext uri="{D42A27DB-BD31-4B8C-83A1-F6EECF244321}">
                <p14:modId xmlns:p14="http://schemas.microsoft.com/office/powerpoint/2010/main" val="302467917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77542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F655E0B2-94A1-4450-90AC-5154341CB6C9}"/>
              </a:ext>
            </a:extLst>
          </p:cNvPr>
          <p:cNvSpPr>
            <a:spLocks noGrp="1"/>
          </p:cNvSpPr>
          <p:nvPr>
            <p:ph type="ctrTitle"/>
          </p:nvPr>
        </p:nvSpPr>
        <p:spPr/>
        <p:txBody>
          <a:bodyPr/>
          <a:lstStyle/>
          <a:p>
            <a:r>
              <a:rPr lang="cs-CZ" dirty="0"/>
              <a:t>Správní řízení</a:t>
            </a:r>
          </a:p>
        </p:txBody>
      </p:sp>
      <p:sp>
        <p:nvSpPr>
          <p:cNvPr id="6" name="Podnadpis 5">
            <a:extLst>
              <a:ext uri="{FF2B5EF4-FFF2-40B4-BE49-F238E27FC236}">
                <a16:creationId xmlns:a16="http://schemas.microsoft.com/office/drawing/2014/main" id="{CCB262C1-8131-49B7-AD3A-2BE30B961BFD}"/>
              </a:ext>
            </a:extLst>
          </p:cNvPr>
          <p:cNvSpPr>
            <a:spLocks noGrp="1"/>
          </p:cNvSpPr>
          <p:nvPr>
            <p:ph type="subTitle" idx="1"/>
          </p:nvPr>
        </p:nvSpPr>
        <p:spPr/>
        <p:txBody>
          <a:bodyPr>
            <a:normAutofit lnSpcReduction="10000"/>
          </a:bodyPr>
          <a:lstStyle/>
          <a:p>
            <a:pPr marL="342900" indent="-342900" algn="l">
              <a:buFont typeface="Arial" panose="020B0604020202020204" pitchFamily="34" charset="0"/>
              <a:buChar char="•"/>
            </a:pPr>
            <a:r>
              <a:rPr lang="cs-CZ" dirty="0"/>
              <a:t>Problematická místa správního řízení: procesní kroky, způsob zahájení řízení, přijetí ke vzdělávání a přestup na jinou ZŠ</a:t>
            </a:r>
          </a:p>
          <a:p>
            <a:pPr marL="342900" indent="-342900" algn="l">
              <a:buFont typeface="Arial" panose="020B0604020202020204" pitchFamily="34" charset="0"/>
              <a:buChar char="•"/>
            </a:pPr>
            <a:r>
              <a:rPr lang="cs-CZ" dirty="0"/>
              <a:t>Vedení spisu</a:t>
            </a:r>
          </a:p>
          <a:p>
            <a:pPr marL="342900" indent="-342900" algn="l">
              <a:buFont typeface="Arial" panose="020B0604020202020204" pitchFamily="34" charset="0"/>
              <a:buChar char="•"/>
            </a:pPr>
            <a:r>
              <a:rPr lang="cs-CZ" dirty="0"/>
              <a:t>Nesoulad rodičů</a:t>
            </a:r>
          </a:p>
        </p:txBody>
      </p:sp>
    </p:spTree>
    <p:extLst>
      <p:ext uri="{BB962C8B-B14F-4D97-AF65-F5344CB8AC3E}">
        <p14:creationId xmlns:p14="http://schemas.microsoft.com/office/powerpoint/2010/main" val="16728571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3B0085-C62B-4489-993D-0BDF8C274FDA}"/>
              </a:ext>
            </a:extLst>
          </p:cNvPr>
          <p:cNvSpPr>
            <a:spLocks noGrp="1"/>
          </p:cNvSpPr>
          <p:nvPr>
            <p:ph type="title"/>
          </p:nvPr>
        </p:nvSpPr>
        <p:spPr>
          <a:xfrm>
            <a:off x="838200" y="365126"/>
            <a:ext cx="10515600" cy="826112"/>
          </a:xfrm>
        </p:spPr>
        <p:txBody>
          <a:bodyPr/>
          <a:lstStyle/>
          <a:p>
            <a:r>
              <a:rPr lang="cs-CZ" dirty="0"/>
              <a:t>Správní řízení</a:t>
            </a:r>
          </a:p>
        </p:txBody>
      </p:sp>
      <p:graphicFrame>
        <p:nvGraphicFramePr>
          <p:cNvPr id="4" name="Zástupný symbol pro obsah 3">
            <a:extLst>
              <a:ext uri="{FF2B5EF4-FFF2-40B4-BE49-F238E27FC236}">
                <a16:creationId xmlns:a16="http://schemas.microsoft.com/office/drawing/2014/main" id="{7C5EAA63-1752-4DBA-9AA3-E58BE0B431A1}"/>
              </a:ext>
            </a:extLst>
          </p:cNvPr>
          <p:cNvGraphicFramePr>
            <a:graphicFrameLocks noGrp="1"/>
          </p:cNvGraphicFramePr>
          <p:nvPr>
            <p:ph idx="1"/>
            <p:extLst/>
          </p:nvPr>
        </p:nvGraphicFramePr>
        <p:xfrm>
          <a:off x="838200" y="1191238"/>
          <a:ext cx="10515600" cy="4985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61745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349DC3-E02B-40B4-85E7-F3241E32A6E2}"/>
              </a:ext>
            </a:extLst>
          </p:cNvPr>
          <p:cNvSpPr>
            <a:spLocks noGrp="1"/>
          </p:cNvSpPr>
          <p:nvPr>
            <p:ph type="title"/>
          </p:nvPr>
        </p:nvSpPr>
        <p:spPr>
          <a:xfrm>
            <a:off x="347133" y="100806"/>
            <a:ext cx="11006667" cy="600075"/>
          </a:xfrm>
        </p:spPr>
        <p:txBody>
          <a:bodyPr>
            <a:normAutofit fontScale="90000"/>
          </a:bodyPr>
          <a:lstStyle/>
          <a:p>
            <a:r>
              <a:rPr lang="cs-CZ" dirty="0"/>
              <a:t>Správní řízení</a:t>
            </a:r>
          </a:p>
        </p:txBody>
      </p:sp>
      <p:graphicFrame>
        <p:nvGraphicFramePr>
          <p:cNvPr id="11" name="Zástupný obsah 10">
            <a:extLst>
              <a:ext uri="{FF2B5EF4-FFF2-40B4-BE49-F238E27FC236}">
                <a16:creationId xmlns:a16="http://schemas.microsoft.com/office/drawing/2014/main" id="{DB5BE0CF-0609-4D9D-9C9D-2DAD14A9FBEF}"/>
              </a:ext>
            </a:extLst>
          </p:cNvPr>
          <p:cNvGraphicFramePr>
            <a:graphicFrameLocks noGrp="1"/>
          </p:cNvGraphicFramePr>
          <p:nvPr>
            <p:ph sz="half" idx="1"/>
            <p:extLst>
              <p:ext uri="{D42A27DB-BD31-4B8C-83A1-F6EECF244321}">
                <p14:modId xmlns:p14="http://schemas.microsoft.com/office/powerpoint/2010/main" val="4215125797"/>
              </p:ext>
            </p:extLst>
          </p:nvPr>
        </p:nvGraphicFramePr>
        <p:xfrm>
          <a:off x="347133" y="1825625"/>
          <a:ext cx="2845518"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Zástupný obsah 12">
            <a:extLst>
              <a:ext uri="{FF2B5EF4-FFF2-40B4-BE49-F238E27FC236}">
                <a16:creationId xmlns:a16="http://schemas.microsoft.com/office/drawing/2014/main" id="{4C6DFD43-B1FE-48A7-9478-546ADEB20BA4}"/>
              </a:ext>
            </a:extLst>
          </p:cNvPr>
          <p:cNvGraphicFramePr>
            <a:graphicFrameLocks noGrp="1"/>
          </p:cNvGraphicFramePr>
          <p:nvPr>
            <p:ph sz="half" idx="2"/>
            <p:extLst>
              <p:ext uri="{D42A27DB-BD31-4B8C-83A1-F6EECF244321}">
                <p14:modId xmlns:p14="http://schemas.microsoft.com/office/powerpoint/2010/main" val="4204317469"/>
              </p:ext>
            </p:extLst>
          </p:nvPr>
        </p:nvGraphicFramePr>
        <p:xfrm>
          <a:off x="3352801" y="700881"/>
          <a:ext cx="8492066" cy="605631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3563030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6D4D55-FDB4-4FE6-9D35-2CBDF1F849C0}"/>
              </a:ext>
            </a:extLst>
          </p:cNvPr>
          <p:cNvSpPr>
            <a:spLocks noGrp="1"/>
          </p:cNvSpPr>
          <p:nvPr>
            <p:ph type="title"/>
          </p:nvPr>
        </p:nvSpPr>
        <p:spPr>
          <a:xfrm>
            <a:off x="838200" y="365125"/>
            <a:ext cx="10515600" cy="732155"/>
          </a:xfrm>
        </p:spPr>
        <p:txBody>
          <a:bodyPr/>
          <a:lstStyle/>
          <a:p>
            <a:r>
              <a:rPr lang="cs-CZ" dirty="0"/>
              <a:t>Správní řízení</a:t>
            </a:r>
          </a:p>
        </p:txBody>
      </p:sp>
      <p:graphicFrame>
        <p:nvGraphicFramePr>
          <p:cNvPr id="6" name="Zástupný obsah 5">
            <a:extLst>
              <a:ext uri="{FF2B5EF4-FFF2-40B4-BE49-F238E27FC236}">
                <a16:creationId xmlns:a16="http://schemas.microsoft.com/office/drawing/2014/main" id="{2263F883-C34C-4CB2-B8F7-A984A67AAD2E}"/>
              </a:ext>
            </a:extLst>
          </p:cNvPr>
          <p:cNvGraphicFramePr>
            <a:graphicFrameLocks noGrp="1"/>
          </p:cNvGraphicFramePr>
          <p:nvPr>
            <p:ph idx="1"/>
            <p:extLst>
              <p:ext uri="{D42A27DB-BD31-4B8C-83A1-F6EECF244321}">
                <p14:modId xmlns:p14="http://schemas.microsoft.com/office/powerpoint/2010/main" val="2399202622"/>
              </p:ext>
            </p:extLst>
          </p:nvPr>
        </p:nvGraphicFramePr>
        <p:xfrm>
          <a:off x="695076" y="1097280"/>
          <a:ext cx="10515600" cy="53955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31613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234B3D-7B5A-46F5-BCC9-A01B5BF8F507}"/>
              </a:ext>
            </a:extLst>
          </p:cNvPr>
          <p:cNvSpPr>
            <a:spLocks noGrp="1"/>
          </p:cNvSpPr>
          <p:nvPr>
            <p:ph type="title"/>
          </p:nvPr>
        </p:nvSpPr>
        <p:spPr/>
        <p:txBody>
          <a:bodyPr/>
          <a:lstStyle/>
          <a:p>
            <a:r>
              <a:rPr lang="cs-CZ" dirty="0"/>
              <a:t>Odklad povinné školní docházky</a:t>
            </a:r>
          </a:p>
        </p:txBody>
      </p:sp>
      <p:sp>
        <p:nvSpPr>
          <p:cNvPr id="3" name="Zástupný obsah 2">
            <a:extLst>
              <a:ext uri="{FF2B5EF4-FFF2-40B4-BE49-F238E27FC236}">
                <a16:creationId xmlns:a16="http://schemas.microsoft.com/office/drawing/2014/main" id="{E4B4F383-E4FB-47F7-8CB8-472FB07243E4}"/>
              </a:ext>
            </a:extLst>
          </p:cNvPr>
          <p:cNvSpPr>
            <a:spLocks noGrp="1"/>
          </p:cNvSpPr>
          <p:nvPr>
            <p:ph idx="1"/>
          </p:nvPr>
        </p:nvSpPr>
        <p:spPr/>
        <p:txBody>
          <a:bodyPr/>
          <a:lstStyle/>
          <a:p>
            <a:r>
              <a:rPr lang="cs-CZ" dirty="0"/>
              <a:t>§ 37 školského zákona</a:t>
            </a:r>
          </a:p>
          <a:p>
            <a:r>
              <a:rPr lang="cs-CZ" dirty="0"/>
              <a:t>povolení odkladu: § 164 odst. 1 písm. a) školského zákona</a:t>
            </a:r>
          </a:p>
          <a:p>
            <a:r>
              <a:rPr lang="cs-CZ" dirty="0"/>
              <a:t>nepovolení odkladu: § 165 odst. 2   písm. c) školského zákona</a:t>
            </a:r>
          </a:p>
          <a:p>
            <a:endParaRPr lang="cs-CZ" dirty="0"/>
          </a:p>
        </p:txBody>
      </p:sp>
    </p:spTree>
    <p:extLst>
      <p:ext uri="{BB962C8B-B14F-4D97-AF65-F5344CB8AC3E}">
        <p14:creationId xmlns:p14="http://schemas.microsoft.com/office/powerpoint/2010/main" val="11922330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E40F7B-019C-4208-A3EB-9060CC18826C}"/>
              </a:ext>
            </a:extLst>
          </p:cNvPr>
          <p:cNvSpPr>
            <a:spLocks noGrp="1"/>
          </p:cNvSpPr>
          <p:nvPr>
            <p:ph type="title"/>
          </p:nvPr>
        </p:nvSpPr>
        <p:spPr>
          <a:xfrm>
            <a:off x="1981200" y="274638"/>
            <a:ext cx="8229600" cy="634082"/>
          </a:xfrm>
        </p:spPr>
        <p:txBody>
          <a:bodyPr>
            <a:normAutofit fontScale="90000"/>
          </a:bodyPr>
          <a:lstStyle/>
          <a:p>
            <a:r>
              <a:rPr lang="cs-CZ" dirty="0"/>
              <a:t>Odklad povinné školní docházky</a:t>
            </a:r>
          </a:p>
        </p:txBody>
      </p:sp>
      <p:graphicFrame>
        <p:nvGraphicFramePr>
          <p:cNvPr id="4" name="Zástupný obsah 3">
            <a:extLst>
              <a:ext uri="{FF2B5EF4-FFF2-40B4-BE49-F238E27FC236}">
                <a16:creationId xmlns:a16="http://schemas.microsoft.com/office/drawing/2014/main" id="{A45E07FD-9E36-475C-B45F-D636C0624644}"/>
              </a:ext>
            </a:extLst>
          </p:cNvPr>
          <p:cNvGraphicFramePr>
            <a:graphicFrameLocks noGrp="1"/>
          </p:cNvGraphicFramePr>
          <p:nvPr>
            <p:ph idx="1"/>
            <p:extLst/>
          </p:nvPr>
        </p:nvGraphicFramePr>
        <p:xfrm>
          <a:off x="1981200" y="980728"/>
          <a:ext cx="8229600" cy="5602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8067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7099CB-1DA3-476B-8E66-DACEBDDF6D94}"/>
              </a:ext>
            </a:extLst>
          </p:cNvPr>
          <p:cNvSpPr>
            <a:spLocks noGrp="1"/>
          </p:cNvSpPr>
          <p:nvPr>
            <p:ph type="title"/>
          </p:nvPr>
        </p:nvSpPr>
        <p:spPr>
          <a:xfrm>
            <a:off x="411061" y="147011"/>
            <a:ext cx="10515600" cy="833377"/>
          </a:xfrm>
        </p:spPr>
        <p:txBody>
          <a:bodyPr>
            <a:normAutofit/>
          </a:bodyPr>
          <a:lstStyle/>
          <a:p>
            <a:r>
              <a:rPr lang="cs-CZ" dirty="0"/>
              <a:t>Novela vyhlášky č. 48/2005 Sb.</a:t>
            </a:r>
          </a:p>
        </p:txBody>
      </p:sp>
      <p:graphicFrame>
        <p:nvGraphicFramePr>
          <p:cNvPr id="8" name="Zástupný symbol pro obsah 7">
            <a:extLst>
              <a:ext uri="{FF2B5EF4-FFF2-40B4-BE49-F238E27FC236}">
                <a16:creationId xmlns:a16="http://schemas.microsoft.com/office/drawing/2014/main" id="{FEB21105-4058-4368-98BA-E5F76E56E339}"/>
              </a:ext>
            </a:extLst>
          </p:cNvPr>
          <p:cNvGraphicFramePr>
            <a:graphicFrameLocks noGrp="1"/>
          </p:cNvGraphicFramePr>
          <p:nvPr>
            <p:ph idx="1"/>
            <p:extLst/>
          </p:nvPr>
        </p:nvGraphicFramePr>
        <p:xfrm>
          <a:off x="411061" y="1409048"/>
          <a:ext cx="10875627" cy="5080015"/>
        </p:xfrm>
        <a:graphic>
          <a:graphicData uri="http://schemas.openxmlformats.org/drawingml/2006/table">
            <a:tbl>
              <a:tblPr firstRow="1" bandRow="1">
                <a:tableStyleId>{5940675A-B579-460E-94D1-54222C63F5DA}</a:tableStyleId>
              </a:tblPr>
              <a:tblGrid>
                <a:gridCol w="1996251">
                  <a:extLst>
                    <a:ext uri="{9D8B030D-6E8A-4147-A177-3AD203B41FA5}">
                      <a16:colId xmlns:a16="http://schemas.microsoft.com/office/drawing/2014/main" val="3057205879"/>
                    </a:ext>
                  </a:extLst>
                </a:gridCol>
                <a:gridCol w="3456160">
                  <a:extLst>
                    <a:ext uri="{9D8B030D-6E8A-4147-A177-3AD203B41FA5}">
                      <a16:colId xmlns:a16="http://schemas.microsoft.com/office/drawing/2014/main" val="653845488"/>
                    </a:ext>
                  </a:extLst>
                </a:gridCol>
                <a:gridCol w="5423216">
                  <a:extLst>
                    <a:ext uri="{9D8B030D-6E8A-4147-A177-3AD203B41FA5}">
                      <a16:colId xmlns:a16="http://schemas.microsoft.com/office/drawing/2014/main" val="103436305"/>
                    </a:ext>
                  </a:extLst>
                </a:gridCol>
              </a:tblGrid>
              <a:tr h="524733">
                <a:tc>
                  <a:txBody>
                    <a:bodyPr/>
                    <a:lstStyle/>
                    <a:p>
                      <a:endParaRPr lang="cs-CZ" sz="2400" dirty="0"/>
                    </a:p>
                  </a:txBody>
                  <a:tcPr/>
                </a:tc>
                <a:tc gridSpan="2">
                  <a:txBody>
                    <a:bodyPr/>
                    <a:lstStyle/>
                    <a:p>
                      <a:pPr algn="ctr"/>
                      <a:r>
                        <a:rPr lang="cs-CZ" sz="2400" dirty="0"/>
                        <a:t>základní škola pouze s třídami prvního stupně a druhého stupně</a:t>
                      </a:r>
                    </a:p>
                  </a:txBody>
                  <a:tcPr/>
                </a:tc>
                <a:tc hMerge="1">
                  <a:txBody>
                    <a:bodyPr/>
                    <a:lstStyle/>
                    <a:p>
                      <a:endParaRPr lang="cs-CZ" dirty="0"/>
                    </a:p>
                  </a:txBody>
                  <a:tcPr/>
                </a:tc>
                <a:extLst>
                  <a:ext uri="{0D108BD9-81ED-4DB2-BD59-A6C34878D82A}">
                    <a16:rowId xmlns:a16="http://schemas.microsoft.com/office/drawing/2014/main" val="1902150817"/>
                  </a:ext>
                </a:extLst>
              </a:tr>
              <a:tr h="944519">
                <a:tc>
                  <a:txBody>
                    <a:bodyPr/>
                    <a:lstStyle/>
                    <a:p>
                      <a:endParaRPr lang="cs-CZ" sz="2400" dirty="0"/>
                    </a:p>
                  </a:txBody>
                  <a:tcPr/>
                </a:tc>
                <a:tc>
                  <a:txBody>
                    <a:bodyPr/>
                    <a:lstStyle/>
                    <a:p>
                      <a:r>
                        <a:rPr lang="cs-CZ" sz="2400" dirty="0"/>
                        <a:t>§ 4 odst.  2 až 5</a:t>
                      </a:r>
                    </a:p>
                    <a:p>
                      <a:r>
                        <a:rPr lang="cs-CZ" sz="2400" dirty="0"/>
                        <a:t>vyhlášky č. 48/2005 Sb.</a:t>
                      </a:r>
                    </a:p>
                  </a:txBody>
                  <a:tcPr/>
                </a:tc>
                <a:tc>
                  <a:txBody>
                    <a:bodyPr/>
                    <a:lstStyle/>
                    <a:p>
                      <a:r>
                        <a:rPr lang="cs-CZ" sz="2400" dirty="0"/>
                        <a:t>§ 4 odst. 1</a:t>
                      </a:r>
                    </a:p>
                    <a:p>
                      <a:r>
                        <a:rPr lang="cs-CZ" sz="2400" dirty="0"/>
                        <a:t>vyhlášky č. 48/2005 Sb.</a:t>
                      </a:r>
                    </a:p>
                  </a:txBody>
                  <a:tcPr/>
                </a:tc>
                <a:extLst>
                  <a:ext uri="{0D108BD9-81ED-4DB2-BD59-A6C34878D82A}">
                    <a16:rowId xmlns:a16="http://schemas.microsoft.com/office/drawing/2014/main" val="758259503"/>
                  </a:ext>
                </a:extLst>
              </a:tr>
              <a:tr h="0">
                <a:tc>
                  <a:txBody>
                    <a:bodyPr/>
                    <a:lstStyle/>
                    <a:p>
                      <a:endParaRPr lang="cs-CZ" sz="2400"/>
                    </a:p>
                  </a:txBody>
                  <a:tcPr/>
                </a:tc>
                <a:tc>
                  <a:txBody>
                    <a:bodyPr/>
                    <a:lstStyle/>
                    <a:p>
                      <a:r>
                        <a:rPr lang="cs-CZ" sz="2400" b="1" dirty="0"/>
                        <a:t>do 31. 8. 2018</a:t>
                      </a:r>
                    </a:p>
                  </a:txBody>
                  <a:tcPr/>
                </a:tc>
                <a:tc>
                  <a:txBody>
                    <a:bodyPr/>
                    <a:lstStyle/>
                    <a:p>
                      <a:r>
                        <a:rPr lang="cs-CZ" sz="2400" b="1" dirty="0"/>
                        <a:t>účinnost od 1. 9. 2018</a:t>
                      </a:r>
                    </a:p>
                    <a:p>
                      <a:r>
                        <a:rPr lang="cs-CZ" sz="2400" b="1" dirty="0"/>
                        <a:t>podle přechodného ustanovení použití spolu s reformou financování</a:t>
                      </a:r>
                    </a:p>
                  </a:txBody>
                  <a:tcPr/>
                </a:tc>
                <a:extLst>
                  <a:ext uri="{0D108BD9-81ED-4DB2-BD59-A6C34878D82A}">
                    <a16:rowId xmlns:a16="http://schemas.microsoft.com/office/drawing/2014/main" val="1844442899"/>
                  </a:ext>
                </a:extLst>
              </a:tr>
              <a:tr h="778357">
                <a:tc rowSpan="2">
                  <a:txBody>
                    <a:bodyPr/>
                    <a:lstStyle/>
                    <a:p>
                      <a:r>
                        <a:rPr lang="cs-CZ" sz="2400" dirty="0"/>
                        <a:t>3 a více tříd </a:t>
                      </a:r>
                    </a:p>
                    <a:p>
                      <a:r>
                        <a:rPr lang="cs-CZ" sz="2400" dirty="0"/>
                        <a:t>v každém ročníku</a:t>
                      </a:r>
                    </a:p>
                  </a:txBody>
                  <a:tcPr/>
                </a:tc>
                <a:tc rowSpan="3">
                  <a:txBody>
                    <a:bodyPr/>
                    <a:lstStyle/>
                    <a:p>
                      <a:r>
                        <a:rPr lang="cs-CZ" sz="2400" dirty="0"/>
                        <a:t>nejméně 17 žáků v průměru </a:t>
                      </a:r>
                    </a:p>
                    <a:p>
                      <a:r>
                        <a:rPr lang="cs-CZ" sz="2400" dirty="0"/>
                        <a:t>na 1 třídu</a:t>
                      </a:r>
                    </a:p>
                  </a:txBody>
                  <a:tcPr/>
                </a:tc>
                <a:tc>
                  <a:txBody>
                    <a:bodyPr/>
                    <a:lstStyle/>
                    <a:p>
                      <a:r>
                        <a:rPr lang="cs-CZ" sz="2400" dirty="0"/>
                        <a:t>nejnižší průměrný počet žáků ve třídě 17 žáků</a:t>
                      </a:r>
                    </a:p>
                  </a:txBody>
                  <a:tcPr/>
                </a:tc>
                <a:extLst>
                  <a:ext uri="{0D108BD9-81ED-4DB2-BD59-A6C34878D82A}">
                    <a16:rowId xmlns:a16="http://schemas.microsoft.com/office/drawing/2014/main" val="356701474"/>
                  </a:ext>
                </a:extLst>
              </a:tr>
              <a:tr h="410363">
                <a:tc vMerge="1">
                  <a:txBody>
                    <a:bodyPr/>
                    <a:lstStyle/>
                    <a:p>
                      <a:endParaRPr lang="cs-CZ" sz="2400" dirty="0"/>
                    </a:p>
                  </a:txBody>
                  <a:tcPr/>
                </a:tc>
                <a:tc vMerge="1">
                  <a:txBody>
                    <a:bodyPr/>
                    <a:lstStyle/>
                    <a:p>
                      <a:endParaRPr lang="cs-CZ"/>
                    </a:p>
                  </a:txBody>
                  <a:tcPr/>
                </a:tc>
                <a:tc rowSpan="2">
                  <a:txBody>
                    <a:bodyPr/>
                    <a:lstStyle/>
                    <a:p>
                      <a:r>
                        <a:rPr lang="cs-CZ" sz="2400" dirty="0"/>
                        <a:t>nejnižší průměrný počet žáků ve třídě 15 žáků</a:t>
                      </a:r>
                    </a:p>
                  </a:txBody>
                  <a:tcPr/>
                </a:tc>
                <a:extLst>
                  <a:ext uri="{0D108BD9-81ED-4DB2-BD59-A6C34878D82A}">
                    <a16:rowId xmlns:a16="http://schemas.microsoft.com/office/drawing/2014/main" val="2595449430"/>
                  </a:ext>
                </a:extLst>
              </a:tr>
              <a:tr h="944519">
                <a:tc>
                  <a:txBody>
                    <a:bodyPr/>
                    <a:lstStyle/>
                    <a:p>
                      <a:r>
                        <a:rPr lang="cs-CZ" sz="2400" dirty="0"/>
                        <a:t>nejvýše 2 třídy v každém ročníku</a:t>
                      </a:r>
                    </a:p>
                  </a:txBody>
                  <a:tcPr/>
                </a:tc>
                <a:tc vMerge="1">
                  <a:txBody>
                    <a:bodyPr/>
                    <a:lstStyle/>
                    <a:p>
                      <a:endParaRPr lang="cs-CZ" sz="2400" dirty="0"/>
                    </a:p>
                  </a:txBody>
                  <a:tcPr/>
                </a:tc>
                <a:tc vMerge="1">
                  <a:txBody>
                    <a:bodyPr/>
                    <a:lstStyle/>
                    <a:p>
                      <a:r>
                        <a:rPr lang="cs-CZ" sz="2400" dirty="0"/>
                        <a:t>nejnižší průměrný počet žáků ve třídě 15 žáků</a:t>
                      </a:r>
                    </a:p>
                    <a:p>
                      <a:endParaRPr lang="cs-CZ" sz="2400" dirty="0"/>
                    </a:p>
                  </a:txBody>
                  <a:tcPr/>
                </a:tc>
                <a:extLst>
                  <a:ext uri="{0D108BD9-81ED-4DB2-BD59-A6C34878D82A}">
                    <a16:rowId xmlns:a16="http://schemas.microsoft.com/office/drawing/2014/main" val="1181754873"/>
                  </a:ext>
                </a:extLst>
              </a:tr>
            </a:tbl>
          </a:graphicData>
        </a:graphic>
      </p:graphicFrame>
    </p:spTree>
    <p:extLst>
      <p:ext uri="{BB962C8B-B14F-4D97-AF65-F5344CB8AC3E}">
        <p14:creationId xmlns:p14="http://schemas.microsoft.com/office/powerpoint/2010/main" val="348441905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E40F7B-019C-4208-A3EB-9060CC18826C}"/>
              </a:ext>
            </a:extLst>
          </p:cNvPr>
          <p:cNvSpPr>
            <a:spLocks noGrp="1"/>
          </p:cNvSpPr>
          <p:nvPr>
            <p:ph type="title"/>
          </p:nvPr>
        </p:nvSpPr>
        <p:spPr>
          <a:xfrm>
            <a:off x="1981200" y="274638"/>
            <a:ext cx="8229600" cy="346050"/>
          </a:xfrm>
        </p:spPr>
        <p:txBody>
          <a:bodyPr>
            <a:normAutofit fontScale="90000"/>
          </a:bodyPr>
          <a:lstStyle/>
          <a:p>
            <a:r>
              <a:rPr lang="cs-CZ" dirty="0"/>
              <a:t>Odklad povinné školní docházky</a:t>
            </a:r>
          </a:p>
        </p:txBody>
      </p:sp>
      <p:graphicFrame>
        <p:nvGraphicFramePr>
          <p:cNvPr id="4" name="Zástupný obsah 3">
            <a:extLst>
              <a:ext uri="{FF2B5EF4-FFF2-40B4-BE49-F238E27FC236}">
                <a16:creationId xmlns:a16="http://schemas.microsoft.com/office/drawing/2014/main" id="{A45E07FD-9E36-475C-B45F-D636C0624644}"/>
              </a:ext>
            </a:extLst>
          </p:cNvPr>
          <p:cNvGraphicFramePr>
            <a:graphicFrameLocks noGrp="1"/>
          </p:cNvGraphicFramePr>
          <p:nvPr>
            <p:ph idx="1"/>
            <p:extLst/>
          </p:nvPr>
        </p:nvGraphicFramePr>
        <p:xfrm>
          <a:off x="1981200" y="980728"/>
          <a:ext cx="8229600" cy="5602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95436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E40F7B-019C-4208-A3EB-9060CC18826C}"/>
              </a:ext>
            </a:extLst>
          </p:cNvPr>
          <p:cNvSpPr>
            <a:spLocks noGrp="1"/>
          </p:cNvSpPr>
          <p:nvPr>
            <p:ph type="title"/>
          </p:nvPr>
        </p:nvSpPr>
        <p:spPr>
          <a:xfrm>
            <a:off x="1981200" y="274638"/>
            <a:ext cx="8229600" cy="346050"/>
          </a:xfrm>
        </p:spPr>
        <p:txBody>
          <a:bodyPr>
            <a:normAutofit fontScale="90000"/>
          </a:bodyPr>
          <a:lstStyle/>
          <a:p>
            <a:r>
              <a:rPr lang="cs-CZ" dirty="0"/>
              <a:t>Odklad povinné školní docházky</a:t>
            </a:r>
          </a:p>
        </p:txBody>
      </p:sp>
      <p:graphicFrame>
        <p:nvGraphicFramePr>
          <p:cNvPr id="4" name="Zástupný obsah 3">
            <a:extLst>
              <a:ext uri="{FF2B5EF4-FFF2-40B4-BE49-F238E27FC236}">
                <a16:creationId xmlns:a16="http://schemas.microsoft.com/office/drawing/2014/main" id="{A45E07FD-9E36-475C-B45F-D636C0624644}"/>
              </a:ext>
            </a:extLst>
          </p:cNvPr>
          <p:cNvGraphicFramePr>
            <a:graphicFrameLocks noGrp="1"/>
          </p:cNvGraphicFramePr>
          <p:nvPr>
            <p:ph idx="1"/>
            <p:extLst/>
          </p:nvPr>
        </p:nvGraphicFramePr>
        <p:xfrm>
          <a:off x="1981200" y="980728"/>
          <a:ext cx="8507288" cy="5602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390977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E40F7B-019C-4208-A3EB-9060CC18826C}"/>
              </a:ext>
            </a:extLst>
          </p:cNvPr>
          <p:cNvSpPr>
            <a:spLocks noGrp="1"/>
          </p:cNvSpPr>
          <p:nvPr>
            <p:ph type="title"/>
          </p:nvPr>
        </p:nvSpPr>
        <p:spPr>
          <a:xfrm>
            <a:off x="1981200" y="274638"/>
            <a:ext cx="8229600" cy="346050"/>
          </a:xfrm>
        </p:spPr>
        <p:txBody>
          <a:bodyPr>
            <a:normAutofit fontScale="90000"/>
          </a:bodyPr>
          <a:lstStyle/>
          <a:p>
            <a:r>
              <a:rPr lang="cs-CZ" dirty="0"/>
              <a:t>Odklad povinné školní docházky</a:t>
            </a:r>
          </a:p>
        </p:txBody>
      </p:sp>
      <p:graphicFrame>
        <p:nvGraphicFramePr>
          <p:cNvPr id="4" name="Zástupný obsah 3">
            <a:extLst>
              <a:ext uri="{FF2B5EF4-FFF2-40B4-BE49-F238E27FC236}">
                <a16:creationId xmlns:a16="http://schemas.microsoft.com/office/drawing/2014/main" id="{A45E07FD-9E36-475C-B45F-D636C0624644}"/>
              </a:ext>
            </a:extLst>
          </p:cNvPr>
          <p:cNvGraphicFramePr>
            <a:graphicFrameLocks noGrp="1"/>
          </p:cNvGraphicFramePr>
          <p:nvPr>
            <p:ph idx="1"/>
            <p:extLst/>
          </p:nvPr>
        </p:nvGraphicFramePr>
        <p:xfrm>
          <a:off x="1981200" y="980728"/>
          <a:ext cx="8507288" cy="5602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82996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12030F-9AE9-4EAC-A226-F45CF50BF88E}"/>
              </a:ext>
            </a:extLst>
          </p:cNvPr>
          <p:cNvSpPr>
            <a:spLocks noGrp="1"/>
          </p:cNvSpPr>
          <p:nvPr>
            <p:ph type="title"/>
          </p:nvPr>
        </p:nvSpPr>
        <p:spPr/>
        <p:txBody>
          <a:bodyPr/>
          <a:lstStyle/>
          <a:p>
            <a:r>
              <a:rPr lang="cs-CZ" dirty="0"/>
              <a:t>Odklad povinné školní docházky</a:t>
            </a:r>
          </a:p>
        </p:txBody>
      </p:sp>
      <p:sp>
        <p:nvSpPr>
          <p:cNvPr id="3" name="Zástupný obsah 2">
            <a:extLst>
              <a:ext uri="{FF2B5EF4-FFF2-40B4-BE49-F238E27FC236}">
                <a16:creationId xmlns:a16="http://schemas.microsoft.com/office/drawing/2014/main" id="{13175467-FAE0-4A9D-93CA-8A7C1CEF4375}"/>
              </a:ext>
            </a:extLst>
          </p:cNvPr>
          <p:cNvSpPr>
            <a:spLocks noGrp="1"/>
          </p:cNvSpPr>
          <p:nvPr>
            <p:ph idx="1"/>
          </p:nvPr>
        </p:nvSpPr>
        <p:spPr/>
        <p:txBody>
          <a:bodyPr/>
          <a:lstStyle/>
          <a:p>
            <a:r>
              <a:rPr lang="cs-CZ" sz="2400" dirty="0"/>
              <a:t>informování o možnosti odkladu povinné školní docházky při zápisu do prvního ročníku  (§ 37 odst. 2 školského zákona)</a:t>
            </a:r>
          </a:p>
          <a:p>
            <a:r>
              <a:rPr lang="cs-CZ" sz="2400" dirty="0"/>
              <a:t>prominutí zmeškání úkonu dle § 41 správního řádu</a:t>
            </a:r>
          </a:p>
          <a:p>
            <a:endParaRPr lang="cs-CZ" dirty="0"/>
          </a:p>
        </p:txBody>
      </p:sp>
    </p:spTree>
    <p:extLst>
      <p:ext uri="{BB962C8B-B14F-4D97-AF65-F5344CB8AC3E}">
        <p14:creationId xmlns:p14="http://schemas.microsoft.com/office/powerpoint/2010/main" val="23833105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a:t>Přestup do jiné základní školy, převedení žáka do jiného vzdělávacího programu</a:t>
            </a:r>
          </a:p>
        </p:txBody>
      </p:sp>
      <p:sp>
        <p:nvSpPr>
          <p:cNvPr id="3" name="Zástupný symbol pro text 2"/>
          <p:cNvSpPr>
            <a:spLocks noGrp="1"/>
          </p:cNvSpPr>
          <p:nvPr>
            <p:ph type="body" idx="1"/>
          </p:nvPr>
        </p:nvSpPr>
        <p:spPr>
          <a:xfrm>
            <a:off x="1981200" y="1535113"/>
            <a:ext cx="4040188" cy="813767"/>
          </a:xfrm>
        </p:spPr>
        <p:txBody>
          <a:bodyPr>
            <a:normAutofit fontScale="77500" lnSpcReduction="20000"/>
          </a:bodyPr>
          <a:lstStyle/>
          <a:p>
            <a:r>
              <a:rPr lang="cs-CZ" dirty="0"/>
              <a:t>Povolení i nepovolení přestupu, povolení i nepovolení převedení žáka do jiného vzdělávacího programu</a:t>
            </a:r>
          </a:p>
        </p:txBody>
      </p:sp>
      <p:graphicFrame>
        <p:nvGraphicFramePr>
          <p:cNvPr id="7" name="Zástupný symbol pro obsah 6"/>
          <p:cNvGraphicFramePr>
            <a:graphicFrameLocks noGrp="1"/>
          </p:cNvGraphicFramePr>
          <p:nvPr>
            <p:ph sz="half" idx="2"/>
            <p:extLst/>
          </p:nvPr>
        </p:nvGraphicFramePr>
        <p:xfrm>
          <a:off x="1981200" y="2420938"/>
          <a:ext cx="4040188" cy="41044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ástupný symbol pro text 4"/>
          <p:cNvSpPr>
            <a:spLocks noGrp="1"/>
          </p:cNvSpPr>
          <p:nvPr>
            <p:ph type="body" sz="quarter" idx="3"/>
          </p:nvPr>
        </p:nvSpPr>
        <p:spPr>
          <a:xfrm>
            <a:off x="6169024" y="1450575"/>
            <a:ext cx="5183188" cy="823912"/>
          </a:xfrm>
        </p:spPr>
        <p:txBody>
          <a:bodyPr/>
          <a:lstStyle/>
          <a:p>
            <a:r>
              <a:rPr lang="cs-CZ" dirty="0"/>
              <a:t>Upozornění</a:t>
            </a:r>
          </a:p>
        </p:txBody>
      </p:sp>
      <p:graphicFrame>
        <p:nvGraphicFramePr>
          <p:cNvPr id="8" name="Zástupný symbol pro obsah 7"/>
          <p:cNvGraphicFramePr>
            <a:graphicFrameLocks noGrp="1"/>
          </p:cNvGraphicFramePr>
          <p:nvPr>
            <p:ph sz="quarter" idx="4"/>
            <p:extLst>
              <p:ext uri="{D42A27DB-BD31-4B8C-83A1-F6EECF244321}">
                <p14:modId xmlns:p14="http://schemas.microsoft.com/office/powerpoint/2010/main" val="4013289844"/>
              </p:ext>
            </p:extLst>
          </p:nvPr>
        </p:nvGraphicFramePr>
        <p:xfrm>
          <a:off x="6169025" y="2348880"/>
          <a:ext cx="4041775" cy="443724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6788006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42838" y="274638"/>
            <a:ext cx="9367962" cy="850106"/>
          </a:xfrm>
        </p:spPr>
        <p:txBody>
          <a:bodyPr>
            <a:normAutofit fontScale="90000"/>
          </a:bodyPr>
          <a:lstStyle/>
          <a:p>
            <a:br>
              <a:rPr lang="cs-CZ" sz="4000" dirty="0">
                <a:solidFill>
                  <a:prstClr val="black"/>
                </a:solidFill>
              </a:rPr>
            </a:br>
            <a:r>
              <a:rPr lang="cs-CZ" sz="4000" dirty="0">
                <a:solidFill>
                  <a:prstClr val="black"/>
                </a:solidFill>
              </a:rPr>
              <a:t>Správní řízení</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69917218"/>
              </p:ext>
            </p:extLst>
          </p:nvPr>
        </p:nvGraphicFramePr>
        <p:xfrm>
          <a:off x="1011748" y="1491397"/>
          <a:ext cx="871296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150945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04299" y="274638"/>
            <a:ext cx="9606501" cy="850106"/>
          </a:xfrm>
        </p:spPr>
        <p:txBody>
          <a:bodyPr/>
          <a:lstStyle/>
          <a:p>
            <a:r>
              <a:rPr lang="cs-CZ" sz="4000" dirty="0">
                <a:solidFill>
                  <a:prstClr val="black"/>
                </a:solidFill>
              </a:rPr>
              <a:t>Správní řízení</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966750350"/>
              </p:ext>
            </p:extLst>
          </p:nvPr>
        </p:nvGraphicFramePr>
        <p:xfrm>
          <a:off x="812966" y="1268760"/>
          <a:ext cx="871296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41411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11033" y="274638"/>
            <a:ext cx="9399767" cy="850106"/>
          </a:xfrm>
        </p:spPr>
        <p:txBody>
          <a:bodyPr>
            <a:normAutofit/>
          </a:bodyPr>
          <a:lstStyle/>
          <a:p>
            <a:r>
              <a:rPr lang="cs-CZ" sz="3200" dirty="0">
                <a:solidFill>
                  <a:prstClr val="black"/>
                </a:solidFill>
              </a:rPr>
              <a:t>Správní řízení</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165632068"/>
              </p:ext>
            </p:extLst>
          </p:nvPr>
        </p:nvGraphicFramePr>
        <p:xfrm>
          <a:off x="1013979" y="1124744"/>
          <a:ext cx="10101943"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51962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930303" y="274638"/>
            <a:ext cx="9280497" cy="778098"/>
          </a:xfrm>
        </p:spPr>
        <p:txBody>
          <a:bodyPr>
            <a:normAutofit/>
          </a:bodyPr>
          <a:lstStyle/>
          <a:p>
            <a:r>
              <a:rPr lang="cs-CZ" sz="3200" dirty="0">
                <a:solidFill>
                  <a:prstClr val="black"/>
                </a:solidFill>
              </a:rPr>
              <a:t>Správní řízení</a:t>
            </a:r>
            <a:endParaRPr lang="cs-CZ" dirty="0"/>
          </a:p>
        </p:txBody>
      </p:sp>
      <p:graphicFrame>
        <p:nvGraphicFramePr>
          <p:cNvPr id="7" name="Zástupný symbol pro obsah 6"/>
          <p:cNvGraphicFramePr>
            <a:graphicFrameLocks noGrp="1"/>
          </p:cNvGraphicFramePr>
          <p:nvPr>
            <p:ph idx="1"/>
            <p:extLst>
              <p:ext uri="{D42A27DB-BD31-4B8C-83A1-F6EECF244321}">
                <p14:modId xmlns:p14="http://schemas.microsoft.com/office/powerpoint/2010/main" val="2843301063"/>
              </p:ext>
            </p:extLst>
          </p:nvPr>
        </p:nvGraphicFramePr>
        <p:xfrm>
          <a:off x="844163" y="1204258"/>
          <a:ext cx="10327419"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64207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7BC39D-FDC0-40DD-94C3-4DE84C93BA0D}"/>
              </a:ext>
            </a:extLst>
          </p:cNvPr>
          <p:cNvSpPr>
            <a:spLocks noGrp="1"/>
          </p:cNvSpPr>
          <p:nvPr>
            <p:ph type="title"/>
          </p:nvPr>
        </p:nvSpPr>
        <p:spPr/>
        <p:txBody>
          <a:bodyPr/>
          <a:lstStyle/>
          <a:p>
            <a:r>
              <a:rPr lang="cs-CZ" sz="2900" dirty="0">
                <a:solidFill>
                  <a:prstClr val="black"/>
                </a:solidFill>
              </a:rPr>
              <a:t>Správní řízení</a:t>
            </a:r>
            <a:endParaRPr lang="cs-CZ" dirty="0"/>
          </a:p>
        </p:txBody>
      </p:sp>
      <p:graphicFrame>
        <p:nvGraphicFramePr>
          <p:cNvPr id="4" name="Zástupný symbol pro obsah 3">
            <a:extLst>
              <a:ext uri="{FF2B5EF4-FFF2-40B4-BE49-F238E27FC236}">
                <a16:creationId xmlns:a16="http://schemas.microsoft.com/office/drawing/2014/main" id="{DA765B7C-AFEC-4876-BB42-EB2A26CE1CE2}"/>
              </a:ext>
            </a:extLst>
          </p:cNvPr>
          <p:cNvGraphicFramePr>
            <a:graphicFrameLocks noGrp="1"/>
          </p:cNvGraphicFramePr>
          <p:nvPr>
            <p:ph idx="1"/>
            <p:extLst>
              <p:ext uri="{D42A27DB-BD31-4B8C-83A1-F6EECF244321}">
                <p14:modId xmlns:p14="http://schemas.microsoft.com/office/powerpoint/2010/main" val="2809984528"/>
              </p:ext>
            </p:extLst>
          </p:nvPr>
        </p:nvGraphicFramePr>
        <p:xfrm>
          <a:off x="1034994" y="1544542"/>
          <a:ext cx="10318805"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2414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7099CB-1DA3-476B-8E66-DACEBDDF6D94}"/>
              </a:ext>
            </a:extLst>
          </p:cNvPr>
          <p:cNvSpPr>
            <a:spLocks noGrp="1"/>
          </p:cNvSpPr>
          <p:nvPr>
            <p:ph type="title"/>
          </p:nvPr>
        </p:nvSpPr>
        <p:spPr>
          <a:xfrm>
            <a:off x="536195" y="365125"/>
            <a:ext cx="10817605" cy="1388173"/>
          </a:xfrm>
        </p:spPr>
        <p:txBody>
          <a:bodyPr/>
          <a:lstStyle/>
          <a:p>
            <a:r>
              <a:rPr lang="cs-CZ" dirty="0">
                <a:solidFill>
                  <a:prstClr val="black"/>
                </a:solidFill>
              </a:rPr>
              <a:t>Novela vyhlášky č. 14/2005 Sb.</a:t>
            </a:r>
            <a:endParaRPr lang="cs-CZ" dirty="0"/>
          </a:p>
        </p:txBody>
      </p:sp>
      <p:graphicFrame>
        <p:nvGraphicFramePr>
          <p:cNvPr id="8" name="Zástupný symbol pro obsah 7">
            <a:extLst>
              <a:ext uri="{FF2B5EF4-FFF2-40B4-BE49-F238E27FC236}">
                <a16:creationId xmlns:a16="http://schemas.microsoft.com/office/drawing/2014/main" id="{FEB21105-4058-4368-98BA-E5F76E56E339}"/>
              </a:ext>
            </a:extLst>
          </p:cNvPr>
          <p:cNvGraphicFramePr>
            <a:graphicFrameLocks noGrp="1"/>
          </p:cNvGraphicFramePr>
          <p:nvPr>
            <p:ph idx="1"/>
            <p:extLst/>
          </p:nvPr>
        </p:nvGraphicFramePr>
        <p:xfrm>
          <a:off x="536195" y="1979802"/>
          <a:ext cx="11392950" cy="4149113"/>
        </p:xfrm>
        <a:graphic>
          <a:graphicData uri="http://schemas.openxmlformats.org/drawingml/2006/table">
            <a:tbl>
              <a:tblPr firstRow="1" bandRow="1">
                <a:tableStyleId>{5940675A-B579-460E-94D1-54222C63F5DA}</a:tableStyleId>
              </a:tblPr>
              <a:tblGrid>
                <a:gridCol w="1714665">
                  <a:extLst>
                    <a:ext uri="{9D8B030D-6E8A-4147-A177-3AD203B41FA5}">
                      <a16:colId xmlns:a16="http://schemas.microsoft.com/office/drawing/2014/main" val="3057205879"/>
                    </a:ext>
                  </a:extLst>
                </a:gridCol>
                <a:gridCol w="4793754">
                  <a:extLst>
                    <a:ext uri="{9D8B030D-6E8A-4147-A177-3AD203B41FA5}">
                      <a16:colId xmlns:a16="http://schemas.microsoft.com/office/drawing/2014/main" val="653845488"/>
                    </a:ext>
                  </a:extLst>
                </a:gridCol>
                <a:gridCol w="4884531">
                  <a:extLst>
                    <a:ext uri="{9D8B030D-6E8A-4147-A177-3AD203B41FA5}">
                      <a16:colId xmlns:a16="http://schemas.microsoft.com/office/drawing/2014/main" val="103436305"/>
                    </a:ext>
                  </a:extLst>
                </a:gridCol>
              </a:tblGrid>
              <a:tr h="630050">
                <a:tc>
                  <a:txBody>
                    <a:bodyPr/>
                    <a:lstStyle/>
                    <a:p>
                      <a:endParaRPr lang="cs-CZ" sz="2400" dirty="0"/>
                    </a:p>
                  </a:txBody>
                  <a:tcPr/>
                </a:tc>
                <a:tc gridSpan="2">
                  <a:txBody>
                    <a:bodyPr/>
                    <a:lstStyle/>
                    <a:p>
                      <a:pPr algn="ctr"/>
                      <a:r>
                        <a:rPr lang="cs-CZ" sz="2400" dirty="0"/>
                        <a:t>v obci je pouze jedna mateřská škola</a:t>
                      </a:r>
                    </a:p>
                  </a:txBody>
                  <a:tcPr/>
                </a:tc>
                <a:tc hMerge="1">
                  <a:txBody>
                    <a:bodyPr/>
                    <a:lstStyle/>
                    <a:p>
                      <a:endParaRPr lang="cs-CZ" dirty="0"/>
                    </a:p>
                  </a:txBody>
                  <a:tcPr/>
                </a:tc>
                <a:extLst>
                  <a:ext uri="{0D108BD9-81ED-4DB2-BD59-A6C34878D82A}">
                    <a16:rowId xmlns:a16="http://schemas.microsoft.com/office/drawing/2014/main" val="1902150817"/>
                  </a:ext>
                </a:extLst>
              </a:tr>
              <a:tr h="944519">
                <a:tc>
                  <a:txBody>
                    <a:bodyPr/>
                    <a:lstStyle/>
                    <a:p>
                      <a:endParaRPr lang="cs-CZ" sz="2400" dirty="0"/>
                    </a:p>
                  </a:txBody>
                  <a:tcPr/>
                </a:tc>
                <a:tc>
                  <a:txBody>
                    <a:bodyPr/>
                    <a:lstStyle/>
                    <a:p>
                      <a:r>
                        <a:rPr lang="cs-CZ" sz="2400" dirty="0"/>
                        <a:t>§ 2 odst. 1 </a:t>
                      </a:r>
                    </a:p>
                    <a:p>
                      <a:r>
                        <a:rPr lang="cs-CZ" sz="2400" dirty="0"/>
                        <a:t>vyhlášky č. 14/2005 Sb.</a:t>
                      </a:r>
                    </a:p>
                  </a:txBody>
                  <a:tcPr/>
                </a:tc>
                <a:tc>
                  <a:txBody>
                    <a:bodyPr/>
                    <a:lstStyle/>
                    <a:p>
                      <a:r>
                        <a:rPr lang="cs-CZ" sz="2400" dirty="0"/>
                        <a:t>§ 2 odst. 2 </a:t>
                      </a:r>
                    </a:p>
                    <a:p>
                      <a:r>
                        <a:rPr lang="cs-CZ" sz="2400" dirty="0"/>
                        <a:t>vyhlášky č. 14/2005 Sb.</a:t>
                      </a:r>
                    </a:p>
                  </a:txBody>
                  <a:tcPr/>
                </a:tc>
                <a:extLst>
                  <a:ext uri="{0D108BD9-81ED-4DB2-BD59-A6C34878D82A}">
                    <a16:rowId xmlns:a16="http://schemas.microsoft.com/office/drawing/2014/main" val="758259503"/>
                  </a:ext>
                </a:extLst>
              </a:tr>
              <a:tr h="524733">
                <a:tc>
                  <a:txBody>
                    <a:bodyPr/>
                    <a:lstStyle/>
                    <a:p>
                      <a:endParaRPr lang="cs-CZ" sz="2400"/>
                    </a:p>
                  </a:txBody>
                  <a:tcPr/>
                </a:tc>
                <a:tc>
                  <a:txBody>
                    <a:bodyPr/>
                    <a:lstStyle/>
                    <a:p>
                      <a:r>
                        <a:rPr lang="cs-CZ" sz="2400" b="1" dirty="0"/>
                        <a:t>do 31. 8. 2018</a:t>
                      </a:r>
                    </a:p>
                  </a:txBody>
                  <a:tcPr/>
                </a:tc>
                <a:tc>
                  <a:txBody>
                    <a:bodyPr/>
                    <a:lstStyle/>
                    <a:p>
                      <a:r>
                        <a:rPr lang="cs-CZ" sz="2400" b="1" dirty="0"/>
                        <a:t>od 1. 9. 2018</a:t>
                      </a:r>
                    </a:p>
                  </a:txBody>
                  <a:tcPr/>
                </a:tc>
                <a:extLst>
                  <a:ext uri="{0D108BD9-81ED-4DB2-BD59-A6C34878D82A}">
                    <a16:rowId xmlns:a16="http://schemas.microsoft.com/office/drawing/2014/main" val="1844442899"/>
                  </a:ext>
                </a:extLst>
              </a:tr>
              <a:tr h="524733">
                <a:tc>
                  <a:txBody>
                    <a:bodyPr/>
                    <a:lstStyle/>
                    <a:p>
                      <a:r>
                        <a:rPr lang="cs-CZ" sz="2400" dirty="0"/>
                        <a:t>1 třída</a:t>
                      </a:r>
                    </a:p>
                  </a:txBody>
                  <a:tcPr/>
                </a:tc>
                <a:tc>
                  <a:txBody>
                    <a:bodyPr/>
                    <a:lstStyle/>
                    <a:p>
                      <a:r>
                        <a:rPr lang="cs-CZ" sz="2400" dirty="0"/>
                        <a:t>nejméně 13 dětí</a:t>
                      </a:r>
                    </a:p>
                  </a:txBody>
                  <a:tcPr/>
                </a:tc>
                <a:tc>
                  <a:txBody>
                    <a:bodyPr/>
                    <a:lstStyle/>
                    <a:p>
                      <a:r>
                        <a:rPr lang="cs-CZ" sz="2400" dirty="0"/>
                        <a:t>nejméně 13 dětí</a:t>
                      </a:r>
                    </a:p>
                  </a:txBody>
                  <a:tcPr/>
                </a:tc>
                <a:extLst>
                  <a:ext uri="{0D108BD9-81ED-4DB2-BD59-A6C34878D82A}">
                    <a16:rowId xmlns:a16="http://schemas.microsoft.com/office/drawing/2014/main" val="356701474"/>
                  </a:ext>
                </a:extLst>
              </a:tr>
              <a:tr h="580559">
                <a:tc>
                  <a:txBody>
                    <a:bodyPr/>
                    <a:lstStyle/>
                    <a:p>
                      <a:r>
                        <a:rPr lang="cs-CZ" sz="2400" dirty="0"/>
                        <a:t>2 třídy</a:t>
                      </a:r>
                    </a:p>
                  </a:txBody>
                  <a:tcPr/>
                </a:tc>
                <a:tc>
                  <a:txBody>
                    <a:bodyPr/>
                    <a:lstStyle/>
                    <a:p>
                      <a:r>
                        <a:rPr lang="cs-CZ" sz="2400" dirty="0"/>
                        <a:t>nejméně v průměru 16 dětí ve třídě</a:t>
                      </a:r>
                    </a:p>
                  </a:txBody>
                  <a:tcPr/>
                </a:tc>
                <a:tc>
                  <a:txBody>
                    <a:bodyPr/>
                    <a:lstStyle/>
                    <a:p>
                      <a:r>
                        <a:rPr lang="cs-CZ" sz="2400" dirty="0"/>
                        <a:t>nejméně 12,5 dětí v průměru ve třídě</a:t>
                      </a:r>
                    </a:p>
                  </a:txBody>
                  <a:tcPr/>
                </a:tc>
                <a:extLst>
                  <a:ext uri="{0D108BD9-81ED-4DB2-BD59-A6C34878D82A}">
                    <a16:rowId xmlns:a16="http://schemas.microsoft.com/office/drawing/2014/main" val="1181754873"/>
                  </a:ext>
                </a:extLst>
              </a:tr>
              <a:tr h="944519">
                <a:tc>
                  <a:txBody>
                    <a:bodyPr/>
                    <a:lstStyle/>
                    <a:p>
                      <a:r>
                        <a:rPr lang="cs-CZ" sz="2400" dirty="0"/>
                        <a:t>3 a více tříd</a:t>
                      </a:r>
                    </a:p>
                  </a:txBody>
                  <a:tcPr/>
                </a:tc>
                <a:tc>
                  <a:txBody>
                    <a:bodyPr/>
                    <a:lstStyle/>
                    <a:p>
                      <a:r>
                        <a:rPr lang="cs-CZ" sz="2400" dirty="0"/>
                        <a:t>nejméně v průměru 16 dětí ve třídě</a:t>
                      </a:r>
                    </a:p>
                  </a:txBody>
                  <a:tcPr/>
                </a:tc>
                <a:tc>
                  <a:txBody>
                    <a:bodyPr/>
                    <a:lstStyle/>
                    <a:p>
                      <a:r>
                        <a:rPr lang="cs-CZ" sz="2400" dirty="0"/>
                        <a:t>nejméně 16 dětí v průměru ve třídě</a:t>
                      </a:r>
                    </a:p>
                  </a:txBody>
                  <a:tcPr/>
                </a:tc>
                <a:extLst>
                  <a:ext uri="{0D108BD9-81ED-4DB2-BD59-A6C34878D82A}">
                    <a16:rowId xmlns:a16="http://schemas.microsoft.com/office/drawing/2014/main" val="86209356"/>
                  </a:ext>
                </a:extLst>
              </a:tr>
            </a:tbl>
          </a:graphicData>
        </a:graphic>
      </p:graphicFrame>
    </p:spTree>
    <p:extLst>
      <p:ext uri="{BB962C8B-B14F-4D97-AF65-F5344CB8AC3E}">
        <p14:creationId xmlns:p14="http://schemas.microsoft.com/office/powerpoint/2010/main" val="42696047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7BC39D-FDC0-40DD-94C3-4DE84C93BA0D}"/>
              </a:ext>
            </a:extLst>
          </p:cNvPr>
          <p:cNvSpPr>
            <a:spLocks noGrp="1"/>
          </p:cNvSpPr>
          <p:nvPr>
            <p:ph type="title"/>
          </p:nvPr>
        </p:nvSpPr>
        <p:spPr/>
        <p:txBody>
          <a:bodyPr/>
          <a:lstStyle/>
          <a:p>
            <a:r>
              <a:rPr lang="cs-CZ" dirty="0"/>
              <a:t>Správní řízení</a:t>
            </a:r>
          </a:p>
        </p:txBody>
      </p:sp>
      <p:graphicFrame>
        <p:nvGraphicFramePr>
          <p:cNvPr id="4" name="Zástupný symbol pro obsah 3">
            <a:extLst>
              <a:ext uri="{FF2B5EF4-FFF2-40B4-BE49-F238E27FC236}">
                <a16:creationId xmlns:a16="http://schemas.microsoft.com/office/drawing/2014/main" id="{DA765B7C-AFEC-4876-BB42-EB2A26CE1CE2}"/>
              </a:ext>
            </a:extLst>
          </p:cNvPr>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580910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2AF234-80B6-4B6F-B6BD-6295C964995F}"/>
              </a:ext>
            </a:extLst>
          </p:cNvPr>
          <p:cNvSpPr>
            <a:spLocks noGrp="1"/>
          </p:cNvSpPr>
          <p:nvPr>
            <p:ph type="title"/>
          </p:nvPr>
        </p:nvSpPr>
        <p:spPr>
          <a:xfrm>
            <a:off x="838200" y="365125"/>
            <a:ext cx="10515600" cy="708301"/>
          </a:xfrm>
        </p:spPr>
        <p:txBody>
          <a:bodyPr/>
          <a:lstStyle/>
          <a:p>
            <a:r>
              <a:rPr lang="cs-CZ" sz="2900" dirty="0">
                <a:solidFill>
                  <a:prstClr val="black"/>
                </a:solidFill>
              </a:rPr>
              <a:t>Správní řízení</a:t>
            </a:r>
            <a:endParaRPr lang="cs-CZ" dirty="0"/>
          </a:p>
        </p:txBody>
      </p:sp>
      <p:graphicFrame>
        <p:nvGraphicFramePr>
          <p:cNvPr id="4" name="Zástupný symbol pro obsah 3">
            <a:extLst>
              <a:ext uri="{FF2B5EF4-FFF2-40B4-BE49-F238E27FC236}">
                <a16:creationId xmlns:a16="http://schemas.microsoft.com/office/drawing/2014/main" id="{30192E87-F2C7-4B45-BA7B-48969FFF101A}"/>
              </a:ext>
            </a:extLst>
          </p:cNvPr>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96700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1D8286-3671-4276-AD71-38D047F1C91F}"/>
              </a:ext>
            </a:extLst>
          </p:cNvPr>
          <p:cNvSpPr>
            <a:spLocks noGrp="1"/>
          </p:cNvSpPr>
          <p:nvPr>
            <p:ph type="title"/>
          </p:nvPr>
        </p:nvSpPr>
        <p:spPr/>
        <p:txBody>
          <a:bodyPr/>
          <a:lstStyle/>
          <a:p>
            <a:r>
              <a:rPr lang="cs-CZ" dirty="0"/>
              <a:t>Správní řízení</a:t>
            </a:r>
          </a:p>
        </p:txBody>
      </p:sp>
      <p:sp>
        <p:nvSpPr>
          <p:cNvPr id="4" name="Zástupný symbol pro text 3">
            <a:extLst>
              <a:ext uri="{FF2B5EF4-FFF2-40B4-BE49-F238E27FC236}">
                <a16:creationId xmlns:a16="http://schemas.microsoft.com/office/drawing/2014/main" id="{057431D7-B4C7-4DC3-8260-C6055165C2F4}"/>
              </a:ext>
            </a:extLst>
          </p:cNvPr>
          <p:cNvSpPr>
            <a:spLocks noGrp="1"/>
          </p:cNvSpPr>
          <p:nvPr>
            <p:ph type="body" idx="1"/>
          </p:nvPr>
        </p:nvSpPr>
        <p:spPr>
          <a:xfrm>
            <a:off x="938253" y="1535113"/>
            <a:ext cx="4437667" cy="639762"/>
          </a:xfrm>
        </p:spPr>
        <p:txBody>
          <a:bodyPr/>
          <a:lstStyle/>
          <a:p>
            <a:r>
              <a:rPr lang="cs-CZ" dirty="0"/>
              <a:t>V průběhu odvolací lhůty</a:t>
            </a:r>
          </a:p>
        </p:txBody>
      </p:sp>
      <p:sp>
        <p:nvSpPr>
          <p:cNvPr id="5" name="Zástupný symbol pro obsah 4">
            <a:extLst>
              <a:ext uri="{FF2B5EF4-FFF2-40B4-BE49-F238E27FC236}">
                <a16:creationId xmlns:a16="http://schemas.microsoft.com/office/drawing/2014/main" id="{59525050-5BEB-4824-9213-9CB53E2364C5}"/>
              </a:ext>
            </a:extLst>
          </p:cNvPr>
          <p:cNvSpPr>
            <a:spLocks noGrp="1"/>
          </p:cNvSpPr>
          <p:nvPr>
            <p:ph sz="half" idx="2"/>
          </p:nvPr>
        </p:nvSpPr>
        <p:spPr>
          <a:xfrm>
            <a:off x="938254" y="2174875"/>
            <a:ext cx="4437666" cy="3951288"/>
          </a:xfrm>
        </p:spPr>
        <p:txBody>
          <a:bodyPr>
            <a:normAutofit/>
          </a:bodyPr>
          <a:lstStyle/>
          <a:p>
            <a:r>
              <a:rPr lang="cs-CZ" sz="2000" dirty="0"/>
              <a:t>rozhodnutí dosud nenabylo právní moci</a:t>
            </a:r>
          </a:p>
          <a:p>
            <a:r>
              <a:rPr lang="cs-CZ" sz="2000" dirty="0"/>
              <a:t>„nespokojený“ rodič se může proti vydanému rozhodnutí odvolat</a:t>
            </a:r>
          </a:p>
        </p:txBody>
      </p:sp>
      <p:sp>
        <p:nvSpPr>
          <p:cNvPr id="6" name="Zástupný symbol pro text 5">
            <a:extLst>
              <a:ext uri="{FF2B5EF4-FFF2-40B4-BE49-F238E27FC236}">
                <a16:creationId xmlns:a16="http://schemas.microsoft.com/office/drawing/2014/main" id="{2C2DA27C-25AB-4A65-B2C2-5195D349C9CA}"/>
              </a:ext>
            </a:extLst>
          </p:cNvPr>
          <p:cNvSpPr>
            <a:spLocks noGrp="1"/>
          </p:cNvSpPr>
          <p:nvPr>
            <p:ph type="body" sz="quarter" idx="3"/>
          </p:nvPr>
        </p:nvSpPr>
        <p:spPr>
          <a:xfrm>
            <a:off x="5591946" y="1535113"/>
            <a:ext cx="4618855" cy="639762"/>
          </a:xfrm>
        </p:spPr>
        <p:txBody>
          <a:bodyPr/>
          <a:lstStyle/>
          <a:p>
            <a:r>
              <a:rPr lang="cs-CZ" dirty="0"/>
              <a:t>Po uplynutí odvolací lhůty</a:t>
            </a:r>
          </a:p>
        </p:txBody>
      </p:sp>
      <p:sp>
        <p:nvSpPr>
          <p:cNvPr id="7" name="Zástupný symbol pro obsah 6">
            <a:extLst>
              <a:ext uri="{FF2B5EF4-FFF2-40B4-BE49-F238E27FC236}">
                <a16:creationId xmlns:a16="http://schemas.microsoft.com/office/drawing/2014/main" id="{57BCB8BE-FCE1-42FE-959C-5E68EC2EC282}"/>
              </a:ext>
            </a:extLst>
          </p:cNvPr>
          <p:cNvSpPr>
            <a:spLocks noGrp="1"/>
          </p:cNvSpPr>
          <p:nvPr>
            <p:ph sz="quarter" idx="4"/>
          </p:nvPr>
        </p:nvSpPr>
        <p:spPr>
          <a:xfrm>
            <a:off x="5591945" y="2174875"/>
            <a:ext cx="4618856" cy="3951288"/>
          </a:xfrm>
        </p:spPr>
        <p:txBody>
          <a:bodyPr/>
          <a:lstStyle/>
          <a:p>
            <a:r>
              <a:rPr lang="cs-CZ" sz="2000" dirty="0"/>
              <a:t>rozhodnutí již nabylo právní moci</a:t>
            </a:r>
          </a:p>
          <a:p>
            <a:r>
              <a:rPr lang="cs-CZ" sz="2000" dirty="0"/>
              <a:t>správní orgán měl vědomost ohledně rozporu mezi rodiči a nesprávně se spokojil jen s jedním podpisem uvedeným na žádosti</a:t>
            </a:r>
          </a:p>
          <a:p>
            <a:r>
              <a:rPr lang="cs-CZ" sz="2000" dirty="0"/>
              <a:t>„nespokojený“ rodič může podat </a:t>
            </a:r>
            <a:r>
              <a:rPr lang="cs-CZ" sz="2000" b="1" dirty="0"/>
              <a:t>podnět k přezkumnému řízení</a:t>
            </a:r>
          </a:p>
          <a:p>
            <a:endParaRPr lang="cs-CZ" dirty="0"/>
          </a:p>
        </p:txBody>
      </p:sp>
    </p:spTree>
    <p:extLst>
      <p:ext uri="{BB962C8B-B14F-4D97-AF65-F5344CB8AC3E}">
        <p14:creationId xmlns:p14="http://schemas.microsoft.com/office/powerpoint/2010/main" val="37844410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4468DEC3-804C-4EAE-9918-9393790437CF}"/>
              </a:ext>
            </a:extLst>
          </p:cNvPr>
          <p:cNvSpPr>
            <a:spLocks noGrp="1"/>
          </p:cNvSpPr>
          <p:nvPr>
            <p:ph type="ctrTitle"/>
          </p:nvPr>
        </p:nvSpPr>
        <p:spPr/>
        <p:txBody>
          <a:bodyPr/>
          <a:lstStyle/>
          <a:p>
            <a:r>
              <a:rPr lang="cs-CZ" dirty="0"/>
              <a:t>Zpracování osobních údajů</a:t>
            </a:r>
          </a:p>
        </p:txBody>
      </p:sp>
      <p:sp>
        <p:nvSpPr>
          <p:cNvPr id="6" name="Podnadpis 5">
            <a:extLst>
              <a:ext uri="{FF2B5EF4-FFF2-40B4-BE49-F238E27FC236}">
                <a16:creationId xmlns:a16="http://schemas.microsoft.com/office/drawing/2014/main" id="{D69B0A30-34EE-4472-A8BF-53D487CAA70D}"/>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186491706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9A7C2D-5305-43C8-94D7-61B2845EEB31}"/>
              </a:ext>
            </a:extLst>
          </p:cNvPr>
          <p:cNvSpPr>
            <a:spLocks noGrp="1"/>
          </p:cNvSpPr>
          <p:nvPr>
            <p:ph type="title"/>
          </p:nvPr>
        </p:nvSpPr>
        <p:spPr>
          <a:xfrm>
            <a:off x="347133" y="161926"/>
            <a:ext cx="11065933" cy="379941"/>
          </a:xfrm>
        </p:spPr>
        <p:txBody>
          <a:bodyPr>
            <a:normAutofit fontScale="90000"/>
          </a:bodyPr>
          <a:lstStyle/>
          <a:p>
            <a:r>
              <a:rPr lang="cs-CZ" dirty="0"/>
              <a:t>Shrnutí – poradna ÚOOÚ</a:t>
            </a:r>
          </a:p>
        </p:txBody>
      </p:sp>
      <p:graphicFrame>
        <p:nvGraphicFramePr>
          <p:cNvPr id="4" name="Zástupný obsah 3">
            <a:extLst>
              <a:ext uri="{FF2B5EF4-FFF2-40B4-BE49-F238E27FC236}">
                <a16:creationId xmlns:a16="http://schemas.microsoft.com/office/drawing/2014/main" id="{64AFD627-D12A-4D6F-9421-C86A56EAF58A}"/>
              </a:ext>
            </a:extLst>
          </p:cNvPr>
          <p:cNvGraphicFramePr>
            <a:graphicFrameLocks noGrp="1"/>
          </p:cNvGraphicFramePr>
          <p:nvPr>
            <p:ph idx="1"/>
            <p:extLst/>
          </p:nvPr>
        </p:nvGraphicFramePr>
        <p:xfrm>
          <a:off x="347133" y="668868"/>
          <a:ext cx="11446933" cy="6027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307321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9A7C2D-5305-43C8-94D7-61B2845EEB31}"/>
              </a:ext>
            </a:extLst>
          </p:cNvPr>
          <p:cNvSpPr>
            <a:spLocks noGrp="1"/>
          </p:cNvSpPr>
          <p:nvPr>
            <p:ph type="title"/>
          </p:nvPr>
        </p:nvSpPr>
        <p:spPr>
          <a:xfrm>
            <a:off x="347133" y="161926"/>
            <a:ext cx="11065933" cy="379941"/>
          </a:xfrm>
        </p:spPr>
        <p:txBody>
          <a:bodyPr>
            <a:normAutofit fontScale="90000"/>
          </a:bodyPr>
          <a:lstStyle/>
          <a:p>
            <a:r>
              <a:rPr lang="cs-CZ" dirty="0"/>
              <a:t>Shrnutí – poradna ÚOOÚ</a:t>
            </a:r>
          </a:p>
        </p:txBody>
      </p:sp>
      <p:graphicFrame>
        <p:nvGraphicFramePr>
          <p:cNvPr id="4" name="Zástupný obsah 3">
            <a:extLst>
              <a:ext uri="{FF2B5EF4-FFF2-40B4-BE49-F238E27FC236}">
                <a16:creationId xmlns:a16="http://schemas.microsoft.com/office/drawing/2014/main" id="{64AFD627-D12A-4D6F-9421-C86A56EAF58A}"/>
              </a:ext>
            </a:extLst>
          </p:cNvPr>
          <p:cNvGraphicFramePr>
            <a:graphicFrameLocks noGrp="1"/>
          </p:cNvGraphicFramePr>
          <p:nvPr>
            <p:ph idx="1"/>
            <p:extLst/>
          </p:nvPr>
        </p:nvGraphicFramePr>
        <p:xfrm>
          <a:off x="347133" y="668868"/>
          <a:ext cx="11446933" cy="6027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532883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9A7C2D-5305-43C8-94D7-61B2845EEB31}"/>
              </a:ext>
            </a:extLst>
          </p:cNvPr>
          <p:cNvSpPr>
            <a:spLocks noGrp="1"/>
          </p:cNvSpPr>
          <p:nvPr>
            <p:ph type="title"/>
          </p:nvPr>
        </p:nvSpPr>
        <p:spPr>
          <a:xfrm>
            <a:off x="347133" y="161926"/>
            <a:ext cx="11065933" cy="379941"/>
          </a:xfrm>
        </p:spPr>
        <p:txBody>
          <a:bodyPr>
            <a:normAutofit fontScale="90000"/>
          </a:bodyPr>
          <a:lstStyle/>
          <a:p>
            <a:r>
              <a:rPr lang="cs-CZ" dirty="0"/>
              <a:t>Shrnutí – poradna ÚOOÚ</a:t>
            </a:r>
          </a:p>
        </p:txBody>
      </p:sp>
      <p:graphicFrame>
        <p:nvGraphicFramePr>
          <p:cNvPr id="4" name="Zástupný obsah 3">
            <a:extLst>
              <a:ext uri="{FF2B5EF4-FFF2-40B4-BE49-F238E27FC236}">
                <a16:creationId xmlns:a16="http://schemas.microsoft.com/office/drawing/2014/main" id="{64AFD627-D12A-4D6F-9421-C86A56EAF58A}"/>
              </a:ext>
            </a:extLst>
          </p:cNvPr>
          <p:cNvGraphicFramePr>
            <a:graphicFrameLocks noGrp="1"/>
          </p:cNvGraphicFramePr>
          <p:nvPr>
            <p:ph idx="1"/>
            <p:extLst/>
          </p:nvPr>
        </p:nvGraphicFramePr>
        <p:xfrm>
          <a:off x="347133" y="668868"/>
          <a:ext cx="11446933" cy="6027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568250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9A7C2D-5305-43C8-94D7-61B2845EEB31}"/>
              </a:ext>
            </a:extLst>
          </p:cNvPr>
          <p:cNvSpPr>
            <a:spLocks noGrp="1"/>
          </p:cNvSpPr>
          <p:nvPr>
            <p:ph type="title"/>
          </p:nvPr>
        </p:nvSpPr>
        <p:spPr>
          <a:xfrm>
            <a:off x="287867" y="365126"/>
            <a:ext cx="11065933" cy="667808"/>
          </a:xfrm>
        </p:spPr>
        <p:txBody>
          <a:bodyPr>
            <a:normAutofit fontScale="90000"/>
          </a:bodyPr>
          <a:lstStyle/>
          <a:p>
            <a:r>
              <a:rPr lang="cs-CZ" dirty="0"/>
              <a:t>Shrnutí – poradna ÚOOÚ</a:t>
            </a:r>
          </a:p>
        </p:txBody>
      </p:sp>
      <p:graphicFrame>
        <p:nvGraphicFramePr>
          <p:cNvPr id="4" name="Zástupný obsah 3">
            <a:extLst>
              <a:ext uri="{FF2B5EF4-FFF2-40B4-BE49-F238E27FC236}">
                <a16:creationId xmlns:a16="http://schemas.microsoft.com/office/drawing/2014/main" id="{64AFD627-D12A-4D6F-9421-C86A56EAF58A}"/>
              </a:ext>
            </a:extLst>
          </p:cNvPr>
          <p:cNvGraphicFramePr>
            <a:graphicFrameLocks noGrp="1"/>
          </p:cNvGraphicFramePr>
          <p:nvPr>
            <p:ph idx="1"/>
            <p:extLst/>
          </p:nvPr>
        </p:nvGraphicFramePr>
        <p:xfrm>
          <a:off x="347133" y="1032934"/>
          <a:ext cx="11446933" cy="5655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47804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70EC31-5281-446A-A75E-B556740394F3}"/>
              </a:ext>
            </a:extLst>
          </p:cNvPr>
          <p:cNvSpPr>
            <a:spLocks noGrp="1"/>
          </p:cNvSpPr>
          <p:nvPr>
            <p:ph type="title"/>
          </p:nvPr>
        </p:nvSpPr>
        <p:spPr>
          <a:xfrm>
            <a:off x="838200" y="365126"/>
            <a:ext cx="10515600" cy="641554"/>
          </a:xfrm>
        </p:spPr>
        <p:txBody>
          <a:bodyPr>
            <a:normAutofit fontScale="90000"/>
          </a:bodyPr>
          <a:lstStyle/>
          <a:p>
            <a:r>
              <a:rPr lang="cs-CZ" dirty="0"/>
              <a:t>Další případy zpracování osobních údajů</a:t>
            </a:r>
          </a:p>
        </p:txBody>
      </p:sp>
      <p:graphicFrame>
        <p:nvGraphicFramePr>
          <p:cNvPr id="4" name="Zástupný symbol pro obsah 3">
            <a:extLst>
              <a:ext uri="{FF2B5EF4-FFF2-40B4-BE49-F238E27FC236}">
                <a16:creationId xmlns:a16="http://schemas.microsoft.com/office/drawing/2014/main" id="{9C0D27CA-B1A4-4FC9-AEB6-CEB6B4EC1ABA}"/>
              </a:ext>
            </a:extLst>
          </p:cNvPr>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9315837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E93D31-B64B-4201-93B9-2ED7E1321A11}"/>
              </a:ext>
            </a:extLst>
          </p:cNvPr>
          <p:cNvSpPr>
            <a:spLocks noGrp="1"/>
          </p:cNvSpPr>
          <p:nvPr>
            <p:ph type="title"/>
          </p:nvPr>
        </p:nvSpPr>
        <p:spPr>
          <a:xfrm>
            <a:off x="838200" y="365126"/>
            <a:ext cx="10515600" cy="315912"/>
          </a:xfrm>
        </p:spPr>
        <p:txBody>
          <a:bodyPr>
            <a:normAutofit fontScale="90000"/>
          </a:bodyPr>
          <a:lstStyle/>
          <a:p>
            <a:r>
              <a:rPr lang="cs-CZ" dirty="0"/>
              <a:t>Další případy zpracování osobních údajů</a:t>
            </a:r>
          </a:p>
        </p:txBody>
      </p:sp>
      <p:graphicFrame>
        <p:nvGraphicFramePr>
          <p:cNvPr id="4" name="Zástupný symbol pro obsah 3">
            <a:extLst>
              <a:ext uri="{FF2B5EF4-FFF2-40B4-BE49-F238E27FC236}">
                <a16:creationId xmlns:a16="http://schemas.microsoft.com/office/drawing/2014/main" id="{ABCE67AB-6C94-49D2-80B8-5B06AD21E0B1}"/>
              </a:ext>
            </a:extLst>
          </p:cNvPr>
          <p:cNvGraphicFramePr>
            <a:graphicFrameLocks noGrp="1"/>
          </p:cNvGraphicFramePr>
          <p:nvPr>
            <p:ph idx="1"/>
            <p:extLst/>
          </p:nvPr>
        </p:nvGraphicFramePr>
        <p:xfrm>
          <a:off x="838200" y="964734"/>
          <a:ext cx="10515600" cy="52122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21148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7099CB-1DA3-476B-8E66-DACEBDDF6D94}"/>
              </a:ext>
            </a:extLst>
          </p:cNvPr>
          <p:cNvSpPr>
            <a:spLocks noGrp="1"/>
          </p:cNvSpPr>
          <p:nvPr>
            <p:ph type="title"/>
          </p:nvPr>
        </p:nvSpPr>
        <p:spPr>
          <a:xfrm>
            <a:off x="318082" y="365125"/>
            <a:ext cx="11035718" cy="1325563"/>
          </a:xfrm>
        </p:spPr>
        <p:txBody>
          <a:bodyPr/>
          <a:lstStyle/>
          <a:p>
            <a:r>
              <a:rPr lang="cs-CZ" dirty="0">
                <a:solidFill>
                  <a:prstClr val="black"/>
                </a:solidFill>
              </a:rPr>
              <a:t>Novela vyhlášky č. 14/2005 Sb.</a:t>
            </a:r>
            <a:endParaRPr lang="cs-CZ" dirty="0"/>
          </a:p>
        </p:txBody>
      </p:sp>
      <p:graphicFrame>
        <p:nvGraphicFramePr>
          <p:cNvPr id="8" name="Zástupný symbol pro obsah 7">
            <a:extLst>
              <a:ext uri="{FF2B5EF4-FFF2-40B4-BE49-F238E27FC236}">
                <a16:creationId xmlns:a16="http://schemas.microsoft.com/office/drawing/2014/main" id="{FEB21105-4058-4368-98BA-E5F76E56E339}"/>
              </a:ext>
            </a:extLst>
          </p:cNvPr>
          <p:cNvGraphicFramePr>
            <a:graphicFrameLocks noGrp="1"/>
          </p:cNvGraphicFramePr>
          <p:nvPr>
            <p:ph idx="1"/>
            <p:extLst/>
          </p:nvPr>
        </p:nvGraphicFramePr>
        <p:xfrm>
          <a:off x="318082" y="1829435"/>
          <a:ext cx="11619451" cy="3566160"/>
        </p:xfrm>
        <a:graphic>
          <a:graphicData uri="http://schemas.openxmlformats.org/drawingml/2006/table">
            <a:tbl>
              <a:tblPr firstRow="1" bandRow="1">
                <a:tableStyleId>{5940675A-B579-460E-94D1-54222C63F5DA}</a:tableStyleId>
              </a:tblPr>
              <a:tblGrid>
                <a:gridCol w="1760609">
                  <a:extLst>
                    <a:ext uri="{9D8B030D-6E8A-4147-A177-3AD203B41FA5}">
                      <a16:colId xmlns:a16="http://schemas.microsoft.com/office/drawing/2014/main" val="3057205879"/>
                    </a:ext>
                  </a:extLst>
                </a:gridCol>
                <a:gridCol w="4877202">
                  <a:extLst>
                    <a:ext uri="{9D8B030D-6E8A-4147-A177-3AD203B41FA5}">
                      <a16:colId xmlns:a16="http://schemas.microsoft.com/office/drawing/2014/main" val="653845488"/>
                    </a:ext>
                  </a:extLst>
                </a:gridCol>
                <a:gridCol w="4981640">
                  <a:extLst>
                    <a:ext uri="{9D8B030D-6E8A-4147-A177-3AD203B41FA5}">
                      <a16:colId xmlns:a16="http://schemas.microsoft.com/office/drawing/2014/main" val="103436305"/>
                    </a:ext>
                  </a:extLst>
                </a:gridCol>
              </a:tblGrid>
              <a:tr h="370840">
                <a:tc>
                  <a:txBody>
                    <a:bodyPr/>
                    <a:lstStyle/>
                    <a:p>
                      <a:endParaRPr lang="cs-CZ" sz="2400" dirty="0"/>
                    </a:p>
                  </a:txBody>
                  <a:tcPr/>
                </a:tc>
                <a:tc gridSpan="2">
                  <a:txBody>
                    <a:bodyPr/>
                    <a:lstStyle/>
                    <a:p>
                      <a:pPr algn="ctr"/>
                      <a:r>
                        <a:rPr lang="cs-CZ" sz="2400" dirty="0"/>
                        <a:t>v obci je více mateřských škol</a:t>
                      </a:r>
                    </a:p>
                  </a:txBody>
                  <a:tcPr/>
                </a:tc>
                <a:tc hMerge="1">
                  <a:txBody>
                    <a:bodyPr/>
                    <a:lstStyle/>
                    <a:p>
                      <a:endParaRPr lang="cs-CZ" dirty="0"/>
                    </a:p>
                  </a:txBody>
                  <a:tcPr/>
                </a:tc>
                <a:extLst>
                  <a:ext uri="{0D108BD9-81ED-4DB2-BD59-A6C34878D82A}">
                    <a16:rowId xmlns:a16="http://schemas.microsoft.com/office/drawing/2014/main" val="1902150817"/>
                  </a:ext>
                </a:extLst>
              </a:tr>
              <a:tr h="370840">
                <a:tc>
                  <a:txBody>
                    <a:bodyPr/>
                    <a:lstStyle/>
                    <a:p>
                      <a:endParaRPr lang="cs-CZ" sz="2400" dirty="0"/>
                    </a:p>
                  </a:txBody>
                  <a:tcPr/>
                </a:tc>
                <a:tc>
                  <a:txBody>
                    <a:bodyPr/>
                    <a:lstStyle/>
                    <a:p>
                      <a:r>
                        <a:rPr lang="cs-CZ" sz="2400" dirty="0"/>
                        <a:t>§ 2 odst. 1 </a:t>
                      </a:r>
                    </a:p>
                    <a:p>
                      <a:r>
                        <a:rPr lang="cs-CZ" sz="2400" dirty="0"/>
                        <a:t>vyhlášky č. 14/2005 Sb.</a:t>
                      </a:r>
                    </a:p>
                  </a:txBody>
                  <a:tcPr/>
                </a:tc>
                <a:tc>
                  <a:txBody>
                    <a:bodyPr/>
                    <a:lstStyle/>
                    <a:p>
                      <a:r>
                        <a:rPr lang="cs-CZ" sz="2400" dirty="0"/>
                        <a:t>§ 2 odst. 1 </a:t>
                      </a:r>
                    </a:p>
                    <a:p>
                      <a:r>
                        <a:rPr lang="cs-CZ" sz="2400" dirty="0"/>
                        <a:t>vyhlášky č. 14/2005 Sb.</a:t>
                      </a:r>
                    </a:p>
                  </a:txBody>
                  <a:tcPr/>
                </a:tc>
                <a:extLst>
                  <a:ext uri="{0D108BD9-81ED-4DB2-BD59-A6C34878D82A}">
                    <a16:rowId xmlns:a16="http://schemas.microsoft.com/office/drawing/2014/main" val="758259503"/>
                  </a:ext>
                </a:extLst>
              </a:tr>
              <a:tr h="370840">
                <a:tc>
                  <a:txBody>
                    <a:bodyPr/>
                    <a:lstStyle/>
                    <a:p>
                      <a:endParaRPr lang="cs-CZ" sz="2400"/>
                    </a:p>
                  </a:txBody>
                  <a:tcPr/>
                </a:tc>
                <a:tc>
                  <a:txBody>
                    <a:bodyPr/>
                    <a:lstStyle/>
                    <a:p>
                      <a:r>
                        <a:rPr lang="cs-CZ" sz="2400" b="1" dirty="0"/>
                        <a:t>do 31. 8. 2018</a:t>
                      </a:r>
                    </a:p>
                  </a:txBody>
                  <a:tcPr/>
                </a:tc>
                <a:tc>
                  <a:txBody>
                    <a:bodyPr/>
                    <a:lstStyle/>
                    <a:p>
                      <a:r>
                        <a:rPr lang="cs-CZ" sz="2400" b="1" dirty="0"/>
                        <a:t>od 1. 9. 2018</a:t>
                      </a:r>
                    </a:p>
                  </a:txBody>
                  <a:tcPr/>
                </a:tc>
                <a:extLst>
                  <a:ext uri="{0D108BD9-81ED-4DB2-BD59-A6C34878D82A}">
                    <a16:rowId xmlns:a16="http://schemas.microsoft.com/office/drawing/2014/main" val="1844442899"/>
                  </a:ext>
                </a:extLst>
              </a:tr>
              <a:tr h="370840">
                <a:tc>
                  <a:txBody>
                    <a:bodyPr/>
                    <a:lstStyle/>
                    <a:p>
                      <a:r>
                        <a:rPr lang="cs-CZ" sz="2400" dirty="0"/>
                        <a:t>1 třída</a:t>
                      </a:r>
                    </a:p>
                  </a:txBody>
                  <a:tcPr/>
                </a:tc>
                <a:tc>
                  <a:txBody>
                    <a:bodyPr/>
                    <a:lstStyle/>
                    <a:p>
                      <a:r>
                        <a:rPr lang="cs-CZ" sz="2400" dirty="0"/>
                        <a:t>nejméně 15 dětí</a:t>
                      </a:r>
                    </a:p>
                  </a:txBody>
                  <a:tcPr/>
                </a:tc>
                <a:tc>
                  <a:txBody>
                    <a:bodyPr/>
                    <a:lstStyle/>
                    <a:p>
                      <a:r>
                        <a:rPr lang="cs-CZ" sz="2400" dirty="0"/>
                        <a:t>nejméně 15 dětí</a:t>
                      </a:r>
                    </a:p>
                  </a:txBody>
                  <a:tcPr/>
                </a:tc>
                <a:extLst>
                  <a:ext uri="{0D108BD9-81ED-4DB2-BD59-A6C34878D82A}">
                    <a16:rowId xmlns:a16="http://schemas.microsoft.com/office/drawing/2014/main" val="356701474"/>
                  </a:ext>
                </a:extLst>
              </a:tr>
              <a:tr h="370840">
                <a:tc>
                  <a:txBody>
                    <a:bodyPr/>
                    <a:lstStyle/>
                    <a:p>
                      <a:r>
                        <a:rPr lang="cs-CZ" sz="2400" dirty="0"/>
                        <a:t>2 třídy</a:t>
                      </a:r>
                    </a:p>
                  </a:txBody>
                  <a:tcPr/>
                </a:tc>
                <a:tc>
                  <a:txBody>
                    <a:bodyPr/>
                    <a:lstStyle/>
                    <a:p>
                      <a:r>
                        <a:rPr lang="cs-CZ" sz="2400" dirty="0"/>
                        <a:t>nejméně v průměru 18 dětí ve třídě</a:t>
                      </a:r>
                    </a:p>
                  </a:txBody>
                  <a:tcPr/>
                </a:tc>
                <a:tc>
                  <a:txBody>
                    <a:bodyPr/>
                    <a:lstStyle/>
                    <a:p>
                      <a:r>
                        <a:rPr lang="cs-CZ" sz="2400" dirty="0"/>
                        <a:t>nejméně 12,5 dětí v průměru ve třídě</a:t>
                      </a:r>
                    </a:p>
                  </a:txBody>
                  <a:tcPr/>
                </a:tc>
                <a:extLst>
                  <a:ext uri="{0D108BD9-81ED-4DB2-BD59-A6C34878D82A}">
                    <a16:rowId xmlns:a16="http://schemas.microsoft.com/office/drawing/2014/main" val="1181754873"/>
                  </a:ext>
                </a:extLst>
              </a:tr>
              <a:tr h="370840">
                <a:tc>
                  <a:txBody>
                    <a:bodyPr/>
                    <a:lstStyle/>
                    <a:p>
                      <a:r>
                        <a:rPr lang="cs-CZ" sz="2400" dirty="0"/>
                        <a:t>3 třídy</a:t>
                      </a:r>
                    </a:p>
                  </a:txBody>
                  <a:tcPr/>
                </a:tc>
                <a:tc>
                  <a:txBody>
                    <a:bodyPr/>
                    <a:lstStyle/>
                    <a:p>
                      <a:r>
                        <a:rPr lang="cs-CZ" sz="2400" dirty="0"/>
                        <a:t>nejméně v průměru 18 dětí ve třídě</a:t>
                      </a:r>
                    </a:p>
                  </a:txBody>
                  <a:tcPr/>
                </a:tc>
                <a:tc>
                  <a:txBody>
                    <a:bodyPr/>
                    <a:lstStyle/>
                    <a:p>
                      <a:r>
                        <a:rPr lang="cs-CZ" sz="2400" dirty="0"/>
                        <a:t>nejméně 16,33 dětí v průměru ve třídě</a:t>
                      </a:r>
                    </a:p>
                  </a:txBody>
                  <a:tcPr/>
                </a:tc>
                <a:extLst>
                  <a:ext uri="{0D108BD9-81ED-4DB2-BD59-A6C34878D82A}">
                    <a16:rowId xmlns:a16="http://schemas.microsoft.com/office/drawing/2014/main" val="86209356"/>
                  </a:ext>
                </a:extLst>
              </a:tr>
              <a:tr h="370840">
                <a:tc>
                  <a:txBody>
                    <a:bodyPr/>
                    <a:lstStyle/>
                    <a:p>
                      <a:r>
                        <a:rPr lang="cs-CZ" sz="2400" dirty="0"/>
                        <a:t>4 a více tříd</a:t>
                      </a:r>
                    </a:p>
                  </a:txBody>
                  <a:tcPr/>
                </a:tc>
                <a:tc>
                  <a:txBody>
                    <a:bodyPr/>
                    <a:lstStyle/>
                    <a:p>
                      <a:r>
                        <a:rPr lang="cs-CZ" sz="2400" dirty="0"/>
                        <a:t>nejméně v průměru 18 dětí ve třídě</a:t>
                      </a:r>
                    </a:p>
                  </a:txBody>
                  <a:tcPr/>
                </a:tc>
                <a:tc>
                  <a:txBody>
                    <a:bodyPr/>
                    <a:lstStyle/>
                    <a:p>
                      <a:r>
                        <a:rPr lang="cs-CZ" sz="2400" dirty="0"/>
                        <a:t>nejméně 18 dětí v průměru ve třídě</a:t>
                      </a:r>
                    </a:p>
                  </a:txBody>
                  <a:tcPr/>
                </a:tc>
                <a:extLst>
                  <a:ext uri="{0D108BD9-81ED-4DB2-BD59-A6C34878D82A}">
                    <a16:rowId xmlns:a16="http://schemas.microsoft.com/office/drawing/2014/main" val="1418264301"/>
                  </a:ext>
                </a:extLst>
              </a:tr>
            </a:tbl>
          </a:graphicData>
        </a:graphic>
      </p:graphicFrame>
    </p:spTree>
    <p:extLst>
      <p:ext uri="{BB962C8B-B14F-4D97-AF65-F5344CB8AC3E}">
        <p14:creationId xmlns:p14="http://schemas.microsoft.com/office/powerpoint/2010/main" val="428656851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ADD7C4-52A5-4582-9C46-055C504B0E47}"/>
              </a:ext>
            </a:extLst>
          </p:cNvPr>
          <p:cNvSpPr>
            <a:spLocks noGrp="1"/>
          </p:cNvSpPr>
          <p:nvPr>
            <p:ph type="title"/>
          </p:nvPr>
        </p:nvSpPr>
        <p:spPr>
          <a:xfrm>
            <a:off x="838200" y="85284"/>
            <a:ext cx="10515600" cy="819690"/>
          </a:xfrm>
        </p:spPr>
        <p:txBody>
          <a:bodyPr/>
          <a:lstStyle/>
          <a:p>
            <a:r>
              <a:rPr lang="cs-CZ" dirty="0"/>
              <a:t>GDPR – uchazeč o zaměstnání</a:t>
            </a:r>
          </a:p>
        </p:txBody>
      </p:sp>
      <p:graphicFrame>
        <p:nvGraphicFramePr>
          <p:cNvPr id="4" name="Zástupný symbol pro obsah 3">
            <a:extLst>
              <a:ext uri="{FF2B5EF4-FFF2-40B4-BE49-F238E27FC236}">
                <a16:creationId xmlns:a16="http://schemas.microsoft.com/office/drawing/2014/main" id="{CB86B132-C8D3-4ABB-AA41-3A54D3F486E9}"/>
              </a:ext>
            </a:extLst>
          </p:cNvPr>
          <p:cNvGraphicFramePr>
            <a:graphicFrameLocks noGrp="1"/>
          </p:cNvGraphicFramePr>
          <p:nvPr>
            <p:ph idx="1"/>
            <p:extLst/>
          </p:nvPr>
        </p:nvGraphicFramePr>
        <p:xfrm>
          <a:off x="838200" y="904974"/>
          <a:ext cx="10515600" cy="5173297"/>
        </p:xfrm>
        <a:graphic>
          <a:graphicData uri="http://schemas.openxmlformats.org/drawingml/2006/table">
            <a:tbl>
              <a:tblPr firstRow="1" bandRow="1">
                <a:tableStyleId>{5940675A-B579-460E-94D1-54222C63F5DA}</a:tableStyleId>
              </a:tblPr>
              <a:tblGrid>
                <a:gridCol w="1056588">
                  <a:extLst>
                    <a:ext uri="{9D8B030D-6E8A-4147-A177-3AD203B41FA5}">
                      <a16:colId xmlns:a16="http://schemas.microsoft.com/office/drawing/2014/main" val="3544521758"/>
                    </a:ext>
                  </a:extLst>
                </a:gridCol>
                <a:gridCol w="1781666">
                  <a:extLst>
                    <a:ext uri="{9D8B030D-6E8A-4147-A177-3AD203B41FA5}">
                      <a16:colId xmlns:a16="http://schemas.microsoft.com/office/drawing/2014/main" val="254960179"/>
                    </a:ext>
                  </a:extLst>
                </a:gridCol>
                <a:gridCol w="7677346">
                  <a:extLst>
                    <a:ext uri="{9D8B030D-6E8A-4147-A177-3AD203B41FA5}">
                      <a16:colId xmlns:a16="http://schemas.microsoft.com/office/drawing/2014/main" val="548296071"/>
                    </a:ext>
                  </a:extLst>
                </a:gridCol>
              </a:tblGrid>
              <a:tr h="3450210">
                <a:tc rowSpan="3">
                  <a:txBody>
                    <a:bodyPr/>
                    <a:lstStyle/>
                    <a:p>
                      <a:r>
                        <a:rPr lang="cs-CZ" sz="2400" dirty="0"/>
                        <a:t>inzerát</a:t>
                      </a:r>
                    </a:p>
                  </a:txBody>
                  <a:tcPr/>
                </a:tc>
                <a:tc rowSpan="3">
                  <a:txBody>
                    <a:bodyPr/>
                    <a:lstStyle/>
                    <a:p>
                      <a:pPr marL="342900" indent="-342900">
                        <a:buFont typeface="Arial" panose="020B0604020202020204" pitchFamily="34" charset="0"/>
                        <a:buChar char="•"/>
                      </a:pPr>
                      <a:r>
                        <a:rPr lang="cs-CZ" sz="2400" dirty="0"/>
                        <a:t>životopis</a:t>
                      </a:r>
                    </a:p>
                    <a:p>
                      <a:pPr marL="342900" indent="-342900">
                        <a:buFont typeface="Arial" panose="020B0604020202020204" pitchFamily="34" charset="0"/>
                        <a:buChar char="•"/>
                      </a:pPr>
                      <a:r>
                        <a:rPr lang="cs-CZ" sz="2400" dirty="0"/>
                        <a:t>motivační dopis</a:t>
                      </a:r>
                    </a:p>
                  </a:txBody>
                  <a:tcPr/>
                </a:tc>
                <a:tc>
                  <a:txBody>
                    <a:bodyPr/>
                    <a:lstStyle/>
                    <a:p>
                      <a:r>
                        <a:rPr lang="cs-CZ" sz="2400" dirty="0"/>
                        <a:t>zpracování: shromáždění, uložení </a:t>
                      </a:r>
                      <a:r>
                        <a:rPr lang="cs-CZ" sz="2400" b="1" dirty="0"/>
                        <a:t>po dobu výběrového řízení</a:t>
                      </a:r>
                    </a:p>
                    <a:p>
                      <a:endParaRPr lang="cs-CZ" sz="800" dirty="0"/>
                    </a:p>
                    <a:p>
                      <a:r>
                        <a:rPr lang="cs-CZ" sz="2400" dirty="0"/>
                        <a:t>účel: výběr vhodného kandidáta</a:t>
                      </a:r>
                    </a:p>
                    <a:p>
                      <a:endParaRPr lang="cs-CZ"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cs-CZ" sz="2400" dirty="0"/>
                        <a:t>právní základ zpracování: zpracování, které je nezbytné pro splnění smlouvy, jejíž smluvní stranou je subjekt údajů, nebo pro provedení opatření přijatých před uzavřením smlouvy na žádost tohoto subjektu údajů [čl. 6 odst. 1 písm. b)]</a:t>
                      </a:r>
                    </a:p>
                    <a:p>
                      <a:endParaRPr lang="cs-CZ" sz="800" dirty="0"/>
                    </a:p>
                    <a:p>
                      <a:r>
                        <a:rPr lang="cs-CZ" sz="2400" dirty="0"/>
                        <a:t>souhlas se zpracováním údajů není třeba </a:t>
                      </a:r>
                    </a:p>
                  </a:txBody>
                  <a:tcPr/>
                </a:tc>
                <a:extLst>
                  <a:ext uri="{0D108BD9-81ED-4DB2-BD59-A6C34878D82A}">
                    <a16:rowId xmlns:a16="http://schemas.microsoft.com/office/drawing/2014/main" val="1108148845"/>
                  </a:ext>
                </a:extLst>
              </a:tr>
              <a:tr h="900127">
                <a:tc vMerge="1">
                  <a:txBody>
                    <a:bodyPr/>
                    <a:lstStyle/>
                    <a:p>
                      <a:endParaRPr lang="cs-CZ" sz="2400" dirty="0"/>
                    </a:p>
                  </a:txBody>
                  <a:tcPr/>
                </a:tc>
                <a:tc vMerge="1">
                  <a:txBody>
                    <a:bodyPr/>
                    <a:lstStyle/>
                    <a:p>
                      <a:endParaRPr lang="cs-CZ" sz="2400" dirty="0"/>
                    </a:p>
                  </a:txBody>
                  <a:tcPr/>
                </a:tc>
                <a:tc>
                  <a:txBody>
                    <a:bodyPr/>
                    <a:lstStyle/>
                    <a:p>
                      <a:r>
                        <a:rPr lang="cs-CZ" sz="2400" dirty="0"/>
                        <a:t>skončí výběrové řízení: osobní údaje nevybraných uchazečů – vrácení, zničení</a:t>
                      </a:r>
                    </a:p>
                  </a:txBody>
                  <a:tcPr/>
                </a:tc>
                <a:extLst>
                  <a:ext uri="{0D108BD9-81ED-4DB2-BD59-A6C34878D82A}">
                    <a16:rowId xmlns:a16="http://schemas.microsoft.com/office/drawing/2014/main" val="1616949933"/>
                  </a:ext>
                </a:extLst>
              </a:tr>
              <a:tr h="500071">
                <a:tc vMerge="1">
                  <a:txBody>
                    <a:bodyPr/>
                    <a:lstStyle/>
                    <a:p>
                      <a:endParaRPr lang="cs-CZ" sz="2400" dirty="0"/>
                    </a:p>
                  </a:txBody>
                  <a:tcPr/>
                </a:tc>
                <a:tc vMerge="1">
                  <a:txBody>
                    <a:bodyPr/>
                    <a:lstStyle/>
                    <a:p>
                      <a:pPr marL="342900" indent="-342900">
                        <a:buFont typeface="Arial" panose="020B0604020202020204" pitchFamily="34" charset="0"/>
                        <a:buChar char="•"/>
                      </a:pPr>
                      <a:endParaRPr lang="cs-CZ" sz="2400" dirty="0"/>
                    </a:p>
                  </a:txBody>
                  <a:tcPr/>
                </a:tc>
                <a:tc>
                  <a:txBody>
                    <a:bodyPr/>
                    <a:lstStyle/>
                    <a:p>
                      <a:r>
                        <a:rPr lang="cs-CZ" sz="2400" dirty="0"/>
                        <a:t>uchování i po skončení výběrového řízení – souhlas uchazeče o zaměstnání</a:t>
                      </a:r>
                    </a:p>
                  </a:txBody>
                  <a:tcPr/>
                </a:tc>
                <a:extLst>
                  <a:ext uri="{0D108BD9-81ED-4DB2-BD59-A6C34878D82A}">
                    <a16:rowId xmlns:a16="http://schemas.microsoft.com/office/drawing/2014/main" val="24817157"/>
                  </a:ext>
                </a:extLst>
              </a:tr>
            </a:tbl>
          </a:graphicData>
        </a:graphic>
      </p:graphicFrame>
    </p:spTree>
    <p:extLst>
      <p:ext uri="{BB962C8B-B14F-4D97-AF65-F5344CB8AC3E}">
        <p14:creationId xmlns:p14="http://schemas.microsoft.com/office/powerpoint/2010/main" val="26378144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6C122F-D03E-439B-B0BC-CC608BA37401}"/>
              </a:ext>
            </a:extLst>
          </p:cNvPr>
          <p:cNvSpPr>
            <a:spLocks noGrp="1"/>
          </p:cNvSpPr>
          <p:nvPr>
            <p:ph type="title"/>
          </p:nvPr>
        </p:nvSpPr>
        <p:spPr/>
        <p:txBody>
          <a:bodyPr/>
          <a:lstStyle/>
          <a:p>
            <a:r>
              <a:rPr lang="cs-CZ" dirty="0"/>
              <a:t>GDPR – uchazeč o zaměstnání</a:t>
            </a:r>
          </a:p>
        </p:txBody>
      </p:sp>
      <p:graphicFrame>
        <p:nvGraphicFramePr>
          <p:cNvPr id="4" name="Zástupný symbol pro obsah 3">
            <a:extLst>
              <a:ext uri="{FF2B5EF4-FFF2-40B4-BE49-F238E27FC236}">
                <a16:creationId xmlns:a16="http://schemas.microsoft.com/office/drawing/2014/main" id="{6BCA5ABB-A159-4D14-A8FC-6DE0882EC2D6}"/>
              </a:ext>
            </a:extLst>
          </p:cNvPr>
          <p:cNvGraphicFramePr>
            <a:graphicFrameLocks noGrp="1"/>
          </p:cNvGraphicFramePr>
          <p:nvPr>
            <p:ph idx="1"/>
          </p:nvPr>
        </p:nvGraphicFramePr>
        <p:xfrm>
          <a:off x="838200" y="1825625"/>
          <a:ext cx="10515600" cy="3383280"/>
        </p:xfrm>
        <a:graphic>
          <a:graphicData uri="http://schemas.openxmlformats.org/drawingml/2006/table">
            <a:tbl>
              <a:tblPr firstRow="1" bandRow="1">
                <a:tableStyleId>{5940675A-B579-460E-94D1-54222C63F5DA}</a:tableStyleId>
              </a:tblPr>
              <a:tblGrid>
                <a:gridCol w="1348819">
                  <a:extLst>
                    <a:ext uri="{9D8B030D-6E8A-4147-A177-3AD203B41FA5}">
                      <a16:colId xmlns:a16="http://schemas.microsoft.com/office/drawing/2014/main" val="1514621808"/>
                    </a:ext>
                  </a:extLst>
                </a:gridCol>
                <a:gridCol w="3280527">
                  <a:extLst>
                    <a:ext uri="{9D8B030D-6E8A-4147-A177-3AD203B41FA5}">
                      <a16:colId xmlns:a16="http://schemas.microsoft.com/office/drawing/2014/main" val="706448103"/>
                    </a:ext>
                  </a:extLst>
                </a:gridCol>
                <a:gridCol w="5886254">
                  <a:extLst>
                    <a:ext uri="{9D8B030D-6E8A-4147-A177-3AD203B41FA5}">
                      <a16:colId xmlns:a16="http://schemas.microsoft.com/office/drawing/2014/main" val="1097362518"/>
                    </a:ext>
                  </a:extLst>
                </a:gridCol>
              </a:tblGrid>
              <a:tr h="370840">
                <a:tc>
                  <a:txBody>
                    <a:bodyPr/>
                    <a:lstStyle/>
                    <a:p>
                      <a:r>
                        <a:rPr lang="cs-CZ" sz="2400" dirty="0"/>
                        <a:t>nebyl inzerát</a:t>
                      </a:r>
                    </a:p>
                  </a:txBody>
                  <a:tcPr/>
                </a:tc>
                <a:tc>
                  <a:txBody>
                    <a:bodyPr/>
                    <a:lstStyle/>
                    <a:p>
                      <a:pPr marL="342900" indent="-342900">
                        <a:buFont typeface="Arial" panose="020B0604020202020204" pitchFamily="34" charset="0"/>
                        <a:buChar char="•"/>
                      </a:pPr>
                      <a:r>
                        <a:rPr lang="cs-CZ" sz="2400" dirty="0"/>
                        <a:t>životopis</a:t>
                      </a:r>
                    </a:p>
                    <a:p>
                      <a:pPr marL="342900" indent="-342900">
                        <a:buFont typeface="Arial" panose="020B0604020202020204" pitchFamily="34" charset="0"/>
                        <a:buChar char="•"/>
                      </a:pPr>
                      <a:r>
                        <a:rPr lang="cs-CZ" sz="2400" dirty="0"/>
                        <a:t>motivační dopis</a:t>
                      </a:r>
                    </a:p>
                    <a:p>
                      <a:pPr marL="342900" indent="-342900">
                        <a:buFont typeface="Arial" panose="020B0604020202020204" pitchFamily="34" charset="0"/>
                        <a:buChar char="•"/>
                      </a:pPr>
                      <a:endParaRPr lang="cs-CZ" sz="2400" dirty="0"/>
                    </a:p>
                    <a:p>
                      <a:pPr marL="342900" indent="-342900">
                        <a:buFont typeface="Arial" panose="020B0604020202020204" pitchFamily="34" charset="0"/>
                        <a:buChar char="•"/>
                      </a:pPr>
                      <a:endParaRPr lang="cs-CZ" sz="2400" dirty="0"/>
                    </a:p>
                    <a:p>
                      <a:pPr marL="342900" indent="-342900">
                        <a:buFont typeface="Arial" panose="020B0604020202020204" pitchFamily="34" charset="0"/>
                        <a:buChar char="•"/>
                      </a:pPr>
                      <a:r>
                        <a:rPr lang="cs-CZ" sz="2400" b="1" dirty="0"/>
                        <a:t>daná osoba chce být v budoucnu oslovena při vypsání volné pracovní pozice</a:t>
                      </a:r>
                    </a:p>
                    <a:p>
                      <a:pPr marL="0" indent="0">
                        <a:buFont typeface="Arial" panose="020B0604020202020204" pitchFamily="34" charset="0"/>
                        <a:buNone/>
                      </a:pPr>
                      <a:endParaRPr lang="cs-CZ" sz="2400" dirty="0"/>
                    </a:p>
                  </a:txBody>
                  <a:tcPr/>
                </a:tc>
                <a:tc>
                  <a:txBody>
                    <a:bodyPr/>
                    <a:lstStyle/>
                    <a:p>
                      <a:r>
                        <a:rPr lang="cs-CZ" sz="2400" dirty="0"/>
                        <a:t>není nutné získávat souhlas (souhlas byl vyjádřen „jiným zjevným potvrzením“ – zasláním životopisu)</a:t>
                      </a:r>
                    </a:p>
                    <a:p>
                      <a:endParaRPr lang="cs-CZ" sz="2400" dirty="0"/>
                    </a:p>
                    <a:p>
                      <a:r>
                        <a:rPr lang="cs-CZ" sz="2400" dirty="0"/>
                        <a:t>přiměřená doba uchování – 1 rok</a:t>
                      </a:r>
                    </a:p>
                    <a:p>
                      <a:r>
                        <a:rPr lang="cs-CZ" sz="2400" dirty="0"/>
                        <a:t>následně zničení</a:t>
                      </a:r>
                    </a:p>
                  </a:txBody>
                  <a:tcPr/>
                </a:tc>
                <a:extLst>
                  <a:ext uri="{0D108BD9-81ED-4DB2-BD59-A6C34878D82A}">
                    <a16:rowId xmlns:a16="http://schemas.microsoft.com/office/drawing/2014/main" val="1813103823"/>
                  </a:ext>
                </a:extLst>
              </a:tr>
            </a:tbl>
          </a:graphicData>
        </a:graphic>
      </p:graphicFrame>
    </p:spTree>
    <p:extLst>
      <p:ext uri="{BB962C8B-B14F-4D97-AF65-F5344CB8AC3E}">
        <p14:creationId xmlns:p14="http://schemas.microsoft.com/office/powerpoint/2010/main" val="368511389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DB68ED-5E51-4F1D-9B59-53BC9FF74246}"/>
              </a:ext>
            </a:extLst>
          </p:cNvPr>
          <p:cNvSpPr>
            <a:spLocks noGrp="1"/>
          </p:cNvSpPr>
          <p:nvPr>
            <p:ph type="title"/>
          </p:nvPr>
        </p:nvSpPr>
        <p:spPr>
          <a:xfrm>
            <a:off x="471340" y="365125"/>
            <a:ext cx="10882460" cy="530421"/>
          </a:xfrm>
        </p:spPr>
        <p:txBody>
          <a:bodyPr>
            <a:normAutofit fontScale="90000"/>
          </a:bodyPr>
          <a:lstStyle/>
          <a:p>
            <a:r>
              <a:rPr lang="cs-CZ" dirty="0"/>
              <a:t>GDPR - zaměstnanec</a:t>
            </a:r>
          </a:p>
        </p:txBody>
      </p:sp>
      <p:graphicFrame>
        <p:nvGraphicFramePr>
          <p:cNvPr id="4" name="Zástupný symbol pro obsah 3">
            <a:extLst>
              <a:ext uri="{FF2B5EF4-FFF2-40B4-BE49-F238E27FC236}">
                <a16:creationId xmlns:a16="http://schemas.microsoft.com/office/drawing/2014/main" id="{EF2E6B0A-49BD-4168-A2E9-C3AAC078AF22}"/>
              </a:ext>
            </a:extLst>
          </p:cNvPr>
          <p:cNvGraphicFramePr>
            <a:graphicFrameLocks noGrp="1"/>
          </p:cNvGraphicFramePr>
          <p:nvPr>
            <p:ph idx="1"/>
            <p:extLst/>
          </p:nvPr>
        </p:nvGraphicFramePr>
        <p:xfrm>
          <a:off x="471340" y="1178237"/>
          <a:ext cx="11491274" cy="5441265"/>
        </p:xfrm>
        <a:graphic>
          <a:graphicData uri="http://schemas.openxmlformats.org/drawingml/2006/table">
            <a:tbl>
              <a:tblPr firstRow="1" bandRow="1">
                <a:tableStyleId>{5940675A-B579-460E-94D1-54222C63F5DA}</a:tableStyleId>
              </a:tblPr>
              <a:tblGrid>
                <a:gridCol w="5745637">
                  <a:extLst>
                    <a:ext uri="{9D8B030D-6E8A-4147-A177-3AD203B41FA5}">
                      <a16:colId xmlns:a16="http://schemas.microsoft.com/office/drawing/2014/main" val="435055786"/>
                    </a:ext>
                  </a:extLst>
                </a:gridCol>
                <a:gridCol w="5745637">
                  <a:extLst>
                    <a:ext uri="{9D8B030D-6E8A-4147-A177-3AD203B41FA5}">
                      <a16:colId xmlns:a16="http://schemas.microsoft.com/office/drawing/2014/main" val="2138377841"/>
                    </a:ext>
                  </a:extLst>
                </a:gridCol>
              </a:tblGrid>
              <a:tr h="1235025">
                <a:tc>
                  <a:txBody>
                    <a:bodyPr/>
                    <a:lstStyle/>
                    <a:p>
                      <a:r>
                        <a:rPr lang="cs-CZ" sz="2400" dirty="0"/>
                        <a:t>jméno a příjmení, titul, datum narození, místo trvalého pobytu</a:t>
                      </a:r>
                    </a:p>
                  </a:txBody>
                  <a:tcPr/>
                </a:tc>
                <a:tc>
                  <a:txBody>
                    <a:bodyPr/>
                    <a:lstStyle/>
                    <a:p>
                      <a:r>
                        <a:rPr lang="cs-CZ" sz="2400" dirty="0"/>
                        <a:t>plnění právní povinnosti</a:t>
                      </a:r>
                    </a:p>
                    <a:p>
                      <a:r>
                        <a:rPr lang="cs-CZ" sz="2400" dirty="0"/>
                        <a:t>zpracování je nezbytné pro splnění pracovní smlouvy</a:t>
                      </a:r>
                    </a:p>
                  </a:txBody>
                  <a:tcPr/>
                </a:tc>
                <a:extLst>
                  <a:ext uri="{0D108BD9-81ED-4DB2-BD59-A6C34878D82A}">
                    <a16:rowId xmlns:a16="http://schemas.microsoft.com/office/drawing/2014/main" val="4054320000"/>
                  </a:ext>
                </a:extLst>
              </a:tr>
              <a:tr h="370840">
                <a:tc>
                  <a:txBody>
                    <a:bodyPr/>
                    <a:lstStyle/>
                    <a:p>
                      <a:r>
                        <a:rPr lang="cs-CZ" sz="2400" dirty="0"/>
                        <a:t>jméno a příjmení, datum a místo narození, rodné číslo, místo trvalého pobytu, datum vzniku a skončení pracovního poměru, pohlaví, státní občanství, vyměřovací základ pojištěnce, doba pracovní neschopnosti, doba pracovního volna bez náhrady mzdy, doba vojenské služby, údaje o starobní důchodu, příp. údaje o pojištění v cizině</a:t>
                      </a:r>
                    </a:p>
                  </a:txBody>
                  <a:tcPr/>
                </a:tc>
                <a:tc>
                  <a:txBody>
                    <a:bodyPr/>
                    <a:lstStyle/>
                    <a:p>
                      <a:r>
                        <a:rPr lang="cs-CZ" sz="2400" dirty="0"/>
                        <a:t>plnění právní povinnosti, </a:t>
                      </a:r>
                    </a:p>
                    <a:p>
                      <a:r>
                        <a:rPr lang="cs-CZ" sz="2400" dirty="0"/>
                        <a:t>zákon č. 582/1991 Sb., o organizaci a provádění důchodového pojištění, v platném znění</a:t>
                      </a:r>
                    </a:p>
                  </a:txBody>
                  <a:tcPr/>
                </a:tc>
                <a:extLst>
                  <a:ext uri="{0D108BD9-81ED-4DB2-BD59-A6C34878D82A}">
                    <a16:rowId xmlns:a16="http://schemas.microsoft.com/office/drawing/2014/main" val="625468768"/>
                  </a:ext>
                </a:extLst>
              </a:tr>
              <a:tr h="370840">
                <a:tc>
                  <a:txBody>
                    <a:bodyPr/>
                    <a:lstStyle/>
                    <a:p>
                      <a:r>
                        <a:rPr lang="cs-CZ" sz="2400" dirty="0"/>
                        <a:t>zdravotní pojišťovna</a:t>
                      </a:r>
                    </a:p>
                  </a:txBody>
                  <a:tcPr/>
                </a:tc>
                <a:tc>
                  <a:txBody>
                    <a:bodyPr/>
                    <a:lstStyle/>
                    <a:p>
                      <a:r>
                        <a:rPr lang="cs-CZ" sz="2400" dirty="0"/>
                        <a:t>plnění právní povinnosti</a:t>
                      </a:r>
                    </a:p>
                    <a:p>
                      <a:r>
                        <a:rPr lang="cs-CZ" sz="2400" dirty="0"/>
                        <a:t>zákon č. 48/1997 Sb., o veřejném zdravotním pojištění, v platném znění</a:t>
                      </a:r>
                    </a:p>
                  </a:txBody>
                  <a:tcPr/>
                </a:tc>
                <a:extLst>
                  <a:ext uri="{0D108BD9-81ED-4DB2-BD59-A6C34878D82A}">
                    <a16:rowId xmlns:a16="http://schemas.microsoft.com/office/drawing/2014/main" val="3244344965"/>
                  </a:ext>
                </a:extLst>
              </a:tr>
            </a:tbl>
          </a:graphicData>
        </a:graphic>
      </p:graphicFrame>
    </p:spTree>
    <p:extLst>
      <p:ext uri="{BB962C8B-B14F-4D97-AF65-F5344CB8AC3E}">
        <p14:creationId xmlns:p14="http://schemas.microsoft.com/office/powerpoint/2010/main" val="211314679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DB68ED-5E51-4F1D-9B59-53BC9FF74246}"/>
              </a:ext>
            </a:extLst>
          </p:cNvPr>
          <p:cNvSpPr>
            <a:spLocks noGrp="1"/>
          </p:cNvSpPr>
          <p:nvPr>
            <p:ph type="title"/>
          </p:nvPr>
        </p:nvSpPr>
        <p:spPr>
          <a:xfrm>
            <a:off x="471340" y="365125"/>
            <a:ext cx="10882460" cy="530421"/>
          </a:xfrm>
        </p:spPr>
        <p:txBody>
          <a:bodyPr>
            <a:normAutofit fontScale="90000"/>
          </a:bodyPr>
          <a:lstStyle/>
          <a:p>
            <a:r>
              <a:rPr lang="cs-CZ" dirty="0"/>
              <a:t>GDPR - zaměstnanec</a:t>
            </a:r>
          </a:p>
        </p:txBody>
      </p:sp>
      <p:graphicFrame>
        <p:nvGraphicFramePr>
          <p:cNvPr id="4" name="Zástupný symbol pro obsah 3">
            <a:extLst>
              <a:ext uri="{FF2B5EF4-FFF2-40B4-BE49-F238E27FC236}">
                <a16:creationId xmlns:a16="http://schemas.microsoft.com/office/drawing/2014/main" id="{EF2E6B0A-49BD-4168-A2E9-C3AAC078AF22}"/>
              </a:ext>
            </a:extLst>
          </p:cNvPr>
          <p:cNvGraphicFramePr>
            <a:graphicFrameLocks noGrp="1"/>
          </p:cNvGraphicFramePr>
          <p:nvPr>
            <p:ph idx="1"/>
            <p:extLst/>
          </p:nvPr>
        </p:nvGraphicFramePr>
        <p:xfrm>
          <a:off x="471340" y="895546"/>
          <a:ext cx="11491274" cy="5577840"/>
        </p:xfrm>
        <a:graphic>
          <a:graphicData uri="http://schemas.openxmlformats.org/drawingml/2006/table">
            <a:tbl>
              <a:tblPr firstRow="1" bandRow="1">
                <a:tableStyleId>{5940675A-B579-460E-94D1-54222C63F5DA}</a:tableStyleId>
              </a:tblPr>
              <a:tblGrid>
                <a:gridCol w="5745637">
                  <a:extLst>
                    <a:ext uri="{9D8B030D-6E8A-4147-A177-3AD203B41FA5}">
                      <a16:colId xmlns:a16="http://schemas.microsoft.com/office/drawing/2014/main" val="435055786"/>
                    </a:ext>
                  </a:extLst>
                </a:gridCol>
                <a:gridCol w="5745637">
                  <a:extLst>
                    <a:ext uri="{9D8B030D-6E8A-4147-A177-3AD203B41FA5}">
                      <a16:colId xmlns:a16="http://schemas.microsoft.com/office/drawing/2014/main" val="2138377841"/>
                    </a:ext>
                  </a:extLst>
                </a:gridCol>
              </a:tblGrid>
              <a:tr h="1235025">
                <a:tc>
                  <a:txBody>
                    <a:bodyPr/>
                    <a:lstStyle/>
                    <a:p>
                      <a:r>
                        <a:rPr lang="cs-CZ" sz="2400" dirty="0"/>
                        <a:t>jméno a příjmení manžela/manželky a jeho/jejího zaměstnavatele, jméno, příjmení a rodné číslo dětí, pokud uplatňuje daňové zvýhodnění, druh pobíraného důchodu</a:t>
                      </a:r>
                    </a:p>
                  </a:txBody>
                  <a:tcPr/>
                </a:tc>
                <a:tc>
                  <a:txBody>
                    <a:bodyPr/>
                    <a:lstStyle/>
                    <a:p>
                      <a:r>
                        <a:rPr lang="cs-CZ" sz="2400" dirty="0"/>
                        <a:t>plnění právní povinnosti</a:t>
                      </a:r>
                    </a:p>
                    <a:p>
                      <a:r>
                        <a:rPr lang="cs-CZ" sz="2400" dirty="0"/>
                        <a:t>zákon č. 586/1992 Sb., o daních z příjmů, v platném znění</a:t>
                      </a:r>
                    </a:p>
                  </a:txBody>
                  <a:tcPr/>
                </a:tc>
                <a:extLst>
                  <a:ext uri="{0D108BD9-81ED-4DB2-BD59-A6C34878D82A}">
                    <a16:rowId xmlns:a16="http://schemas.microsoft.com/office/drawing/2014/main" val="4054320000"/>
                  </a:ext>
                </a:extLst>
              </a:tr>
              <a:tr h="370840">
                <a:tc>
                  <a:txBody>
                    <a:bodyPr/>
                    <a:lstStyle/>
                    <a:p>
                      <a:r>
                        <a:rPr lang="cs-CZ" sz="2400" dirty="0"/>
                        <a:t>zdravotní postižení</a:t>
                      </a:r>
                    </a:p>
                  </a:txBody>
                  <a:tcPr/>
                </a:tc>
                <a:tc>
                  <a:txBody>
                    <a:bodyPr/>
                    <a:lstStyle/>
                    <a:p>
                      <a:r>
                        <a:rPr lang="cs-CZ" sz="2400" dirty="0"/>
                        <a:t>plnění právní povinnosti</a:t>
                      </a:r>
                    </a:p>
                    <a:p>
                      <a:r>
                        <a:rPr lang="cs-CZ" sz="2400" dirty="0"/>
                        <a:t>zákon č. 435/2004 Sb., o zaměstnanosti, v platném znění</a:t>
                      </a:r>
                    </a:p>
                  </a:txBody>
                  <a:tcPr/>
                </a:tc>
                <a:extLst>
                  <a:ext uri="{0D108BD9-81ED-4DB2-BD59-A6C34878D82A}">
                    <a16:rowId xmlns:a16="http://schemas.microsoft.com/office/drawing/2014/main" val="625468768"/>
                  </a:ext>
                </a:extLst>
              </a:tr>
              <a:tr h="370840">
                <a:tc>
                  <a:txBody>
                    <a:bodyPr/>
                    <a:lstStyle/>
                    <a:p>
                      <a:r>
                        <a:rPr lang="cs-CZ" sz="2400" dirty="0"/>
                        <a:t>údaje nutné k výpočtu a výplatě mzdy/platu </a:t>
                      </a:r>
                    </a:p>
                  </a:txBody>
                  <a:tcPr/>
                </a:tc>
                <a:tc>
                  <a:txBody>
                    <a:bodyPr/>
                    <a:lstStyle/>
                    <a:p>
                      <a:r>
                        <a:rPr lang="cs-CZ" sz="2400" dirty="0"/>
                        <a:t>plnění smlouvy, plnění právní povinnosti</a:t>
                      </a:r>
                    </a:p>
                    <a:p>
                      <a:r>
                        <a:rPr lang="cs-CZ" sz="2400" dirty="0"/>
                        <a:t>zákoník práce, nařízení vlády č. 431/2017 Sb.</a:t>
                      </a:r>
                    </a:p>
                    <a:p>
                      <a:endParaRPr lang="cs-CZ" sz="2400" dirty="0"/>
                    </a:p>
                  </a:txBody>
                  <a:tcPr/>
                </a:tc>
                <a:extLst>
                  <a:ext uri="{0D108BD9-81ED-4DB2-BD59-A6C34878D82A}">
                    <a16:rowId xmlns:a16="http://schemas.microsoft.com/office/drawing/2014/main" val="3244344965"/>
                  </a:ext>
                </a:extLst>
              </a:tr>
              <a:tr h="370840">
                <a:tc>
                  <a:txBody>
                    <a:bodyPr/>
                    <a:lstStyle/>
                    <a:p>
                      <a:r>
                        <a:rPr lang="cs-CZ" sz="2400" dirty="0"/>
                        <a:t>číslo účtu</a:t>
                      </a:r>
                    </a:p>
                  </a:txBody>
                  <a:tcPr/>
                </a:tc>
                <a:tc>
                  <a:txBody>
                    <a:bodyPr/>
                    <a:lstStyle/>
                    <a:p>
                      <a:r>
                        <a:rPr lang="cs-CZ" sz="2400" dirty="0"/>
                        <a:t>zaslání platu, mzdy</a:t>
                      </a:r>
                    </a:p>
                    <a:p>
                      <a:r>
                        <a:rPr lang="cs-CZ" sz="2400" dirty="0"/>
                        <a:t>plnění smlouvy (§ 143 odst. 1 zákoníku práce)</a:t>
                      </a:r>
                    </a:p>
                  </a:txBody>
                  <a:tcPr/>
                </a:tc>
                <a:extLst>
                  <a:ext uri="{0D108BD9-81ED-4DB2-BD59-A6C34878D82A}">
                    <a16:rowId xmlns:a16="http://schemas.microsoft.com/office/drawing/2014/main" val="2362204069"/>
                  </a:ext>
                </a:extLst>
              </a:tr>
              <a:tr h="370840">
                <a:tc>
                  <a:txBody>
                    <a:bodyPr/>
                    <a:lstStyle/>
                    <a:p>
                      <a:r>
                        <a:rPr lang="cs-CZ" sz="2400" dirty="0"/>
                        <a:t>portrétní fotografie na webu</a:t>
                      </a:r>
                    </a:p>
                  </a:txBody>
                  <a:tcPr/>
                </a:tc>
                <a:tc>
                  <a:txBody>
                    <a:bodyPr/>
                    <a:lstStyle/>
                    <a:p>
                      <a:r>
                        <a:rPr lang="cs-CZ" sz="2400" dirty="0"/>
                        <a:t>souhlas</a:t>
                      </a:r>
                    </a:p>
                  </a:txBody>
                  <a:tcPr/>
                </a:tc>
                <a:extLst>
                  <a:ext uri="{0D108BD9-81ED-4DB2-BD59-A6C34878D82A}">
                    <a16:rowId xmlns:a16="http://schemas.microsoft.com/office/drawing/2014/main" val="2215074864"/>
                  </a:ext>
                </a:extLst>
              </a:tr>
            </a:tbl>
          </a:graphicData>
        </a:graphic>
      </p:graphicFrame>
    </p:spTree>
    <p:extLst>
      <p:ext uri="{BB962C8B-B14F-4D97-AF65-F5344CB8AC3E}">
        <p14:creationId xmlns:p14="http://schemas.microsoft.com/office/powerpoint/2010/main" val="219400930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F9FF7E-8D43-49C5-B91B-88EEE738AEEF}"/>
              </a:ext>
            </a:extLst>
          </p:cNvPr>
          <p:cNvSpPr>
            <a:spLocks noGrp="1"/>
          </p:cNvSpPr>
          <p:nvPr>
            <p:ph type="title"/>
          </p:nvPr>
        </p:nvSpPr>
        <p:spPr>
          <a:xfrm>
            <a:off x="433633" y="365125"/>
            <a:ext cx="10920167" cy="1325563"/>
          </a:xfrm>
        </p:spPr>
        <p:txBody>
          <a:bodyPr/>
          <a:lstStyle/>
          <a:p>
            <a:r>
              <a:rPr lang="cs-CZ" dirty="0"/>
              <a:t>GDPR - zaměstnanec</a:t>
            </a:r>
          </a:p>
        </p:txBody>
      </p:sp>
      <p:sp>
        <p:nvSpPr>
          <p:cNvPr id="3" name="Zástupný symbol pro obsah 2">
            <a:extLst>
              <a:ext uri="{FF2B5EF4-FFF2-40B4-BE49-F238E27FC236}">
                <a16:creationId xmlns:a16="http://schemas.microsoft.com/office/drawing/2014/main" id="{D4034DC5-802C-46AB-90FC-69394C9757CD}"/>
              </a:ext>
            </a:extLst>
          </p:cNvPr>
          <p:cNvSpPr>
            <a:spLocks noGrp="1"/>
          </p:cNvSpPr>
          <p:nvPr>
            <p:ph idx="1"/>
          </p:nvPr>
        </p:nvSpPr>
        <p:spPr>
          <a:xfrm>
            <a:off x="509047" y="1825625"/>
            <a:ext cx="11246178" cy="4351338"/>
          </a:xfrm>
        </p:spPr>
        <p:txBody>
          <a:bodyPr/>
          <a:lstStyle/>
          <a:p>
            <a:r>
              <a:rPr lang="cs-CZ" dirty="0"/>
              <a:t>Kopie v osobním spisu</a:t>
            </a:r>
          </a:p>
          <a:p>
            <a:endParaRPr lang="cs-CZ" dirty="0"/>
          </a:p>
          <a:p>
            <a:pPr>
              <a:buFont typeface="Wingdings" panose="05000000000000000000" pitchFamily="2" charset="2"/>
              <a:buChar char="ü"/>
            </a:pPr>
            <a:r>
              <a:rPr lang="cs-CZ" dirty="0"/>
              <a:t>Doklad o vzdělání - ano</a:t>
            </a:r>
          </a:p>
          <a:p>
            <a:pPr>
              <a:buFont typeface="Wingdings" panose="05000000000000000000" pitchFamily="2" charset="2"/>
              <a:buChar char="ü"/>
            </a:pPr>
            <a:r>
              <a:rPr lang="cs-CZ" dirty="0"/>
              <a:t>Výpis z rejstříku trestů – ano</a:t>
            </a:r>
          </a:p>
          <a:p>
            <a:pPr>
              <a:buFont typeface="Wingdings" panose="05000000000000000000" pitchFamily="2" charset="2"/>
              <a:buChar char="ü"/>
            </a:pPr>
            <a:r>
              <a:rPr lang="cs-CZ" dirty="0"/>
              <a:t>Občanský průkaz – ne bez souhlasu (</a:t>
            </a:r>
            <a:r>
              <a:rPr lang="pl-PL" dirty="0"/>
              <a:t>§ 15a odst. 2 zákona č. 328/1999 Sb.)</a:t>
            </a:r>
          </a:p>
          <a:p>
            <a:pPr>
              <a:buFont typeface="Wingdings" panose="05000000000000000000" pitchFamily="2" charset="2"/>
              <a:buChar char="ü"/>
            </a:pPr>
            <a:r>
              <a:rPr lang="cs-CZ" dirty="0"/>
              <a:t>Rodný list dítěte – ne bez souhlasu (§ 13c zákona č. 330/2000 Sb.) </a:t>
            </a:r>
          </a:p>
          <a:p>
            <a:pPr marL="0" indent="0">
              <a:buNone/>
            </a:pPr>
            <a:endParaRPr lang="cs-CZ" dirty="0"/>
          </a:p>
          <a:p>
            <a:endParaRPr lang="cs-CZ" dirty="0"/>
          </a:p>
        </p:txBody>
      </p:sp>
    </p:spTree>
    <p:extLst>
      <p:ext uri="{BB962C8B-B14F-4D97-AF65-F5344CB8AC3E}">
        <p14:creationId xmlns:p14="http://schemas.microsoft.com/office/powerpoint/2010/main" val="400118295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DD0405-3D26-4E1E-8C48-79DFDDB97EBD}"/>
              </a:ext>
            </a:extLst>
          </p:cNvPr>
          <p:cNvSpPr>
            <a:spLocks noGrp="1"/>
          </p:cNvSpPr>
          <p:nvPr>
            <p:ph type="title"/>
          </p:nvPr>
        </p:nvSpPr>
        <p:spPr/>
        <p:txBody>
          <a:bodyPr/>
          <a:lstStyle/>
          <a:p>
            <a:r>
              <a:rPr lang="cs-CZ" dirty="0"/>
              <a:t>Specifické případy zpracování osobních údajů- pedagogických pracovníků</a:t>
            </a:r>
          </a:p>
        </p:txBody>
      </p:sp>
      <p:graphicFrame>
        <p:nvGraphicFramePr>
          <p:cNvPr id="4" name="Zástupný symbol pro obsah 3">
            <a:extLst>
              <a:ext uri="{FF2B5EF4-FFF2-40B4-BE49-F238E27FC236}">
                <a16:creationId xmlns:a16="http://schemas.microsoft.com/office/drawing/2014/main" id="{A29C5691-681C-45D5-B2F3-B3CA3B2E7284}"/>
              </a:ext>
            </a:extLst>
          </p:cNvPr>
          <p:cNvGraphicFramePr>
            <a:graphicFrameLocks noGrp="1"/>
          </p:cNvGraphicFramePr>
          <p:nvPr>
            <p:ph idx="1"/>
            <p:extLst/>
          </p:nvPr>
        </p:nvGraphicFramePr>
        <p:xfrm>
          <a:off x="838200" y="2246865"/>
          <a:ext cx="10515600" cy="2651760"/>
        </p:xfrm>
        <a:graphic>
          <a:graphicData uri="http://schemas.openxmlformats.org/drawingml/2006/table">
            <a:tbl>
              <a:tblPr firstRow="1" bandRow="1">
                <a:tableStyleId>{5940675A-B579-460E-94D1-54222C63F5DA}</a:tableStyleId>
              </a:tblPr>
              <a:tblGrid>
                <a:gridCol w="4360524">
                  <a:extLst>
                    <a:ext uri="{9D8B030D-6E8A-4147-A177-3AD203B41FA5}">
                      <a16:colId xmlns:a16="http://schemas.microsoft.com/office/drawing/2014/main" val="1081358163"/>
                    </a:ext>
                  </a:extLst>
                </a:gridCol>
                <a:gridCol w="6155076">
                  <a:extLst>
                    <a:ext uri="{9D8B030D-6E8A-4147-A177-3AD203B41FA5}">
                      <a16:colId xmlns:a16="http://schemas.microsoft.com/office/drawing/2014/main" val="2814841006"/>
                    </a:ext>
                  </a:extLst>
                </a:gridCol>
              </a:tblGrid>
              <a:tr h="370840">
                <a:tc>
                  <a:txBody>
                    <a:bodyPr/>
                    <a:lstStyle/>
                    <a:p>
                      <a:r>
                        <a:rPr lang="cs-CZ" sz="2400" dirty="0"/>
                        <a:t>rozpis dohledů </a:t>
                      </a:r>
                    </a:p>
                  </a:txBody>
                  <a:tcPr/>
                </a:tc>
                <a:tc rowSpan="3">
                  <a:txBody>
                    <a:bodyPr/>
                    <a:lstStyle/>
                    <a:p>
                      <a:r>
                        <a:rPr lang="cs-CZ" sz="2400" dirty="0"/>
                        <a:t>veřejný zájem, plnění právní povinnosti</a:t>
                      </a:r>
                    </a:p>
                    <a:p>
                      <a:r>
                        <a:rPr lang="cs-CZ" sz="2400" dirty="0"/>
                        <a:t>oprávněný zájem správce, plnění právní povinnosti</a:t>
                      </a:r>
                    </a:p>
                  </a:txBody>
                  <a:tcPr/>
                </a:tc>
                <a:extLst>
                  <a:ext uri="{0D108BD9-81ED-4DB2-BD59-A6C34878D82A}">
                    <a16:rowId xmlns:a16="http://schemas.microsoft.com/office/drawing/2014/main" val="2534209351"/>
                  </a:ext>
                </a:extLst>
              </a:tr>
              <a:tr h="370840">
                <a:tc>
                  <a:txBody>
                    <a:bodyPr/>
                    <a:lstStyle/>
                    <a:p>
                      <a:r>
                        <a:rPr lang="cs-CZ" sz="2400" dirty="0"/>
                        <a:t>třídní kniha</a:t>
                      </a:r>
                    </a:p>
                  </a:txBody>
                  <a:tcPr/>
                </a:tc>
                <a:tc vMerge="1">
                  <a:txBody>
                    <a:bodyPr/>
                    <a:lstStyle/>
                    <a:p>
                      <a:endParaRPr lang="cs-CZ" sz="2400" dirty="0"/>
                    </a:p>
                  </a:txBody>
                  <a:tcPr/>
                </a:tc>
                <a:extLst>
                  <a:ext uri="{0D108BD9-81ED-4DB2-BD59-A6C34878D82A}">
                    <a16:rowId xmlns:a16="http://schemas.microsoft.com/office/drawing/2014/main" val="1522270324"/>
                  </a:ext>
                </a:extLst>
              </a:tr>
              <a:tr h="370840">
                <a:tc>
                  <a:txBody>
                    <a:bodyPr/>
                    <a:lstStyle/>
                    <a:p>
                      <a:r>
                        <a:rPr lang="cs-CZ" sz="2400" dirty="0"/>
                        <a:t>jmenovky – učebna, sborovna</a:t>
                      </a:r>
                    </a:p>
                  </a:txBody>
                  <a:tcPr/>
                </a:tc>
                <a:tc vMerge="1">
                  <a:txBody>
                    <a:bodyPr/>
                    <a:lstStyle/>
                    <a:p>
                      <a:endParaRPr lang="cs-CZ" sz="2400" dirty="0"/>
                    </a:p>
                  </a:txBody>
                  <a:tcPr/>
                </a:tc>
                <a:extLst>
                  <a:ext uri="{0D108BD9-81ED-4DB2-BD59-A6C34878D82A}">
                    <a16:rowId xmlns:a16="http://schemas.microsoft.com/office/drawing/2014/main" val="662869454"/>
                  </a:ext>
                </a:extLst>
              </a:tr>
              <a:tr h="370840">
                <a:tc>
                  <a:txBody>
                    <a:bodyPr/>
                    <a:lstStyle/>
                    <a:p>
                      <a:r>
                        <a:rPr lang="cs-CZ" sz="2400" dirty="0"/>
                        <a:t>vysvědčení žáka</a:t>
                      </a:r>
                    </a:p>
                  </a:txBody>
                  <a:tcPr/>
                </a:tc>
                <a:tc>
                  <a:txBody>
                    <a:bodyPr/>
                    <a:lstStyle/>
                    <a:p>
                      <a:r>
                        <a:rPr lang="cs-CZ" sz="2400" dirty="0"/>
                        <a:t>plnění právní povinnosti</a:t>
                      </a:r>
                    </a:p>
                  </a:txBody>
                  <a:tcPr/>
                </a:tc>
                <a:extLst>
                  <a:ext uri="{0D108BD9-81ED-4DB2-BD59-A6C34878D82A}">
                    <a16:rowId xmlns:a16="http://schemas.microsoft.com/office/drawing/2014/main" val="4092658880"/>
                  </a:ext>
                </a:extLst>
              </a:tr>
              <a:tr h="370840">
                <a:tc>
                  <a:txBody>
                    <a:bodyPr/>
                    <a:lstStyle/>
                    <a:p>
                      <a:r>
                        <a:rPr lang="cs-CZ" sz="2400" dirty="0"/>
                        <a:t>údaj o vzdělání pedagogického pracovníka</a:t>
                      </a:r>
                    </a:p>
                  </a:txBody>
                  <a:tcPr/>
                </a:tc>
                <a:tc>
                  <a:txBody>
                    <a:bodyPr/>
                    <a:lstStyle/>
                    <a:p>
                      <a:r>
                        <a:rPr lang="cs-CZ" sz="2400" dirty="0"/>
                        <a:t>plnění právní povinnosti</a:t>
                      </a:r>
                    </a:p>
                    <a:p>
                      <a:r>
                        <a:rPr lang="cs-CZ" sz="2400" dirty="0"/>
                        <a:t>zákon o pedagogických pracovnících</a:t>
                      </a:r>
                    </a:p>
                  </a:txBody>
                  <a:tcPr/>
                </a:tc>
                <a:extLst>
                  <a:ext uri="{0D108BD9-81ED-4DB2-BD59-A6C34878D82A}">
                    <a16:rowId xmlns:a16="http://schemas.microsoft.com/office/drawing/2014/main" val="1930797603"/>
                  </a:ext>
                </a:extLst>
              </a:tr>
            </a:tbl>
          </a:graphicData>
        </a:graphic>
      </p:graphicFrame>
    </p:spTree>
    <p:extLst>
      <p:ext uri="{BB962C8B-B14F-4D97-AF65-F5344CB8AC3E}">
        <p14:creationId xmlns:p14="http://schemas.microsoft.com/office/powerpoint/2010/main" val="420089784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E8FC82-9156-43E8-87B7-C320A361761A}"/>
              </a:ext>
            </a:extLst>
          </p:cNvPr>
          <p:cNvSpPr>
            <a:spLocks noGrp="1"/>
          </p:cNvSpPr>
          <p:nvPr>
            <p:ph type="title"/>
          </p:nvPr>
        </p:nvSpPr>
        <p:spPr>
          <a:xfrm>
            <a:off x="838200" y="365125"/>
            <a:ext cx="10515600" cy="616387"/>
          </a:xfrm>
        </p:spPr>
        <p:txBody>
          <a:bodyPr>
            <a:normAutofit fontScale="90000"/>
          </a:bodyPr>
          <a:lstStyle/>
          <a:p>
            <a:r>
              <a:rPr lang="cs-CZ" dirty="0"/>
              <a:t>Zpracování osobních údajů</a:t>
            </a:r>
          </a:p>
        </p:txBody>
      </p:sp>
      <p:graphicFrame>
        <p:nvGraphicFramePr>
          <p:cNvPr id="4" name="Zástupný symbol pro obsah 3">
            <a:extLst>
              <a:ext uri="{FF2B5EF4-FFF2-40B4-BE49-F238E27FC236}">
                <a16:creationId xmlns:a16="http://schemas.microsoft.com/office/drawing/2014/main" id="{6EABDCA7-0492-405C-AAFD-2DFDB9516C91}"/>
              </a:ext>
            </a:extLst>
          </p:cNvPr>
          <p:cNvGraphicFramePr>
            <a:graphicFrameLocks noGrp="1"/>
          </p:cNvGraphicFramePr>
          <p:nvPr>
            <p:ph idx="1"/>
            <p:extLst>
              <p:ext uri="{D42A27DB-BD31-4B8C-83A1-F6EECF244321}">
                <p14:modId xmlns:p14="http://schemas.microsoft.com/office/powerpoint/2010/main" val="2047417199"/>
              </p:ext>
            </p:extLst>
          </p:nvPr>
        </p:nvGraphicFramePr>
        <p:xfrm>
          <a:off x="838200" y="1200150"/>
          <a:ext cx="10515600" cy="49768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760067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B692A9-12F6-4721-AA45-AA7952CB6370}"/>
              </a:ext>
            </a:extLst>
          </p:cNvPr>
          <p:cNvSpPr>
            <a:spLocks noGrp="1"/>
          </p:cNvSpPr>
          <p:nvPr>
            <p:ph type="title"/>
          </p:nvPr>
        </p:nvSpPr>
        <p:spPr>
          <a:xfrm>
            <a:off x="63062" y="99914"/>
            <a:ext cx="11666483" cy="380934"/>
          </a:xfrm>
        </p:spPr>
        <p:txBody>
          <a:bodyPr>
            <a:normAutofit fontScale="90000"/>
          </a:bodyPr>
          <a:lstStyle/>
          <a:p>
            <a:r>
              <a:rPr lang="cs-CZ" dirty="0"/>
              <a:t>Shrnutí</a:t>
            </a:r>
          </a:p>
        </p:txBody>
      </p:sp>
      <p:graphicFrame>
        <p:nvGraphicFramePr>
          <p:cNvPr id="4" name="Zástupný obsah 3">
            <a:extLst>
              <a:ext uri="{FF2B5EF4-FFF2-40B4-BE49-F238E27FC236}">
                <a16:creationId xmlns:a16="http://schemas.microsoft.com/office/drawing/2014/main" id="{57D03183-0475-4C8F-A4A4-6EE6BE9862A1}"/>
              </a:ext>
            </a:extLst>
          </p:cNvPr>
          <p:cNvGraphicFramePr>
            <a:graphicFrameLocks noGrp="1"/>
          </p:cNvGraphicFramePr>
          <p:nvPr>
            <p:ph idx="1"/>
            <p:extLst/>
          </p:nvPr>
        </p:nvGraphicFramePr>
        <p:xfrm>
          <a:off x="63062" y="480848"/>
          <a:ext cx="12005442" cy="6309360"/>
        </p:xfrm>
        <a:graphic>
          <a:graphicData uri="http://schemas.openxmlformats.org/drawingml/2006/table">
            <a:tbl>
              <a:tblPr firstRow="1" bandRow="1">
                <a:tableStyleId>{5940675A-B579-460E-94D1-54222C63F5DA}</a:tableStyleId>
              </a:tblPr>
              <a:tblGrid>
                <a:gridCol w="1526184">
                  <a:extLst>
                    <a:ext uri="{9D8B030D-6E8A-4147-A177-3AD203B41FA5}">
                      <a16:colId xmlns:a16="http://schemas.microsoft.com/office/drawing/2014/main" val="901884807"/>
                    </a:ext>
                  </a:extLst>
                </a:gridCol>
                <a:gridCol w="3762413">
                  <a:extLst>
                    <a:ext uri="{9D8B030D-6E8A-4147-A177-3AD203B41FA5}">
                      <a16:colId xmlns:a16="http://schemas.microsoft.com/office/drawing/2014/main" val="3564213013"/>
                    </a:ext>
                  </a:extLst>
                </a:gridCol>
                <a:gridCol w="1939893">
                  <a:extLst>
                    <a:ext uri="{9D8B030D-6E8A-4147-A177-3AD203B41FA5}">
                      <a16:colId xmlns:a16="http://schemas.microsoft.com/office/drawing/2014/main" val="2849413771"/>
                    </a:ext>
                  </a:extLst>
                </a:gridCol>
                <a:gridCol w="4776952">
                  <a:extLst>
                    <a:ext uri="{9D8B030D-6E8A-4147-A177-3AD203B41FA5}">
                      <a16:colId xmlns:a16="http://schemas.microsoft.com/office/drawing/2014/main" val="3042374211"/>
                    </a:ext>
                  </a:extLst>
                </a:gridCol>
              </a:tblGrid>
              <a:tr h="315311">
                <a:tc>
                  <a:txBody>
                    <a:bodyPr/>
                    <a:lstStyle/>
                    <a:p>
                      <a:endParaRPr lang="cs-CZ" dirty="0"/>
                    </a:p>
                  </a:txBody>
                  <a:tcPr/>
                </a:tc>
                <a:tc>
                  <a:txBody>
                    <a:bodyPr/>
                    <a:lstStyle/>
                    <a:p>
                      <a:pPr algn="ctr"/>
                      <a:r>
                        <a:rPr lang="cs-CZ" dirty="0"/>
                        <a:t>MŠ</a:t>
                      </a:r>
                    </a:p>
                  </a:txBody>
                  <a:tcPr/>
                </a:tc>
                <a:tc>
                  <a:txBody>
                    <a:bodyPr/>
                    <a:lstStyle/>
                    <a:p>
                      <a:pPr algn="ctr"/>
                      <a:r>
                        <a:rPr lang="cs-CZ" dirty="0"/>
                        <a:t>ZŠ</a:t>
                      </a:r>
                    </a:p>
                  </a:txBody>
                  <a:tcPr/>
                </a:tc>
                <a:tc>
                  <a:txBody>
                    <a:bodyPr/>
                    <a:lstStyle/>
                    <a:p>
                      <a:pPr algn="ctr"/>
                      <a:r>
                        <a:rPr lang="cs-CZ"/>
                        <a:t>ŠD, ŠK</a:t>
                      </a:r>
                      <a:endParaRPr lang="cs-CZ" dirty="0"/>
                    </a:p>
                  </a:txBody>
                  <a:tcPr/>
                </a:tc>
                <a:extLst>
                  <a:ext uri="{0D108BD9-81ED-4DB2-BD59-A6C34878D82A}">
                    <a16:rowId xmlns:a16="http://schemas.microsoft.com/office/drawing/2014/main" val="3506178034"/>
                  </a:ext>
                </a:extLst>
              </a:tr>
              <a:tr h="1182414">
                <a:tc>
                  <a:txBody>
                    <a:bodyPr/>
                    <a:lstStyle/>
                    <a:p>
                      <a:r>
                        <a:rPr lang="cs-CZ" dirty="0"/>
                        <a:t>přijímání ke vzdělávání</a:t>
                      </a:r>
                    </a:p>
                  </a:txBody>
                  <a:tcPr/>
                </a:tc>
                <a:tc>
                  <a:txBody>
                    <a:bodyPr/>
                    <a:lstStyle/>
                    <a:p>
                      <a:pPr algn="l"/>
                      <a:r>
                        <a:rPr lang="cs-CZ" dirty="0"/>
                        <a:t>možnost přijetí dětí od 2 do 3 let</a:t>
                      </a:r>
                    </a:p>
                  </a:txBody>
                  <a:tcPr/>
                </a:tc>
                <a:tc>
                  <a:txBody>
                    <a:bodyPr/>
                    <a:lstStyle/>
                    <a:p>
                      <a:pPr algn="l"/>
                      <a:r>
                        <a:rPr lang="cs-CZ" dirty="0"/>
                        <a:t>---</a:t>
                      </a:r>
                    </a:p>
                  </a:txBody>
                  <a:tcPr/>
                </a:tc>
                <a:tc>
                  <a:txBody>
                    <a:bodyPr/>
                    <a:lstStyle/>
                    <a:p>
                      <a:pPr algn="l"/>
                      <a:r>
                        <a:rPr lang="cs-CZ"/>
                        <a:t>forma zájmového vzdělávání </a:t>
                      </a:r>
                      <a:r>
                        <a:rPr lang="cs-CZ">
                          <a:sym typeface="Symbol" panose="05050102010706020507" pitchFamily="18" charset="2"/>
                        </a:rPr>
                        <a:t> vliv na přednostní přijetí</a:t>
                      </a:r>
                    </a:p>
                    <a:p>
                      <a:pPr algn="l"/>
                      <a:r>
                        <a:rPr lang="cs-CZ">
                          <a:sym typeface="Symbol" panose="05050102010706020507" pitchFamily="18" charset="2"/>
                        </a:rPr>
                        <a:t>jeden právní subjekt: neslučitelnost vzdělávání ve ŠD a ŠK</a:t>
                      </a:r>
                      <a:endParaRPr lang="cs-CZ" dirty="0"/>
                    </a:p>
                  </a:txBody>
                  <a:tcPr/>
                </a:tc>
                <a:extLst>
                  <a:ext uri="{0D108BD9-81ED-4DB2-BD59-A6C34878D82A}">
                    <a16:rowId xmlns:a16="http://schemas.microsoft.com/office/drawing/2014/main" val="56016433"/>
                  </a:ext>
                </a:extLst>
              </a:tr>
              <a:tr h="1319575">
                <a:tc>
                  <a:txBody>
                    <a:bodyPr/>
                    <a:lstStyle/>
                    <a:p>
                      <a:r>
                        <a:rPr lang="cs-CZ" dirty="0"/>
                        <a:t>organizace vzdělávání</a:t>
                      </a:r>
                    </a:p>
                  </a:txBody>
                  <a:tcPr/>
                </a:tc>
                <a:tc>
                  <a:txBody>
                    <a:bodyPr/>
                    <a:lstStyle/>
                    <a:p>
                      <a:pPr marL="285750" indent="-285750" algn="l">
                        <a:buFont typeface="Wingdings" panose="05000000000000000000" pitchFamily="2" charset="2"/>
                        <a:buChar char="§"/>
                      </a:pPr>
                      <a:r>
                        <a:rPr lang="cs-CZ" dirty="0"/>
                        <a:t>počet dětí: ve třídě, (ne)snižování počtu dětí ve třídě, pobyt mimo místo vzdělávání</a:t>
                      </a:r>
                    </a:p>
                    <a:p>
                      <a:pPr marL="285750" indent="-285750" algn="l">
                        <a:buFont typeface="Wingdings" panose="05000000000000000000" pitchFamily="2" charset="2"/>
                        <a:buChar char="§"/>
                      </a:pPr>
                      <a:r>
                        <a:rPr lang="cs-CZ" dirty="0"/>
                        <a:t>informování o přerušení, omezení provozu </a:t>
                      </a:r>
                    </a:p>
                  </a:txBody>
                  <a:tcPr/>
                </a:tc>
                <a:tc>
                  <a:txBody>
                    <a:bodyPr/>
                    <a:lstStyle/>
                    <a:p>
                      <a:pPr algn="l"/>
                      <a:r>
                        <a:rPr lang="cs-CZ" dirty="0"/>
                        <a:t>počet žáků ve třídě </a:t>
                      </a:r>
                      <a:r>
                        <a:rPr lang="cs-CZ" dirty="0">
                          <a:sym typeface="Symbol" panose="05050102010706020507" pitchFamily="18" charset="2"/>
                        </a:rPr>
                        <a:t> reforma financování regionálního školství</a:t>
                      </a:r>
                      <a:endParaRPr lang="cs-CZ" dirty="0"/>
                    </a:p>
                  </a:txBody>
                  <a:tcPr/>
                </a:tc>
                <a:tc>
                  <a:txBody>
                    <a:bodyPr/>
                    <a:lstStyle/>
                    <a:p>
                      <a:pPr marL="285750" indent="-285750" algn="l">
                        <a:buFont typeface="Wingdings" panose="05000000000000000000" pitchFamily="2" charset="2"/>
                        <a:buChar char="§"/>
                      </a:pPr>
                      <a:r>
                        <a:rPr lang="cs-CZ"/>
                        <a:t>ŠD: informování o přerušení činnosti</a:t>
                      </a:r>
                    </a:p>
                    <a:p>
                      <a:pPr marL="285750" indent="-285750" algn="l">
                        <a:buFont typeface="Wingdings" panose="05000000000000000000" pitchFamily="2" charset="2"/>
                        <a:buChar char="§"/>
                      </a:pPr>
                      <a:r>
                        <a:rPr lang="cs-CZ"/>
                        <a:t>ŠD: plánování zřízení dalšího oddělení</a:t>
                      </a:r>
                      <a:endParaRPr lang="cs-CZ" dirty="0"/>
                    </a:p>
                  </a:txBody>
                  <a:tcPr/>
                </a:tc>
                <a:extLst>
                  <a:ext uri="{0D108BD9-81ED-4DB2-BD59-A6C34878D82A}">
                    <a16:rowId xmlns:a16="http://schemas.microsoft.com/office/drawing/2014/main" val="553385881"/>
                  </a:ext>
                </a:extLst>
              </a:tr>
              <a:tr h="1892763">
                <a:tc>
                  <a:txBody>
                    <a:bodyPr/>
                    <a:lstStyle/>
                    <a:p>
                      <a:r>
                        <a:rPr lang="cs-CZ" dirty="0"/>
                        <a:t>dokumentace</a:t>
                      </a:r>
                    </a:p>
                  </a:txBody>
                  <a:tcPr/>
                </a:tc>
                <a:tc>
                  <a:txBody>
                    <a:bodyPr/>
                    <a:lstStyle/>
                    <a:p>
                      <a:pPr marL="285750" indent="-285750" algn="l">
                        <a:buFont typeface="Wingdings" panose="05000000000000000000" pitchFamily="2" charset="2"/>
                        <a:buChar char="§"/>
                      </a:pPr>
                      <a:r>
                        <a:rPr lang="cs-CZ" dirty="0"/>
                        <a:t>kritéria přijetí</a:t>
                      </a:r>
                    </a:p>
                    <a:p>
                      <a:pPr marL="285750" indent="-285750" algn="l">
                        <a:buFont typeface="Wingdings" panose="05000000000000000000" pitchFamily="2" charset="2"/>
                        <a:buChar char="§"/>
                      </a:pPr>
                      <a:r>
                        <a:rPr lang="cs-CZ" dirty="0"/>
                        <a:t>pracovní řád</a:t>
                      </a:r>
                    </a:p>
                  </a:txBody>
                  <a:tcPr/>
                </a:tc>
                <a:tc>
                  <a:txBody>
                    <a:bodyPr/>
                    <a:lstStyle/>
                    <a:p>
                      <a:pPr algn="l"/>
                      <a:r>
                        <a:rPr lang="cs-CZ" dirty="0"/>
                        <a:t>---</a:t>
                      </a:r>
                    </a:p>
                  </a:txBody>
                  <a:tcPr/>
                </a:tc>
                <a:tc>
                  <a:txBody>
                    <a:bodyPr/>
                    <a:lstStyle/>
                    <a:p>
                      <a:pPr marL="285750" indent="-285750" algn="l">
                        <a:buFont typeface="Wingdings" panose="05000000000000000000" pitchFamily="2" charset="2"/>
                        <a:buChar char="§"/>
                      </a:pPr>
                      <a:r>
                        <a:rPr lang="cs-CZ" dirty="0"/>
                        <a:t>ŠVP</a:t>
                      </a:r>
                    </a:p>
                    <a:p>
                      <a:pPr marL="285750" indent="-285750" algn="l">
                        <a:buFont typeface="Wingdings" panose="05000000000000000000" pitchFamily="2" charset="2"/>
                        <a:buChar char="§"/>
                      </a:pPr>
                      <a:r>
                        <a:rPr lang="cs-CZ" dirty="0"/>
                        <a:t>vnitřní řád ŠK: nejvyšší počet účastníků na 1 pedagogického pracovníka</a:t>
                      </a:r>
                    </a:p>
                    <a:p>
                      <a:pPr marL="285750" indent="-285750" algn="l">
                        <a:buFont typeface="Wingdings" panose="05000000000000000000" pitchFamily="2" charset="2"/>
                        <a:buChar char="§"/>
                      </a:pPr>
                      <a:r>
                        <a:rPr lang="cs-CZ" dirty="0"/>
                        <a:t>organizační, vnitřní řád ŠK: určení „organizační jednotky“</a:t>
                      </a:r>
                    </a:p>
                    <a:p>
                      <a:pPr marL="285750" indent="-285750" algn="l">
                        <a:buFont typeface="Wingdings" panose="05000000000000000000" pitchFamily="2" charset="2"/>
                        <a:buChar char="§"/>
                      </a:pPr>
                      <a:r>
                        <a:rPr lang="cs-CZ" dirty="0"/>
                        <a:t>vnitřní řád ŠD, ŠK: způsob evidence účastníků pro jednotlivé činnosti, </a:t>
                      </a:r>
                    </a:p>
                  </a:txBody>
                  <a:tcPr/>
                </a:tc>
                <a:extLst>
                  <a:ext uri="{0D108BD9-81ED-4DB2-BD59-A6C34878D82A}">
                    <a16:rowId xmlns:a16="http://schemas.microsoft.com/office/drawing/2014/main" val="1452808029"/>
                  </a:ext>
                </a:extLst>
              </a:tr>
              <a:tr h="520358">
                <a:tc>
                  <a:txBody>
                    <a:bodyPr/>
                    <a:lstStyle/>
                    <a:p>
                      <a:r>
                        <a:rPr lang="cs-CZ" dirty="0"/>
                        <a:t>osobní údaje</a:t>
                      </a:r>
                    </a:p>
                  </a:txBody>
                  <a:tcPr/>
                </a:tc>
                <a:tc gridSpan="3">
                  <a:txBody>
                    <a:bodyPr/>
                    <a:lstStyle/>
                    <a:p>
                      <a:pPr algn="l"/>
                      <a:r>
                        <a:rPr lang="cs-CZ" dirty="0"/>
                        <a:t>případná aktualizace údajů v dokumentaci (záznamy o činnostech zpracování, informace na webových stránkách, souhlas se zpracováním osobních údajů)</a:t>
                      </a:r>
                    </a:p>
                  </a:txBody>
                  <a:tcPr/>
                </a:tc>
                <a:tc hMerge="1">
                  <a:txBody>
                    <a:bodyPr/>
                    <a:lstStyle/>
                    <a:p>
                      <a:pPr algn="l"/>
                      <a:endParaRPr lang="cs-CZ" dirty="0"/>
                    </a:p>
                  </a:txBody>
                  <a:tcPr/>
                </a:tc>
                <a:tc hMerge="1">
                  <a:txBody>
                    <a:bodyPr/>
                    <a:lstStyle/>
                    <a:p>
                      <a:endParaRPr lang="cs-CZ"/>
                    </a:p>
                  </a:txBody>
                  <a:tcPr/>
                </a:tc>
                <a:extLst>
                  <a:ext uri="{0D108BD9-81ED-4DB2-BD59-A6C34878D82A}">
                    <a16:rowId xmlns:a16="http://schemas.microsoft.com/office/drawing/2014/main" val="4268178737"/>
                  </a:ext>
                </a:extLst>
              </a:tr>
              <a:tr h="520358">
                <a:tc>
                  <a:txBody>
                    <a:bodyPr/>
                    <a:lstStyle/>
                    <a:p>
                      <a:r>
                        <a:rPr lang="cs-CZ" dirty="0"/>
                        <a:t>přijímání ke vzdělávání SŠ</a:t>
                      </a:r>
                    </a:p>
                  </a:txBody>
                  <a:tcPr/>
                </a:tc>
                <a:tc>
                  <a:txBody>
                    <a:bodyPr/>
                    <a:lstStyle/>
                    <a:p>
                      <a:pPr algn="l"/>
                      <a:r>
                        <a:rPr lang="cs-CZ" dirty="0"/>
                        <a:t>---</a:t>
                      </a:r>
                    </a:p>
                  </a:txBody>
                  <a:tcPr/>
                </a:tc>
                <a:tc>
                  <a:txBody>
                    <a:bodyPr/>
                    <a:lstStyle/>
                    <a:p>
                      <a:pPr algn="l"/>
                      <a:r>
                        <a:rPr lang="cs-CZ" dirty="0"/>
                        <a:t>žáci se SVP</a:t>
                      </a:r>
                    </a:p>
                  </a:txBody>
                  <a:tcPr/>
                </a:tc>
                <a:tc>
                  <a:txBody>
                    <a:bodyPr/>
                    <a:lstStyle/>
                    <a:p>
                      <a:pPr algn="l"/>
                      <a:r>
                        <a:rPr lang="cs-CZ"/>
                        <a:t>---</a:t>
                      </a:r>
                      <a:endParaRPr lang="cs-CZ" dirty="0"/>
                    </a:p>
                  </a:txBody>
                  <a:tcPr/>
                </a:tc>
                <a:extLst>
                  <a:ext uri="{0D108BD9-81ED-4DB2-BD59-A6C34878D82A}">
                    <a16:rowId xmlns:a16="http://schemas.microsoft.com/office/drawing/2014/main" val="1211298523"/>
                  </a:ext>
                </a:extLst>
              </a:tr>
            </a:tbl>
          </a:graphicData>
        </a:graphic>
      </p:graphicFrame>
    </p:spTree>
    <p:extLst>
      <p:ext uri="{BB962C8B-B14F-4D97-AF65-F5344CB8AC3E}">
        <p14:creationId xmlns:p14="http://schemas.microsoft.com/office/powerpoint/2010/main" val="376881111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810E28-A049-4B78-A1FA-C575A129DAB5}"/>
              </a:ext>
            </a:extLst>
          </p:cNvPr>
          <p:cNvSpPr>
            <a:spLocks noGrp="1"/>
          </p:cNvSpPr>
          <p:nvPr>
            <p:ph type="title"/>
          </p:nvPr>
        </p:nvSpPr>
        <p:spPr/>
        <p:txBody>
          <a:bodyPr/>
          <a:lstStyle/>
          <a:p>
            <a:r>
              <a:rPr lang="cs-CZ" dirty="0"/>
              <a:t>Shrnutí</a:t>
            </a:r>
          </a:p>
        </p:txBody>
      </p:sp>
      <p:sp>
        <p:nvSpPr>
          <p:cNvPr id="4" name="Zástupný text 3">
            <a:extLst>
              <a:ext uri="{FF2B5EF4-FFF2-40B4-BE49-F238E27FC236}">
                <a16:creationId xmlns:a16="http://schemas.microsoft.com/office/drawing/2014/main" id="{B2E29D7C-DD4E-4317-8B7C-A1CC5582ECE9}"/>
              </a:ext>
            </a:extLst>
          </p:cNvPr>
          <p:cNvSpPr>
            <a:spLocks noGrp="1"/>
          </p:cNvSpPr>
          <p:nvPr>
            <p:ph type="body" idx="1"/>
          </p:nvPr>
        </p:nvSpPr>
        <p:spPr/>
        <p:txBody>
          <a:bodyPr/>
          <a:lstStyle/>
          <a:p>
            <a:r>
              <a:rPr lang="cs-CZ" dirty="0"/>
              <a:t>Pracovněprávní problematika</a:t>
            </a:r>
          </a:p>
        </p:txBody>
      </p:sp>
      <p:sp>
        <p:nvSpPr>
          <p:cNvPr id="5" name="Zástupný obsah 4">
            <a:extLst>
              <a:ext uri="{FF2B5EF4-FFF2-40B4-BE49-F238E27FC236}">
                <a16:creationId xmlns:a16="http://schemas.microsoft.com/office/drawing/2014/main" id="{9C8DBD2D-3206-4370-ADE2-08AB2CB54035}"/>
              </a:ext>
            </a:extLst>
          </p:cNvPr>
          <p:cNvSpPr>
            <a:spLocks noGrp="1"/>
          </p:cNvSpPr>
          <p:nvPr>
            <p:ph sz="half" idx="2"/>
          </p:nvPr>
        </p:nvSpPr>
        <p:spPr/>
        <p:txBody>
          <a:bodyPr/>
          <a:lstStyle/>
          <a:p>
            <a:r>
              <a:rPr lang="cs-CZ" dirty="0"/>
              <a:t>asistent pedagoga: pracovní doba, přímá a nepřímá pedagogická činnost</a:t>
            </a:r>
          </a:p>
          <a:p>
            <a:r>
              <a:rPr lang="cs-CZ" dirty="0"/>
              <a:t>osoby, kterým se poskytuje příplatek za vedení</a:t>
            </a:r>
          </a:p>
        </p:txBody>
      </p:sp>
      <p:sp>
        <p:nvSpPr>
          <p:cNvPr id="6" name="Zástupný text 5">
            <a:extLst>
              <a:ext uri="{FF2B5EF4-FFF2-40B4-BE49-F238E27FC236}">
                <a16:creationId xmlns:a16="http://schemas.microsoft.com/office/drawing/2014/main" id="{658DA535-8940-44FA-9178-803F12E383FC}"/>
              </a:ext>
            </a:extLst>
          </p:cNvPr>
          <p:cNvSpPr>
            <a:spLocks noGrp="1"/>
          </p:cNvSpPr>
          <p:nvPr>
            <p:ph type="body" sz="quarter" idx="3"/>
          </p:nvPr>
        </p:nvSpPr>
        <p:spPr/>
        <p:txBody>
          <a:bodyPr/>
          <a:lstStyle/>
          <a:p>
            <a:r>
              <a:rPr lang="cs-CZ" dirty="0"/>
              <a:t>Zpracování osobních údajů</a:t>
            </a:r>
          </a:p>
        </p:txBody>
      </p:sp>
      <p:sp>
        <p:nvSpPr>
          <p:cNvPr id="7" name="Zástupný obsah 6">
            <a:extLst>
              <a:ext uri="{FF2B5EF4-FFF2-40B4-BE49-F238E27FC236}">
                <a16:creationId xmlns:a16="http://schemas.microsoft.com/office/drawing/2014/main" id="{F3A649DB-0844-43CF-980E-15AE7A7C5679}"/>
              </a:ext>
            </a:extLst>
          </p:cNvPr>
          <p:cNvSpPr>
            <a:spLocks noGrp="1"/>
          </p:cNvSpPr>
          <p:nvPr>
            <p:ph sz="quarter" idx="4"/>
          </p:nvPr>
        </p:nvSpPr>
        <p:spPr/>
        <p:txBody>
          <a:bodyPr/>
          <a:lstStyle/>
          <a:p>
            <a:r>
              <a:rPr lang="cs-CZ" dirty="0"/>
              <a:t>Případná aktualizace záznamů o činnostech zpracování, informací na webových stránkách, souhlasu se zpracováním osobních údajů</a:t>
            </a:r>
          </a:p>
        </p:txBody>
      </p:sp>
    </p:spTree>
    <p:extLst>
      <p:ext uri="{BB962C8B-B14F-4D97-AF65-F5344CB8AC3E}">
        <p14:creationId xmlns:p14="http://schemas.microsoft.com/office/powerpoint/2010/main" val="1880798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5A8C19-1399-4412-A399-871802D9E853}"/>
              </a:ext>
            </a:extLst>
          </p:cNvPr>
          <p:cNvSpPr>
            <a:spLocks noGrp="1"/>
          </p:cNvSpPr>
          <p:nvPr>
            <p:ph type="title"/>
          </p:nvPr>
        </p:nvSpPr>
        <p:spPr>
          <a:xfrm>
            <a:off x="152400" y="365125"/>
            <a:ext cx="11489267" cy="1325563"/>
          </a:xfrm>
        </p:spPr>
        <p:txBody>
          <a:bodyPr/>
          <a:lstStyle/>
          <a:p>
            <a:r>
              <a:rPr lang="pt-BR" sz="3200" dirty="0">
                <a:solidFill>
                  <a:prstClr val="black"/>
                </a:solidFill>
              </a:rPr>
              <a:t>Souvislost s </a:t>
            </a:r>
            <a:r>
              <a:rPr lang="cs-CZ" sz="3200" dirty="0">
                <a:solidFill>
                  <a:prstClr val="black"/>
                </a:solidFill>
              </a:rPr>
              <a:t>financováním, </a:t>
            </a:r>
            <a:r>
              <a:rPr lang="pt-BR" sz="3200" dirty="0">
                <a:solidFill>
                  <a:prstClr val="black"/>
                </a:solidFill>
              </a:rPr>
              <a:t>reformou financování</a:t>
            </a:r>
            <a:r>
              <a:rPr lang="cs-CZ" sz="3200" dirty="0">
                <a:solidFill>
                  <a:prstClr val="black"/>
                </a:solidFill>
              </a:rPr>
              <a:t> </a:t>
            </a:r>
            <a:r>
              <a:rPr lang="pt-BR" sz="3200" dirty="0">
                <a:solidFill>
                  <a:prstClr val="black"/>
                </a:solidFill>
              </a:rPr>
              <a:t>regionálního školství</a:t>
            </a:r>
            <a:endParaRPr lang="cs-CZ" dirty="0"/>
          </a:p>
        </p:txBody>
      </p:sp>
      <p:graphicFrame>
        <p:nvGraphicFramePr>
          <p:cNvPr id="6" name="Zástupný obsah 5">
            <a:extLst>
              <a:ext uri="{FF2B5EF4-FFF2-40B4-BE49-F238E27FC236}">
                <a16:creationId xmlns:a16="http://schemas.microsoft.com/office/drawing/2014/main" id="{E0E8E1D6-01E6-4979-BD21-BB82D4B89EFE}"/>
              </a:ext>
            </a:extLst>
          </p:cNvPr>
          <p:cNvGraphicFramePr>
            <a:graphicFrameLocks noGrp="1"/>
          </p:cNvGraphicFramePr>
          <p:nvPr>
            <p:ph sz="half" idx="1"/>
            <p:extLst>
              <p:ext uri="{D42A27DB-BD31-4B8C-83A1-F6EECF244321}">
                <p14:modId xmlns:p14="http://schemas.microsoft.com/office/powerpoint/2010/main" val="1574153260"/>
              </p:ext>
            </p:extLst>
          </p:nvPr>
        </p:nvGraphicFramePr>
        <p:xfrm>
          <a:off x="211667" y="1825625"/>
          <a:ext cx="5808135" cy="3317240"/>
        </p:xfrm>
        <a:graphic>
          <a:graphicData uri="http://schemas.openxmlformats.org/drawingml/2006/table">
            <a:tbl>
              <a:tblPr firstRow="1" bandRow="1">
                <a:tableStyleId>{5940675A-B579-460E-94D1-54222C63F5DA}</a:tableStyleId>
              </a:tblPr>
              <a:tblGrid>
                <a:gridCol w="1161627">
                  <a:extLst>
                    <a:ext uri="{9D8B030D-6E8A-4147-A177-3AD203B41FA5}">
                      <a16:colId xmlns:a16="http://schemas.microsoft.com/office/drawing/2014/main" val="2007895051"/>
                    </a:ext>
                  </a:extLst>
                </a:gridCol>
                <a:gridCol w="1161627">
                  <a:extLst>
                    <a:ext uri="{9D8B030D-6E8A-4147-A177-3AD203B41FA5}">
                      <a16:colId xmlns:a16="http://schemas.microsoft.com/office/drawing/2014/main" val="1395665457"/>
                    </a:ext>
                  </a:extLst>
                </a:gridCol>
                <a:gridCol w="1161627">
                  <a:extLst>
                    <a:ext uri="{9D8B030D-6E8A-4147-A177-3AD203B41FA5}">
                      <a16:colId xmlns:a16="http://schemas.microsoft.com/office/drawing/2014/main" val="2738906426"/>
                    </a:ext>
                  </a:extLst>
                </a:gridCol>
                <a:gridCol w="1161627">
                  <a:extLst>
                    <a:ext uri="{9D8B030D-6E8A-4147-A177-3AD203B41FA5}">
                      <a16:colId xmlns:a16="http://schemas.microsoft.com/office/drawing/2014/main" val="4260384159"/>
                    </a:ext>
                  </a:extLst>
                </a:gridCol>
                <a:gridCol w="1161627">
                  <a:extLst>
                    <a:ext uri="{9D8B030D-6E8A-4147-A177-3AD203B41FA5}">
                      <a16:colId xmlns:a16="http://schemas.microsoft.com/office/drawing/2014/main" val="3512229530"/>
                    </a:ext>
                  </a:extLst>
                </a:gridCol>
              </a:tblGrid>
              <a:tr h="370840">
                <a:tc>
                  <a:txBody>
                    <a:bodyPr/>
                    <a:lstStyle/>
                    <a:p>
                      <a:r>
                        <a:rPr lang="cs-CZ" dirty="0"/>
                        <a:t>MŠ</a:t>
                      </a:r>
                    </a:p>
                    <a:p>
                      <a:endParaRPr lang="cs-CZ" dirty="0"/>
                    </a:p>
                    <a:p>
                      <a:r>
                        <a:rPr lang="cs-CZ" dirty="0"/>
                        <a:t>Průměrná délka provozu</a:t>
                      </a:r>
                    </a:p>
                  </a:txBody>
                  <a:tcPr/>
                </a:tc>
                <a:tc>
                  <a:txBody>
                    <a:bodyPr/>
                    <a:lstStyle/>
                    <a:p>
                      <a:r>
                        <a:rPr lang="cs-CZ" dirty="0"/>
                        <a:t>10,5 </a:t>
                      </a:r>
                    </a:p>
                  </a:txBody>
                  <a:tcPr/>
                </a:tc>
                <a:tc>
                  <a:txBody>
                    <a:bodyPr/>
                    <a:lstStyle/>
                    <a:p>
                      <a:r>
                        <a:rPr lang="cs-CZ" dirty="0"/>
                        <a:t>ředitelka</a:t>
                      </a:r>
                    </a:p>
                  </a:txBody>
                  <a:tcPr/>
                </a:tc>
                <a:tc>
                  <a:txBody>
                    <a:bodyPr/>
                    <a:lstStyle/>
                    <a:p>
                      <a:r>
                        <a:rPr lang="cs-CZ" dirty="0"/>
                        <a:t>1,0</a:t>
                      </a:r>
                    </a:p>
                  </a:txBody>
                  <a:tcPr/>
                </a:tc>
                <a:tc>
                  <a:txBody>
                    <a:bodyPr/>
                    <a:lstStyle/>
                    <a:p>
                      <a:endParaRPr lang="cs-CZ" dirty="0"/>
                    </a:p>
                  </a:txBody>
                  <a:tcPr/>
                </a:tc>
                <a:extLst>
                  <a:ext uri="{0D108BD9-81ED-4DB2-BD59-A6C34878D82A}">
                    <a16:rowId xmlns:a16="http://schemas.microsoft.com/office/drawing/2014/main" val="2002419940"/>
                  </a:ext>
                </a:extLst>
              </a:tr>
              <a:tr h="370840">
                <a:tc>
                  <a:txBody>
                    <a:bodyPr/>
                    <a:lstStyle/>
                    <a:p>
                      <a:r>
                        <a:rPr lang="cs-CZ" dirty="0"/>
                        <a:t>Počet tříd</a:t>
                      </a:r>
                    </a:p>
                  </a:txBody>
                  <a:tcPr/>
                </a:tc>
                <a:tc>
                  <a:txBody>
                    <a:bodyPr/>
                    <a:lstStyle/>
                    <a:p>
                      <a:r>
                        <a:rPr lang="cs-CZ" dirty="0"/>
                        <a:t>2</a:t>
                      </a:r>
                    </a:p>
                  </a:txBody>
                  <a:tcPr/>
                </a:tc>
                <a:tc>
                  <a:txBody>
                    <a:bodyPr/>
                    <a:lstStyle/>
                    <a:p>
                      <a:r>
                        <a:rPr lang="cs-CZ" dirty="0"/>
                        <a:t>učitelka</a:t>
                      </a:r>
                    </a:p>
                  </a:txBody>
                  <a:tcPr/>
                </a:tc>
                <a:tc>
                  <a:txBody>
                    <a:bodyPr/>
                    <a:lstStyle/>
                    <a:p>
                      <a:r>
                        <a:rPr lang="cs-CZ" dirty="0"/>
                        <a:t>1,0</a:t>
                      </a:r>
                    </a:p>
                  </a:txBody>
                  <a:tcPr/>
                </a:tc>
                <a:tc>
                  <a:txBody>
                    <a:bodyPr/>
                    <a:lstStyle/>
                    <a:p>
                      <a:endParaRPr lang="cs-CZ" dirty="0"/>
                    </a:p>
                  </a:txBody>
                  <a:tcPr/>
                </a:tc>
                <a:extLst>
                  <a:ext uri="{0D108BD9-81ED-4DB2-BD59-A6C34878D82A}">
                    <a16:rowId xmlns:a16="http://schemas.microsoft.com/office/drawing/2014/main" val="1718665531"/>
                  </a:ext>
                </a:extLst>
              </a:tr>
              <a:tr h="370840">
                <a:tc rowSpan="4">
                  <a:txBody>
                    <a:bodyPr/>
                    <a:lstStyle/>
                    <a:p>
                      <a:r>
                        <a:rPr lang="cs-CZ" dirty="0" err="1"/>
                        <a:t>PHmax</a:t>
                      </a:r>
                      <a:endParaRPr lang="cs-CZ" dirty="0"/>
                    </a:p>
                  </a:txBody>
                  <a:tcPr/>
                </a:tc>
                <a:tc rowSpan="4">
                  <a:txBody>
                    <a:bodyPr/>
                    <a:lstStyle/>
                    <a:p>
                      <a:endParaRPr lang="cs-CZ" b="1" dirty="0"/>
                    </a:p>
                  </a:txBody>
                  <a:tcPr/>
                </a:tc>
                <a:tc>
                  <a:txBody>
                    <a:bodyPr/>
                    <a:lstStyle/>
                    <a:p>
                      <a:r>
                        <a:rPr lang="cs-CZ" dirty="0"/>
                        <a:t>učitelka</a:t>
                      </a:r>
                    </a:p>
                  </a:txBody>
                  <a:tcPr/>
                </a:tc>
                <a:tc>
                  <a:txBody>
                    <a:bodyPr/>
                    <a:lstStyle/>
                    <a:p>
                      <a:r>
                        <a:rPr lang="cs-CZ" dirty="0"/>
                        <a:t>1,0</a:t>
                      </a:r>
                    </a:p>
                  </a:txBody>
                  <a:tcPr/>
                </a:tc>
                <a:tc>
                  <a:txBody>
                    <a:bodyPr/>
                    <a:lstStyle/>
                    <a:p>
                      <a:endParaRPr lang="cs-CZ" dirty="0"/>
                    </a:p>
                  </a:txBody>
                  <a:tcPr/>
                </a:tc>
                <a:extLst>
                  <a:ext uri="{0D108BD9-81ED-4DB2-BD59-A6C34878D82A}">
                    <a16:rowId xmlns:a16="http://schemas.microsoft.com/office/drawing/2014/main" val="3495072157"/>
                  </a:ext>
                </a:extLst>
              </a:tr>
              <a:tr h="370840">
                <a:tc vMerge="1">
                  <a:txBody>
                    <a:bodyPr/>
                    <a:lstStyle/>
                    <a:p>
                      <a:endParaRPr lang="cs-CZ" dirty="0"/>
                    </a:p>
                  </a:txBody>
                  <a:tcPr/>
                </a:tc>
                <a:tc vMerge="1">
                  <a:txBody>
                    <a:bodyPr/>
                    <a:lstStyle/>
                    <a:p>
                      <a:endParaRPr lang="cs-CZ" dirty="0"/>
                    </a:p>
                  </a:txBody>
                  <a:tcPr/>
                </a:tc>
                <a:tc>
                  <a:txBody>
                    <a:bodyPr/>
                    <a:lstStyle/>
                    <a:p>
                      <a:r>
                        <a:rPr lang="cs-CZ" dirty="0"/>
                        <a:t>učitelka</a:t>
                      </a:r>
                    </a:p>
                  </a:txBody>
                  <a:tcPr/>
                </a:tc>
                <a:tc>
                  <a:txBody>
                    <a:bodyPr/>
                    <a:lstStyle/>
                    <a:p>
                      <a:r>
                        <a:rPr lang="cs-CZ" dirty="0"/>
                        <a:t>1,0</a:t>
                      </a:r>
                    </a:p>
                  </a:txBody>
                  <a:tcPr/>
                </a:tc>
                <a:tc>
                  <a:txBody>
                    <a:bodyPr/>
                    <a:lstStyle/>
                    <a:p>
                      <a:endParaRPr lang="cs-CZ" dirty="0"/>
                    </a:p>
                  </a:txBody>
                  <a:tcPr/>
                </a:tc>
                <a:extLst>
                  <a:ext uri="{0D108BD9-81ED-4DB2-BD59-A6C34878D82A}">
                    <a16:rowId xmlns:a16="http://schemas.microsoft.com/office/drawing/2014/main" val="658795918"/>
                  </a:ext>
                </a:extLst>
              </a:tr>
              <a:tr h="370840">
                <a:tc vMerge="1">
                  <a:txBody>
                    <a:bodyPr/>
                    <a:lstStyle/>
                    <a:p>
                      <a:endParaRPr lang="cs-CZ" dirty="0"/>
                    </a:p>
                  </a:txBody>
                  <a:tcPr/>
                </a:tc>
                <a:tc vMerge="1">
                  <a:txBody>
                    <a:bodyPr/>
                    <a:lstStyle/>
                    <a:p>
                      <a:endParaRPr lang="cs-CZ" dirty="0"/>
                    </a:p>
                  </a:txBody>
                  <a:tcPr/>
                </a:tc>
                <a:tc>
                  <a:txBody>
                    <a:bodyPr/>
                    <a:lstStyle/>
                    <a:p>
                      <a:r>
                        <a:rPr lang="cs-CZ" dirty="0"/>
                        <a:t>učitelka</a:t>
                      </a:r>
                    </a:p>
                  </a:txBody>
                  <a:tcPr/>
                </a:tc>
                <a:tc>
                  <a:txBody>
                    <a:bodyPr/>
                    <a:lstStyle/>
                    <a:p>
                      <a:r>
                        <a:rPr lang="cs-CZ" dirty="0"/>
                        <a:t>0,38</a:t>
                      </a:r>
                    </a:p>
                  </a:txBody>
                  <a:tcPr/>
                </a:tc>
                <a:tc>
                  <a:txBody>
                    <a:bodyPr/>
                    <a:lstStyle/>
                    <a:p>
                      <a:endParaRPr lang="cs-CZ" dirty="0"/>
                    </a:p>
                  </a:txBody>
                  <a:tcPr/>
                </a:tc>
                <a:extLst>
                  <a:ext uri="{0D108BD9-81ED-4DB2-BD59-A6C34878D82A}">
                    <a16:rowId xmlns:a16="http://schemas.microsoft.com/office/drawing/2014/main" val="4048316641"/>
                  </a:ext>
                </a:extLst>
              </a:tr>
              <a:tr h="370840">
                <a:tc vMerge="1">
                  <a:txBody>
                    <a:bodyPr/>
                    <a:lstStyle/>
                    <a:p>
                      <a:endParaRPr lang="cs-CZ" dirty="0"/>
                    </a:p>
                  </a:txBody>
                  <a:tcPr/>
                </a:tc>
                <a:tc vMerge="1">
                  <a:txBody>
                    <a:bodyPr/>
                    <a:lstStyle/>
                    <a:p>
                      <a:endParaRPr lang="cs-CZ" dirty="0"/>
                    </a:p>
                  </a:txBody>
                  <a:tcPr/>
                </a:tc>
                <a:tc>
                  <a:txBody>
                    <a:bodyPr/>
                    <a:lstStyle/>
                    <a:p>
                      <a:r>
                        <a:rPr lang="cs-CZ" dirty="0"/>
                        <a:t>celkem</a:t>
                      </a:r>
                    </a:p>
                  </a:txBody>
                  <a:tcPr/>
                </a:tc>
                <a:tc>
                  <a:txBody>
                    <a:bodyPr/>
                    <a:lstStyle/>
                    <a:p>
                      <a:endParaRPr lang="cs-CZ" dirty="0"/>
                    </a:p>
                  </a:txBody>
                  <a:tcPr/>
                </a:tc>
                <a:tc>
                  <a:txBody>
                    <a:bodyPr/>
                    <a:lstStyle/>
                    <a:p>
                      <a:endParaRPr lang="cs-CZ" b="1" dirty="0"/>
                    </a:p>
                  </a:txBody>
                  <a:tcPr/>
                </a:tc>
                <a:extLst>
                  <a:ext uri="{0D108BD9-81ED-4DB2-BD59-A6C34878D82A}">
                    <a16:rowId xmlns:a16="http://schemas.microsoft.com/office/drawing/2014/main" val="786826040"/>
                  </a:ext>
                </a:extLst>
              </a:tr>
            </a:tbl>
          </a:graphicData>
        </a:graphic>
      </p:graphicFrame>
      <p:graphicFrame>
        <p:nvGraphicFramePr>
          <p:cNvPr id="7" name="Zástupný obsah 6">
            <a:extLst>
              <a:ext uri="{FF2B5EF4-FFF2-40B4-BE49-F238E27FC236}">
                <a16:creationId xmlns:a16="http://schemas.microsoft.com/office/drawing/2014/main" id="{B1E47579-257A-4C7E-9A66-E3CF0943F2F3}"/>
              </a:ext>
            </a:extLst>
          </p:cNvPr>
          <p:cNvGraphicFramePr>
            <a:graphicFrameLocks noGrp="1"/>
          </p:cNvGraphicFramePr>
          <p:nvPr>
            <p:ph sz="half" idx="2"/>
            <p:extLst>
              <p:ext uri="{D42A27DB-BD31-4B8C-83A1-F6EECF244321}">
                <p14:modId xmlns:p14="http://schemas.microsoft.com/office/powerpoint/2010/main" val="2624278341"/>
              </p:ext>
            </p:extLst>
          </p:nvPr>
        </p:nvGraphicFramePr>
        <p:xfrm>
          <a:off x="6172200" y="1825625"/>
          <a:ext cx="5672140" cy="3317240"/>
        </p:xfrm>
        <a:graphic>
          <a:graphicData uri="http://schemas.openxmlformats.org/drawingml/2006/table">
            <a:tbl>
              <a:tblPr firstRow="1" bandRow="1">
                <a:tableStyleId>{5940675A-B579-460E-94D1-54222C63F5DA}</a:tableStyleId>
              </a:tblPr>
              <a:tblGrid>
                <a:gridCol w="1134428">
                  <a:extLst>
                    <a:ext uri="{9D8B030D-6E8A-4147-A177-3AD203B41FA5}">
                      <a16:colId xmlns:a16="http://schemas.microsoft.com/office/drawing/2014/main" val="1785624770"/>
                    </a:ext>
                  </a:extLst>
                </a:gridCol>
                <a:gridCol w="1134428">
                  <a:extLst>
                    <a:ext uri="{9D8B030D-6E8A-4147-A177-3AD203B41FA5}">
                      <a16:colId xmlns:a16="http://schemas.microsoft.com/office/drawing/2014/main" val="2533128647"/>
                    </a:ext>
                  </a:extLst>
                </a:gridCol>
                <a:gridCol w="1134428">
                  <a:extLst>
                    <a:ext uri="{9D8B030D-6E8A-4147-A177-3AD203B41FA5}">
                      <a16:colId xmlns:a16="http://schemas.microsoft.com/office/drawing/2014/main" val="2385824664"/>
                    </a:ext>
                  </a:extLst>
                </a:gridCol>
                <a:gridCol w="1134428">
                  <a:extLst>
                    <a:ext uri="{9D8B030D-6E8A-4147-A177-3AD203B41FA5}">
                      <a16:colId xmlns:a16="http://schemas.microsoft.com/office/drawing/2014/main" val="746487033"/>
                    </a:ext>
                  </a:extLst>
                </a:gridCol>
                <a:gridCol w="1134428">
                  <a:extLst>
                    <a:ext uri="{9D8B030D-6E8A-4147-A177-3AD203B41FA5}">
                      <a16:colId xmlns:a16="http://schemas.microsoft.com/office/drawing/2014/main" val="1051660394"/>
                    </a:ext>
                  </a:extLst>
                </a:gridCol>
              </a:tblGrid>
              <a:tr h="370840">
                <a:tc>
                  <a:txBody>
                    <a:bodyPr/>
                    <a:lstStyle/>
                    <a:p>
                      <a:r>
                        <a:rPr lang="cs-CZ" dirty="0"/>
                        <a:t>MŠ</a:t>
                      </a:r>
                    </a:p>
                    <a:p>
                      <a:endParaRPr lang="cs-CZ" dirty="0"/>
                    </a:p>
                    <a:p>
                      <a:r>
                        <a:rPr lang="cs-CZ" dirty="0"/>
                        <a:t>Průměrná délka provozu</a:t>
                      </a:r>
                    </a:p>
                  </a:txBody>
                  <a:tcPr/>
                </a:tc>
                <a:tc>
                  <a:txBody>
                    <a:bodyPr/>
                    <a:lstStyle/>
                    <a:p>
                      <a:r>
                        <a:rPr lang="cs-CZ" dirty="0"/>
                        <a:t>9,5</a:t>
                      </a:r>
                    </a:p>
                  </a:txBody>
                  <a:tcPr/>
                </a:tc>
                <a:tc>
                  <a:txBody>
                    <a:bodyPr/>
                    <a:lstStyle/>
                    <a:p>
                      <a:r>
                        <a:rPr lang="cs-CZ" dirty="0"/>
                        <a:t>ředitelka</a:t>
                      </a:r>
                    </a:p>
                  </a:txBody>
                  <a:tcPr/>
                </a:tc>
                <a:tc>
                  <a:txBody>
                    <a:bodyPr/>
                    <a:lstStyle/>
                    <a:p>
                      <a:r>
                        <a:rPr lang="cs-CZ" dirty="0"/>
                        <a:t>1,0</a:t>
                      </a:r>
                    </a:p>
                  </a:txBody>
                  <a:tcPr/>
                </a:tc>
                <a:tc>
                  <a:txBody>
                    <a:bodyPr/>
                    <a:lstStyle/>
                    <a:p>
                      <a:endParaRPr lang="cs-CZ" dirty="0"/>
                    </a:p>
                  </a:txBody>
                  <a:tcPr/>
                </a:tc>
                <a:extLst>
                  <a:ext uri="{0D108BD9-81ED-4DB2-BD59-A6C34878D82A}">
                    <a16:rowId xmlns:a16="http://schemas.microsoft.com/office/drawing/2014/main" val="2085310258"/>
                  </a:ext>
                </a:extLst>
              </a:tr>
              <a:tr h="370840">
                <a:tc>
                  <a:txBody>
                    <a:bodyPr/>
                    <a:lstStyle/>
                    <a:p>
                      <a:r>
                        <a:rPr lang="cs-CZ" dirty="0"/>
                        <a:t>Počet tříd</a:t>
                      </a:r>
                    </a:p>
                  </a:txBody>
                  <a:tcPr/>
                </a:tc>
                <a:tc>
                  <a:txBody>
                    <a:bodyPr/>
                    <a:lstStyle/>
                    <a:p>
                      <a:endParaRPr lang="cs-CZ" dirty="0"/>
                    </a:p>
                  </a:txBody>
                  <a:tcPr/>
                </a:tc>
                <a:tc>
                  <a:txBody>
                    <a:bodyPr/>
                    <a:lstStyle/>
                    <a:p>
                      <a:r>
                        <a:rPr lang="cs-CZ" dirty="0"/>
                        <a:t>učitelka</a:t>
                      </a:r>
                    </a:p>
                  </a:txBody>
                  <a:tcPr/>
                </a:tc>
                <a:tc>
                  <a:txBody>
                    <a:bodyPr/>
                    <a:lstStyle/>
                    <a:p>
                      <a:r>
                        <a:rPr lang="cs-CZ" dirty="0"/>
                        <a:t>1,0</a:t>
                      </a:r>
                    </a:p>
                  </a:txBody>
                  <a:tcPr/>
                </a:tc>
                <a:tc>
                  <a:txBody>
                    <a:bodyPr/>
                    <a:lstStyle/>
                    <a:p>
                      <a:endParaRPr lang="cs-CZ" dirty="0"/>
                    </a:p>
                  </a:txBody>
                  <a:tcPr/>
                </a:tc>
                <a:extLst>
                  <a:ext uri="{0D108BD9-81ED-4DB2-BD59-A6C34878D82A}">
                    <a16:rowId xmlns:a16="http://schemas.microsoft.com/office/drawing/2014/main" val="345925834"/>
                  </a:ext>
                </a:extLst>
              </a:tr>
              <a:tr h="370840">
                <a:tc rowSpan="4">
                  <a:txBody>
                    <a:bodyPr/>
                    <a:lstStyle/>
                    <a:p>
                      <a:r>
                        <a:rPr lang="cs-CZ" dirty="0" err="1"/>
                        <a:t>PHmax</a:t>
                      </a:r>
                      <a:endParaRPr lang="cs-CZ" dirty="0"/>
                    </a:p>
                  </a:txBody>
                  <a:tcPr/>
                </a:tc>
                <a:tc rowSpan="4">
                  <a:txBody>
                    <a:bodyPr/>
                    <a:lstStyle/>
                    <a:p>
                      <a:endParaRPr lang="cs-CZ" b="1" dirty="0"/>
                    </a:p>
                  </a:txBody>
                  <a:tcPr/>
                </a:tc>
                <a:tc>
                  <a:txBody>
                    <a:bodyPr/>
                    <a:lstStyle/>
                    <a:p>
                      <a:r>
                        <a:rPr lang="cs-CZ" dirty="0"/>
                        <a:t>učitelka</a:t>
                      </a:r>
                    </a:p>
                  </a:txBody>
                  <a:tcPr/>
                </a:tc>
                <a:tc>
                  <a:txBody>
                    <a:bodyPr/>
                    <a:lstStyle/>
                    <a:p>
                      <a:r>
                        <a:rPr lang="cs-CZ" dirty="0"/>
                        <a:t>1,0</a:t>
                      </a:r>
                    </a:p>
                  </a:txBody>
                  <a:tcPr/>
                </a:tc>
                <a:tc>
                  <a:txBody>
                    <a:bodyPr/>
                    <a:lstStyle/>
                    <a:p>
                      <a:endParaRPr lang="cs-CZ" dirty="0"/>
                    </a:p>
                  </a:txBody>
                  <a:tcPr/>
                </a:tc>
                <a:extLst>
                  <a:ext uri="{0D108BD9-81ED-4DB2-BD59-A6C34878D82A}">
                    <a16:rowId xmlns:a16="http://schemas.microsoft.com/office/drawing/2014/main" val="3198771787"/>
                  </a:ext>
                </a:extLst>
              </a:tr>
              <a:tr h="370840">
                <a:tc vMerge="1">
                  <a:txBody>
                    <a:bodyPr/>
                    <a:lstStyle/>
                    <a:p>
                      <a:endParaRPr lang="cs-CZ" dirty="0"/>
                    </a:p>
                  </a:txBody>
                  <a:tcPr/>
                </a:tc>
                <a:tc vMerge="1">
                  <a:txBody>
                    <a:bodyPr/>
                    <a:lstStyle/>
                    <a:p>
                      <a:endParaRPr lang="cs-CZ" dirty="0"/>
                    </a:p>
                  </a:txBody>
                  <a:tcPr/>
                </a:tc>
                <a:tc>
                  <a:txBody>
                    <a:bodyPr/>
                    <a:lstStyle/>
                    <a:p>
                      <a:r>
                        <a:rPr lang="cs-CZ" dirty="0"/>
                        <a:t>učitelka</a:t>
                      </a:r>
                    </a:p>
                  </a:txBody>
                  <a:tcPr/>
                </a:tc>
                <a:tc>
                  <a:txBody>
                    <a:bodyPr/>
                    <a:lstStyle/>
                    <a:p>
                      <a:r>
                        <a:rPr lang="cs-CZ" dirty="0"/>
                        <a:t>1,0</a:t>
                      </a:r>
                    </a:p>
                  </a:txBody>
                  <a:tcPr/>
                </a:tc>
                <a:tc>
                  <a:txBody>
                    <a:bodyPr/>
                    <a:lstStyle/>
                    <a:p>
                      <a:endParaRPr lang="cs-CZ" dirty="0"/>
                    </a:p>
                  </a:txBody>
                  <a:tcPr/>
                </a:tc>
                <a:extLst>
                  <a:ext uri="{0D108BD9-81ED-4DB2-BD59-A6C34878D82A}">
                    <a16:rowId xmlns:a16="http://schemas.microsoft.com/office/drawing/2014/main" val="2543531271"/>
                  </a:ext>
                </a:extLst>
              </a:tr>
              <a:tr h="370840">
                <a:tc vMerge="1">
                  <a:txBody>
                    <a:bodyPr/>
                    <a:lstStyle/>
                    <a:p>
                      <a:endParaRPr lang="cs-CZ" dirty="0"/>
                    </a:p>
                  </a:txBody>
                  <a:tcPr/>
                </a:tc>
                <a:tc vMerge="1">
                  <a:txBody>
                    <a:bodyPr/>
                    <a:lstStyle/>
                    <a:p>
                      <a:endParaRPr lang="cs-CZ" dirty="0"/>
                    </a:p>
                  </a:txBody>
                  <a:tcPr/>
                </a:tc>
                <a:tc>
                  <a:txBody>
                    <a:bodyPr/>
                    <a:lstStyle/>
                    <a:p>
                      <a:r>
                        <a:rPr lang="cs-CZ" dirty="0"/>
                        <a:t>učitelka</a:t>
                      </a:r>
                    </a:p>
                  </a:txBody>
                  <a:tcPr/>
                </a:tc>
                <a:tc>
                  <a:txBody>
                    <a:bodyPr/>
                    <a:lstStyle/>
                    <a:p>
                      <a:r>
                        <a:rPr lang="cs-CZ" dirty="0"/>
                        <a:t>0,5</a:t>
                      </a:r>
                    </a:p>
                  </a:txBody>
                  <a:tcPr/>
                </a:tc>
                <a:tc>
                  <a:txBody>
                    <a:bodyPr/>
                    <a:lstStyle/>
                    <a:p>
                      <a:endParaRPr lang="cs-CZ" dirty="0"/>
                    </a:p>
                  </a:txBody>
                  <a:tcPr/>
                </a:tc>
                <a:extLst>
                  <a:ext uri="{0D108BD9-81ED-4DB2-BD59-A6C34878D82A}">
                    <a16:rowId xmlns:a16="http://schemas.microsoft.com/office/drawing/2014/main" val="1096305438"/>
                  </a:ext>
                </a:extLst>
              </a:tr>
              <a:tr h="370840">
                <a:tc vMerge="1">
                  <a:txBody>
                    <a:bodyPr/>
                    <a:lstStyle/>
                    <a:p>
                      <a:endParaRPr lang="cs-CZ" dirty="0"/>
                    </a:p>
                  </a:txBody>
                  <a:tcPr/>
                </a:tc>
                <a:tc vMerge="1">
                  <a:txBody>
                    <a:bodyPr/>
                    <a:lstStyle/>
                    <a:p>
                      <a:endParaRPr lang="cs-CZ" dirty="0"/>
                    </a:p>
                  </a:txBody>
                  <a:tcPr/>
                </a:tc>
                <a:tc>
                  <a:txBody>
                    <a:bodyPr/>
                    <a:lstStyle/>
                    <a:p>
                      <a:r>
                        <a:rPr lang="cs-CZ" dirty="0"/>
                        <a:t>celkem</a:t>
                      </a:r>
                    </a:p>
                  </a:txBody>
                  <a:tcPr/>
                </a:tc>
                <a:tc>
                  <a:txBody>
                    <a:bodyPr/>
                    <a:lstStyle/>
                    <a:p>
                      <a:endParaRPr lang="cs-CZ" dirty="0"/>
                    </a:p>
                  </a:txBody>
                  <a:tcPr/>
                </a:tc>
                <a:tc>
                  <a:txBody>
                    <a:bodyPr/>
                    <a:lstStyle/>
                    <a:p>
                      <a:endParaRPr lang="cs-CZ" b="1" dirty="0"/>
                    </a:p>
                  </a:txBody>
                  <a:tcPr/>
                </a:tc>
                <a:extLst>
                  <a:ext uri="{0D108BD9-81ED-4DB2-BD59-A6C34878D82A}">
                    <a16:rowId xmlns:a16="http://schemas.microsoft.com/office/drawing/2014/main" val="1262249551"/>
                  </a:ext>
                </a:extLst>
              </a:tr>
            </a:tbl>
          </a:graphicData>
        </a:graphic>
      </p:graphicFrame>
    </p:spTree>
    <p:extLst>
      <p:ext uri="{BB962C8B-B14F-4D97-AF65-F5344CB8AC3E}">
        <p14:creationId xmlns:p14="http://schemas.microsoft.com/office/powerpoint/2010/main" val="4162242041"/>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1008</TotalTime>
  <Words>6587</Words>
  <Application>Microsoft Office PowerPoint</Application>
  <PresentationFormat>Širokoúhlá obrazovka</PresentationFormat>
  <Paragraphs>986</Paragraphs>
  <Slides>88</Slides>
  <Notes>32</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88</vt:i4>
      </vt:variant>
    </vt:vector>
  </HeadingPairs>
  <TitlesOfParts>
    <vt:vector size="94" baseType="lpstr">
      <vt:lpstr>Arial</vt:lpstr>
      <vt:lpstr>Calibri</vt:lpstr>
      <vt:lpstr>Calibri Light</vt:lpstr>
      <vt:lpstr>Symbol</vt:lpstr>
      <vt:lpstr>Wingdings</vt:lpstr>
      <vt:lpstr>Motiv Office</vt:lpstr>
      <vt:lpstr>Aktuální právní úprava  činností spojených  s předškolním a základním vzděláváním</vt:lpstr>
      <vt:lpstr>Obsah</vt:lpstr>
      <vt:lpstr>Zajištění vzdělávání</vt:lpstr>
      <vt:lpstr>Úkoly ředitele školy v kontextu novel prováděcích právních předpisů</vt:lpstr>
      <vt:lpstr>Novela vyhlášky č. 48/2005 Sb.</vt:lpstr>
      <vt:lpstr>Novela vyhlášky č. 48/2005 Sb.</vt:lpstr>
      <vt:lpstr>Novela vyhlášky č. 14/2005 Sb.</vt:lpstr>
      <vt:lpstr>Novela vyhlášky č. 14/2005 Sb.</vt:lpstr>
      <vt:lpstr>Souvislost s financováním, reformou financování regionálního školství</vt:lpstr>
      <vt:lpstr>Novela vyhlášky č. 74/2005 Sb.</vt:lpstr>
      <vt:lpstr>Novela vyhlášky č. 74/2005 Sb.</vt:lpstr>
      <vt:lpstr>Novela vyhlášky č. 74/2005 Sb.</vt:lpstr>
      <vt:lpstr>Novela vyhlášky č. 74/2005 Sb.</vt:lpstr>
      <vt:lpstr>Novela vyhlášky č. 74/2005 Sb.</vt:lpstr>
      <vt:lpstr>Organizace vzdělávání naplněnost oddělení školní družiny od 1. 9. 2018</vt:lpstr>
      <vt:lpstr>Organizace vzdělávání naplněnost oddělení školní družiny od 1. 9. 2018</vt:lpstr>
      <vt:lpstr>Novela vyhlášky č. 14/2005 Sb.</vt:lpstr>
      <vt:lpstr>Novela vyhlášky č. 14/2005 Sb.</vt:lpstr>
      <vt:lpstr>Novela vyhlášky č. 14/2005 Sb.</vt:lpstr>
      <vt:lpstr>Novela vyhlášky č. 14/2005 Sb.</vt:lpstr>
      <vt:lpstr>Novela vyhlášky č. 14/2005 Sb. shrnutí</vt:lpstr>
      <vt:lpstr>Novela vyhlášky č. 74/2005 Sb.</vt:lpstr>
      <vt:lpstr>Novela vyhlášky č. 74/2005 Sb.</vt:lpstr>
      <vt:lpstr>Novela vyhlášky č. 74/2005 Sb.</vt:lpstr>
      <vt:lpstr>Novela vyhlášky č. 74/2005 Sb.</vt:lpstr>
      <vt:lpstr>Novela vyhlášky č. 74/2005 Sb.</vt:lpstr>
      <vt:lpstr>Organizace zájmového vzdělávání – školní klub shrnutí</vt:lpstr>
      <vt:lpstr>Organizace zájmového vzdělávání – školní družina shrnutí</vt:lpstr>
      <vt:lpstr>Vyzvednutí dítěte/účastníka školní družiny z MŠ a ŠD</vt:lpstr>
      <vt:lpstr>Problémové situace základní a zájmové vzdělávání</vt:lpstr>
      <vt:lpstr>Problémové situace základní a zájmové vzdělávání</vt:lpstr>
      <vt:lpstr>Vyhláška č. 27/2016 Sb., o vzdělávání žáků se speciálními vzdělávacími potřebami a žáků nadaných</vt:lpstr>
      <vt:lpstr>Vyhláška č. 27/2016 Sb., o vzdělávání žáků se speciálními vzdělávacími potřebami a žáků nadaných</vt:lpstr>
      <vt:lpstr>Přijímání ke střednímu vzdělávání</vt:lpstr>
      <vt:lpstr>Přijímání ke střednímu vzdělávání</vt:lpstr>
      <vt:lpstr>Přijímání ke střednímu vzdělávání</vt:lpstr>
      <vt:lpstr>Přijímání ke střednímu vzdělávání</vt:lpstr>
      <vt:lpstr>Pracovněprávní problematika</vt:lpstr>
      <vt:lpstr>Vstupní lékařská prohlídka zákon č. 373/2011 Sb.</vt:lpstr>
      <vt:lpstr>Vstupní lékařská prohlídka  od 1. 11. 2017</vt:lpstr>
      <vt:lpstr>Přezkoumání posudku § 46 odst. 1 zákona č. 373/2011 Sb.</vt:lpstr>
      <vt:lpstr>Právní účinky posudku</vt:lpstr>
      <vt:lpstr>Vzdání se práva na přezkoumání</vt:lpstr>
      <vt:lpstr>Právní účinky posudku</vt:lpstr>
      <vt:lpstr>Pracovní doba pedagogického pracovníka,  přímá a „nepřímá“ pedagogická činnost</vt:lpstr>
      <vt:lpstr>Pracovní doba pedagogického pracovníka,  přímá a „nepřímá“ pedagogická činnost</vt:lpstr>
      <vt:lpstr>Pracovní doba pedagogického pracovníka,  přímá a „nepřímá“ pedagogická činnost</vt:lpstr>
      <vt:lpstr>Pracovní doba pedagogického pracovníka,  přímá a „nepřímá“ pedagogická činnost</vt:lpstr>
      <vt:lpstr>Pracovní doba pedagogického pracovníka,  přímá a „nepřímá“ pedagogická činnost</vt:lpstr>
      <vt:lpstr>Pracovní doba pedagogického pracovníka,  přímá a „nepřímá“ pedagogická činnost</vt:lpstr>
      <vt:lpstr>Pracovní doba pedagogického pracovníka,  přímá a „nepřímá“ pedagogická činnost</vt:lpstr>
      <vt:lpstr>Pracovní doba pedagogického pracovníka,  přímá a „nepřímá“ pedagogická činnost</vt:lpstr>
      <vt:lpstr>Vnitřní platový předpis</vt:lpstr>
      <vt:lpstr>Správní řízení</vt:lpstr>
      <vt:lpstr>Správní řízení</vt:lpstr>
      <vt:lpstr>Správní řízení</vt:lpstr>
      <vt:lpstr>Správní řízení</vt:lpstr>
      <vt:lpstr>Odklad povinné školní docházky</vt:lpstr>
      <vt:lpstr>Odklad povinné školní docházky</vt:lpstr>
      <vt:lpstr>Odklad povinné školní docházky</vt:lpstr>
      <vt:lpstr>Odklad povinné školní docházky</vt:lpstr>
      <vt:lpstr>Odklad povinné školní docházky</vt:lpstr>
      <vt:lpstr>Odklad povinné školní docházky</vt:lpstr>
      <vt:lpstr>Přestup do jiné základní školy, převedení žáka do jiného vzdělávacího programu</vt:lpstr>
      <vt:lpstr> Správní řízení</vt:lpstr>
      <vt:lpstr>Správní řízení</vt:lpstr>
      <vt:lpstr>Správní řízení</vt:lpstr>
      <vt:lpstr>Správní řízení</vt:lpstr>
      <vt:lpstr>Správní řízení</vt:lpstr>
      <vt:lpstr>Správní řízení</vt:lpstr>
      <vt:lpstr>Správní řízení</vt:lpstr>
      <vt:lpstr>Správní řízení</vt:lpstr>
      <vt:lpstr>Zpracování osobních údajů</vt:lpstr>
      <vt:lpstr>Shrnutí – poradna ÚOOÚ</vt:lpstr>
      <vt:lpstr>Shrnutí – poradna ÚOOÚ</vt:lpstr>
      <vt:lpstr>Shrnutí – poradna ÚOOÚ</vt:lpstr>
      <vt:lpstr>Shrnutí – poradna ÚOOÚ</vt:lpstr>
      <vt:lpstr>Další případy zpracování osobních údajů</vt:lpstr>
      <vt:lpstr>Další případy zpracování osobních údajů</vt:lpstr>
      <vt:lpstr>GDPR – uchazeč o zaměstnání</vt:lpstr>
      <vt:lpstr>GDPR – uchazeč o zaměstnání</vt:lpstr>
      <vt:lpstr>GDPR - zaměstnanec</vt:lpstr>
      <vt:lpstr>GDPR - zaměstnanec</vt:lpstr>
      <vt:lpstr>GDPR - zaměstnanec</vt:lpstr>
      <vt:lpstr>Specifické případy zpracování osobních údajů- pedagogických pracovníků</vt:lpstr>
      <vt:lpstr>Zpracování osobních údajů</vt:lpstr>
      <vt:lpstr>Shrnutí</vt:lpstr>
      <vt:lpstr>Shrnutí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Monika Puškinová</dc:creator>
  <cp:lastModifiedBy>Monika Puškinová</cp:lastModifiedBy>
  <cp:revision>90</cp:revision>
  <dcterms:created xsi:type="dcterms:W3CDTF">2019-02-12T09:39:19Z</dcterms:created>
  <dcterms:modified xsi:type="dcterms:W3CDTF">2019-02-18T12:51:21Z</dcterms:modified>
</cp:coreProperties>
</file>