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25.11.2019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1728191"/>
          </a:xfrm>
        </p:spPr>
        <p:txBody>
          <a:bodyPr/>
          <a:lstStyle/>
          <a:p>
            <a:r>
              <a:rPr lang="cs-CZ" dirty="0" smtClean="0"/>
              <a:t>KOMUNIKACE A UČITELKA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744416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Základem dobré komunikace je vždy dobré poznání dvou či více partnerů. A dobrá vůle.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Jak má vypadat učitelka v mateřské škole?Poctivá, pracovitá, zodpovědná, svědomitá? To se žádá v každé profesi. Tolerantní, trpělivá, moudrá, zralá, sebevědomá. Jen tak může ustát obrovské nároky a tlak na sebeovládání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Buďte svá, tedy </a:t>
            </a:r>
            <a:r>
              <a:rPr lang="cs-CZ" dirty="0" smtClean="0"/>
              <a:t>autentická</a:t>
            </a:r>
            <a:r>
              <a:rPr lang="cs-CZ" dirty="0" smtClean="0"/>
              <a:t>, přirozená, projevujte upřímný zájem.</a:t>
            </a:r>
          </a:p>
          <a:p>
            <a:pPr>
              <a:buFont typeface="Arial" pitchFamily="34" charset="0"/>
              <a:buChar char="•"/>
            </a:pPr>
            <a:endParaRPr lang="cs-CZ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PRVNÍ SETKÁNÍ S MATEŘSKOU ŠKOLOU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Úvodní informační schůzka – získání informací o dětech, očekáváních rodičů</a:t>
            </a:r>
          </a:p>
          <a:p>
            <a:r>
              <a:rPr lang="cs-CZ" dirty="0" smtClean="0"/>
              <a:t>Seznámení s filozofií mateřské školy</a:t>
            </a:r>
          </a:p>
          <a:p>
            <a:r>
              <a:rPr lang="cs-CZ" dirty="0" smtClean="0"/>
              <a:t>Zjištění, čím mohou rodiče přispět mateřské škole</a:t>
            </a:r>
          </a:p>
          <a:p>
            <a:r>
              <a:rPr lang="cs-CZ" dirty="0" smtClean="0"/>
              <a:t>Domluvit formu a intenzitu podávání informací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KOMUNIKACE V PRAXI MATEŘSKÉ ŠKOLY – FORMY A METODY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Třídní schůzky</a:t>
            </a:r>
          </a:p>
          <a:p>
            <a:r>
              <a:rPr lang="cs-CZ" dirty="0" smtClean="0"/>
              <a:t>Netradiční třídní schůzky a setkání</a:t>
            </a:r>
          </a:p>
          <a:p>
            <a:r>
              <a:rPr lang="cs-CZ" dirty="0" smtClean="0"/>
              <a:t>Společné akce</a:t>
            </a:r>
          </a:p>
          <a:p>
            <a:r>
              <a:rPr lang="cs-CZ" dirty="0" smtClean="0"/>
              <a:t>Nástěnky a vývěsky</a:t>
            </a:r>
          </a:p>
          <a:p>
            <a:r>
              <a:rPr lang="cs-CZ" dirty="0" smtClean="0"/>
              <a:t>E-mail, webové stránky školy</a:t>
            </a:r>
          </a:p>
          <a:p>
            <a:r>
              <a:rPr lang="cs-CZ" dirty="0" smtClean="0"/>
              <a:t>Konzultační hodiny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ZÁSADY NEVERBÁLNÍ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Tvoří základnu vašeho  sdělení</a:t>
            </a:r>
          </a:p>
          <a:p>
            <a:r>
              <a:rPr lang="cs-CZ" dirty="0" smtClean="0"/>
              <a:t>Poznejte sami sebe, jak působíme na okolí</a:t>
            </a:r>
          </a:p>
          <a:p>
            <a:pPr>
              <a:buNone/>
            </a:pPr>
            <a:r>
              <a:rPr lang="cs-CZ" dirty="0" smtClean="0"/>
              <a:t>    ( vzhled, výraz tváře, postoj těla, hlas, podání ruky, intimní zóna, oblékání)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ZÁSADY VERBÁLNÍ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Musíme vědět, co chceme říci a proč </a:t>
            </a:r>
          </a:p>
          <a:p>
            <a:r>
              <a:rPr lang="cs-CZ" dirty="0" smtClean="0"/>
              <a:t>Mluvte stručně</a:t>
            </a:r>
          </a:p>
          <a:p>
            <a:r>
              <a:rPr lang="cs-CZ" dirty="0" smtClean="0"/>
              <a:t>Mluvte  pravdivě, otevřeně, srozumitelně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KOMUNIKAČNÍ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47500" lnSpcReduction="20000"/>
          </a:bodyPr>
          <a:lstStyle/>
          <a:p>
            <a:r>
              <a:rPr lang="cs-CZ" dirty="0" smtClean="0"/>
              <a:t>Dítě se vyvíjí  pomaleji, jinak</a:t>
            </a:r>
          </a:p>
          <a:p>
            <a:r>
              <a:rPr lang="cs-CZ" dirty="0" smtClean="0"/>
              <a:t>Dítě chodí do mateřské školy nemocné</a:t>
            </a:r>
          </a:p>
          <a:p>
            <a:r>
              <a:rPr lang="cs-CZ" dirty="0" smtClean="0"/>
              <a:t>Rodiče si vyzvedávají dítě pozdě</a:t>
            </a:r>
          </a:p>
          <a:p>
            <a:r>
              <a:rPr lang="cs-CZ" dirty="0" smtClean="0"/>
              <a:t>Do třídy nastoupí integrovaný žák</a:t>
            </a:r>
          </a:p>
          <a:p>
            <a:r>
              <a:rPr lang="cs-CZ" dirty="0" smtClean="0"/>
              <a:t>Dítě je nadané</a:t>
            </a:r>
          </a:p>
          <a:p>
            <a:r>
              <a:rPr lang="cs-CZ" dirty="0" smtClean="0"/>
              <a:t>Dítě špatně mluví</a:t>
            </a:r>
          </a:p>
          <a:p>
            <a:r>
              <a:rPr lang="cs-CZ" dirty="0" smtClean="0"/>
              <a:t>Dítě odmítá jídlo</a:t>
            </a:r>
          </a:p>
          <a:p>
            <a:r>
              <a:rPr lang="cs-CZ" dirty="0" smtClean="0"/>
              <a:t>Dítě je úzkostné, straní se ostatních</a:t>
            </a:r>
          </a:p>
          <a:p>
            <a:r>
              <a:rPr lang="cs-CZ" dirty="0" smtClean="0"/>
              <a:t>Dítě se upnulo na jednu učitelku</a:t>
            </a:r>
          </a:p>
          <a:p>
            <a:r>
              <a:rPr lang="cs-CZ" dirty="0" smtClean="0"/>
              <a:t>Dítě špatně snáší změny</a:t>
            </a:r>
          </a:p>
          <a:p>
            <a:r>
              <a:rPr lang="cs-CZ" dirty="0" smtClean="0"/>
              <a:t>Dítě se nesoustředí</a:t>
            </a:r>
          </a:p>
          <a:p>
            <a:r>
              <a:rPr lang="cs-CZ" dirty="0" smtClean="0"/>
              <a:t>Dítě nerespektuje režim</a:t>
            </a:r>
          </a:p>
          <a:p>
            <a:r>
              <a:rPr lang="cs-CZ" dirty="0" smtClean="0"/>
              <a:t>Dítě se pomočuje</a:t>
            </a:r>
          </a:p>
          <a:p>
            <a:r>
              <a:rPr lang="cs-CZ" dirty="0" smtClean="0"/>
              <a:t>Dítě nemá ve školce potřebné věci (oblečení na zahradu přezůvky)</a:t>
            </a:r>
          </a:p>
          <a:p>
            <a:r>
              <a:rPr lang="cs-CZ" dirty="0" smtClean="0"/>
              <a:t>Dítě se odmítá zapojovat do programu</a:t>
            </a:r>
          </a:p>
          <a:p>
            <a:r>
              <a:rPr lang="cs-CZ" dirty="0" smtClean="0"/>
              <a:t>Ve školce je dítě, které mluví cizím jazykem</a:t>
            </a:r>
          </a:p>
          <a:p>
            <a:r>
              <a:rPr lang="cs-CZ" dirty="0" smtClean="0"/>
              <a:t>Dítě se zajímá o sex</a:t>
            </a:r>
          </a:p>
          <a:p>
            <a:r>
              <a:rPr lang="cs-CZ" dirty="0" smtClean="0"/>
              <a:t>Dítě a smrt</a:t>
            </a:r>
          </a:p>
          <a:p>
            <a:r>
              <a:rPr lang="cs-CZ" dirty="0" smtClean="0"/>
              <a:t>Dítě a jeho logika a fantazie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 JAKÝM PROJEVEM RODIČŮ </a:t>
            </a:r>
            <a:br>
              <a:rPr lang="cs-CZ" dirty="0" smtClean="0"/>
            </a:br>
            <a:r>
              <a:rPr lang="cs-CZ" dirty="0" smtClean="0"/>
              <a:t>MŮŽEME POČÍTAT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Rodič reaguje vstřícně</a:t>
            </a:r>
          </a:p>
          <a:p>
            <a:r>
              <a:rPr lang="cs-CZ" dirty="0" smtClean="0"/>
              <a:t>Rodič se ptá, žádá o radu</a:t>
            </a:r>
          </a:p>
          <a:p>
            <a:r>
              <a:rPr lang="cs-CZ" dirty="0" smtClean="0"/>
              <a:t>Rodič nechápe, v čem je problém</a:t>
            </a:r>
          </a:p>
          <a:p>
            <a:r>
              <a:rPr lang="cs-CZ" dirty="0" smtClean="0"/>
              <a:t>Rodič se neúčastní akcí v mateřské škole</a:t>
            </a:r>
          </a:p>
          <a:p>
            <a:r>
              <a:rPr lang="cs-CZ" dirty="0" smtClean="0"/>
              <a:t>Rodič je slovně agresivní</a:t>
            </a:r>
          </a:p>
          <a:p>
            <a:r>
              <a:rPr lang="cs-CZ" dirty="0" smtClean="0"/>
              <a:t>Rodič ovlivňuje okolí</a:t>
            </a:r>
          </a:p>
          <a:p>
            <a:r>
              <a:rPr lang="cs-CZ" dirty="0" smtClean="0"/>
              <a:t>Rodič má objektivní problém, který neumí sám řešit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MATEŘSKÁ ŠKOLA KOMUNIKUJE S RODIČI / LADISLAVA LAŽOVÁ / PORTÁL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 smtClean="0"/>
              <a:t>Výňatky z knihy o komunikaci v mateřské škole</a:t>
            </a:r>
          </a:p>
          <a:p>
            <a:pPr>
              <a:buNone/>
            </a:pPr>
            <a:r>
              <a:rPr lang="cs-CZ" dirty="0" smtClean="0"/>
              <a:t>                                  použity pro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Seminář „ Na jedné lodi“ </a:t>
            </a:r>
            <a:r>
              <a:rPr lang="cs-CZ" smtClean="0"/>
              <a:t>aneb jak </a:t>
            </a:r>
            <a:r>
              <a:rPr lang="cs-CZ" dirty="0" smtClean="0"/>
              <a:t>prohlubovat spolupráci rodiny a školy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Jana </a:t>
            </a:r>
            <a:r>
              <a:rPr lang="cs-CZ" dirty="0" err="1" smtClean="0"/>
              <a:t>Poulíčková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Mgr. Stanislava Korcová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375</Words>
  <Application>Microsoft Office PowerPoint</Application>
  <PresentationFormat>Předvádění na obrazovce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sady Office</vt:lpstr>
      <vt:lpstr>KOMUNIKACE A UČITELKA</vt:lpstr>
      <vt:lpstr>PRVNÍ SETKÁNÍ S MATEŘSKOU ŠKOLOU</vt:lpstr>
      <vt:lpstr>KOMUNIKACE V PRAXI MATEŘSKÉ ŠKOLY – FORMY A METODY</vt:lpstr>
      <vt:lpstr>ZÁSADY NEVERBÁLNÍ KOMUNIKACE</vt:lpstr>
      <vt:lpstr>ZÁSADY VERBÁLNÍ KOMUNIKACE</vt:lpstr>
      <vt:lpstr>KOMUNIKAČNÍ SITUACE</vt:lpstr>
      <vt:lpstr>S JAKÝM PROJEVEM RODIČŮ  MŮŽEME POČÍTAT</vt:lpstr>
      <vt:lpstr>MATEŘSKÁ ŠKOLA KOMUNIKUJE S RODIČI / LADISLAVA LAŽOVÁ / PORTÁL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KOMUNIKACE A UČITELKA</dc:title>
  <dc:creator>Kachna</dc:creator>
  <cp:lastModifiedBy>Ja</cp:lastModifiedBy>
  <cp:revision>4</cp:revision>
  <dcterms:created xsi:type="dcterms:W3CDTF">2016-06-22T15:43:58Z</dcterms:created>
  <dcterms:modified xsi:type="dcterms:W3CDTF">2019-11-25T06:09:47Z</dcterms:modified>
</cp:coreProperties>
</file>