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2"/>
  </p:notesMasterIdLst>
  <p:sldIdLst>
    <p:sldId id="256" r:id="rId2"/>
    <p:sldId id="289" r:id="rId3"/>
    <p:sldId id="285" r:id="rId4"/>
    <p:sldId id="259" r:id="rId5"/>
    <p:sldId id="260" r:id="rId6"/>
    <p:sldId id="261" r:id="rId7"/>
    <p:sldId id="262" r:id="rId8"/>
    <p:sldId id="263" r:id="rId9"/>
    <p:sldId id="270" r:id="rId10"/>
    <p:sldId id="268" r:id="rId11"/>
    <p:sldId id="266" r:id="rId12"/>
    <p:sldId id="282" r:id="rId13"/>
    <p:sldId id="283" r:id="rId14"/>
    <p:sldId id="269" r:id="rId15"/>
    <p:sldId id="286" r:id="rId16"/>
    <p:sldId id="288" r:id="rId17"/>
    <p:sldId id="287" r:id="rId18"/>
    <p:sldId id="279" r:id="rId19"/>
    <p:sldId id="280" r:id="rId20"/>
    <p:sldId id="281" r:id="rId21"/>
  </p:sldIdLst>
  <p:sldSz cx="9144000" cy="5143500" type="screen16x9"/>
  <p:notesSz cx="6858000" cy="9144000"/>
  <p:embeddedFontLst>
    <p:embeddedFont>
      <p:font typeface="Quicksand Light" panose="020B0604020202020204" charset="-18"/>
      <p:regular r:id="rId23"/>
      <p:bold r:id="rId24"/>
    </p:embeddedFont>
    <p:embeddedFont>
      <p:font typeface="Quicksand" panose="020B0604020202020204" charset="-18"/>
      <p:regular r:id="rId25"/>
      <p:bold r:id="rId26"/>
    </p:embeddedFont>
    <p:embeddedFont>
      <p:font typeface="Kodchasan" panose="020B0604020202020204" charset="-34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40148B-AFAF-467A-9FEB-89F99C573273}">
  <a:tblStyle styleId="{0B40148B-AFAF-467A-9FEB-89F99C5732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DD5AA4-77E5-4475-8FC2-50AC205F6A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9fd21fc7c3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9fd21fc7c3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5413dc4d9d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5413dc4d9d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9fd21fc7c3_0_1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9fd21fc7c3_0_1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a9e2ada419_0_24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7" name="Google Shape;1977;ga9e2ada419_0_24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a9e2ada419_0_25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a9e2ada419_0_25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a712b607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a712b607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5413dc4d9d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5413dc4d9d_0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a9e2ada41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a9e2ada41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a712b607a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a712b607a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a712b607a3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a712b607a3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5413dc4d9d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5413dc4d9d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5413dc4d9d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5413dc4d9d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5413dc4d9d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5413dc4d9d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36950" y="1435288"/>
            <a:ext cx="5870100" cy="17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22150" y="3193713"/>
            <a:ext cx="5699700" cy="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1749" y="179466"/>
            <a:ext cx="1187618" cy="1341688"/>
            <a:chOff x="818450" y="1104925"/>
            <a:chExt cx="984350" cy="1112050"/>
          </a:xfrm>
        </p:grpSpPr>
        <p:sp>
          <p:nvSpPr>
            <p:cNvPr id="12" name="Google Shape;12;p2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690502" y="3470008"/>
            <a:ext cx="75074" cy="167704"/>
          </a:xfrm>
          <a:custGeom>
            <a:avLst/>
            <a:gdLst/>
            <a:ahLst/>
            <a:cxnLst/>
            <a:rect l="l" t="t" r="r" b="b"/>
            <a:pathLst>
              <a:path w="2489" h="5560" extrusionOk="0">
                <a:moveTo>
                  <a:pt x="297" y="0"/>
                </a:moveTo>
                <a:cubicBezTo>
                  <a:pt x="114" y="92"/>
                  <a:pt x="0" y="274"/>
                  <a:pt x="0" y="480"/>
                </a:cubicBezTo>
                <a:lnTo>
                  <a:pt x="1621" y="5319"/>
                </a:lnTo>
                <a:cubicBezTo>
                  <a:pt x="1688" y="5470"/>
                  <a:pt x="1817" y="5559"/>
                  <a:pt x="1990" y="5559"/>
                </a:cubicBezTo>
                <a:cubicBezTo>
                  <a:pt x="2052" y="5559"/>
                  <a:pt x="2119" y="5548"/>
                  <a:pt x="2191" y="5524"/>
                </a:cubicBezTo>
                <a:cubicBezTo>
                  <a:pt x="2397" y="5524"/>
                  <a:pt x="2488" y="5227"/>
                  <a:pt x="2397" y="5045"/>
                </a:cubicBezTo>
                <a:lnTo>
                  <a:pt x="776" y="274"/>
                </a:lnTo>
                <a:cubicBezTo>
                  <a:pt x="685" y="92"/>
                  <a:pt x="479" y="0"/>
                  <a:pt x="297" y="0"/>
                </a:cubicBezTo>
                <a:close/>
              </a:path>
            </a:pathLst>
          </a:custGeom>
          <a:solidFill>
            <a:srgbClr val="2A2E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 rot="-1552486">
            <a:off x="-195853" y="3610276"/>
            <a:ext cx="1310804" cy="733881"/>
            <a:chOff x="373925" y="3403875"/>
            <a:chExt cx="1086500" cy="608300"/>
          </a:xfrm>
        </p:grpSpPr>
        <p:sp>
          <p:nvSpPr>
            <p:cNvPr id="21" name="Google Shape;21;p2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4848361" y="-270543"/>
            <a:ext cx="435492" cy="906100"/>
            <a:chOff x="3885600" y="970650"/>
            <a:chExt cx="297325" cy="618625"/>
          </a:xfrm>
        </p:grpSpPr>
        <p:sp>
          <p:nvSpPr>
            <p:cNvPr id="31" name="Google Shape;31;p2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7605910" y="3792221"/>
            <a:ext cx="1384729" cy="1384762"/>
            <a:chOff x="5623750" y="3398725"/>
            <a:chExt cx="1069950" cy="1069975"/>
          </a:xfrm>
        </p:grpSpPr>
        <p:sp>
          <p:nvSpPr>
            <p:cNvPr id="37" name="Google Shape;37;p2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5055256" y="4507520"/>
            <a:ext cx="1658711" cy="1194223"/>
            <a:chOff x="4023125" y="3843250"/>
            <a:chExt cx="1281650" cy="922750"/>
          </a:xfrm>
        </p:grpSpPr>
        <p:sp>
          <p:nvSpPr>
            <p:cNvPr id="44" name="Google Shape;44;p2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082184" y="2230389"/>
            <a:ext cx="1062021" cy="1320699"/>
            <a:chOff x="6103650" y="2534425"/>
            <a:chExt cx="820600" cy="1020475"/>
          </a:xfrm>
        </p:grpSpPr>
        <p:sp>
          <p:nvSpPr>
            <p:cNvPr id="55" name="Google Shape;55;p2"/>
            <p:cNvSpPr/>
            <p:nvPr/>
          </p:nvSpPr>
          <p:spPr>
            <a:xfrm>
              <a:off x="6174975" y="2561850"/>
              <a:ext cx="749275" cy="978775"/>
            </a:xfrm>
            <a:custGeom>
              <a:avLst/>
              <a:gdLst/>
              <a:ahLst/>
              <a:cxnLst/>
              <a:rect l="l" t="t" r="r" b="b"/>
              <a:pathLst>
                <a:path w="29971" h="39151" extrusionOk="0">
                  <a:moveTo>
                    <a:pt x="7748" y="0"/>
                  </a:moveTo>
                  <a:cubicBezTo>
                    <a:pt x="7636" y="0"/>
                    <a:pt x="7523" y="33"/>
                    <a:pt x="7419" y="105"/>
                  </a:cubicBezTo>
                  <a:cubicBezTo>
                    <a:pt x="7327" y="105"/>
                    <a:pt x="7327" y="197"/>
                    <a:pt x="7236" y="197"/>
                  </a:cubicBezTo>
                  <a:cubicBezTo>
                    <a:pt x="6939" y="379"/>
                    <a:pt x="6665" y="585"/>
                    <a:pt x="6277" y="858"/>
                  </a:cubicBezTo>
                  <a:cubicBezTo>
                    <a:pt x="5227" y="1520"/>
                    <a:pt x="4086" y="2182"/>
                    <a:pt x="3059" y="2958"/>
                  </a:cubicBezTo>
                  <a:cubicBezTo>
                    <a:pt x="2374" y="3324"/>
                    <a:pt x="1621" y="3803"/>
                    <a:pt x="959" y="4282"/>
                  </a:cubicBezTo>
                  <a:cubicBezTo>
                    <a:pt x="777" y="4374"/>
                    <a:pt x="480" y="4579"/>
                    <a:pt x="297" y="4670"/>
                  </a:cubicBezTo>
                  <a:cubicBezTo>
                    <a:pt x="0" y="4944"/>
                    <a:pt x="0" y="5241"/>
                    <a:pt x="92" y="5515"/>
                  </a:cubicBezTo>
                  <a:lnTo>
                    <a:pt x="206" y="5606"/>
                  </a:lnTo>
                  <a:cubicBezTo>
                    <a:pt x="480" y="6085"/>
                    <a:pt x="777" y="6565"/>
                    <a:pt x="1142" y="7044"/>
                  </a:cubicBezTo>
                  <a:cubicBezTo>
                    <a:pt x="1530" y="7706"/>
                    <a:pt x="1918" y="8368"/>
                    <a:pt x="2374" y="9030"/>
                  </a:cubicBezTo>
                  <a:cubicBezTo>
                    <a:pt x="3059" y="9989"/>
                    <a:pt x="3630" y="11039"/>
                    <a:pt x="4292" y="11997"/>
                  </a:cubicBezTo>
                  <a:cubicBezTo>
                    <a:pt x="4771" y="12750"/>
                    <a:pt x="5227" y="13412"/>
                    <a:pt x="5707" y="14166"/>
                  </a:cubicBezTo>
                  <a:cubicBezTo>
                    <a:pt x="6369" y="15216"/>
                    <a:pt x="7054" y="16266"/>
                    <a:pt x="7715" y="17315"/>
                  </a:cubicBezTo>
                  <a:cubicBezTo>
                    <a:pt x="8195" y="17977"/>
                    <a:pt x="8651" y="18639"/>
                    <a:pt x="9039" y="19301"/>
                  </a:cubicBezTo>
                  <a:cubicBezTo>
                    <a:pt x="9701" y="20351"/>
                    <a:pt x="10272" y="21310"/>
                    <a:pt x="10934" y="22269"/>
                  </a:cubicBezTo>
                  <a:cubicBezTo>
                    <a:pt x="11139" y="22634"/>
                    <a:pt x="11413" y="23022"/>
                    <a:pt x="11619" y="23296"/>
                  </a:cubicBezTo>
                  <a:cubicBezTo>
                    <a:pt x="12075" y="23980"/>
                    <a:pt x="12463" y="24642"/>
                    <a:pt x="12942" y="25304"/>
                  </a:cubicBezTo>
                  <a:cubicBezTo>
                    <a:pt x="13604" y="26354"/>
                    <a:pt x="14266" y="27404"/>
                    <a:pt x="14928" y="28431"/>
                  </a:cubicBezTo>
                  <a:cubicBezTo>
                    <a:pt x="15408" y="29116"/>
                    <a:pt x="15796" y="29778"/>
                    <a:pt x="16275" y="30440"/>
                  </a:cubicBezTo>
                  <a:cubicBezTo>
                    <a:pt x="17028" y="31581"/>
                    <a:pt x="17690" y="32723"/>
                    <a:pt x="18466" y="33864"/>
                  </a:cubicBezTo>
                  <a:cubicBezTo>
                    <a:pt x="18923" y="34617"/>
                    <a:pt x="19493" y="35393"/>
                    <a:pt x="19973" y="36146"/>
                  </a:cubicBezTo>
                  <a:cubicBezTo>
                    <a:pt x="20543" y="36991"/>
                    <a:pt x="21114" y="37950"/>
                    <a:pt x="21685" y="38817"/>
                  </a:cubicBezTo>
                  <a:cubicBezTo>
                    <a:pt x="21776" y="38908"/>
                    <a:pt x="21776" y="38908"/>
                    <a:pt x="21890" y="38999"/>
                  </a:cubicBezTo>
                  <a:cubicBezTo>
                    <a:pt x="21943" y="39106"/>
                    <a:pt x="22028" y="39151"/>
                    <a:pt x="22149" y="39151"/>
                  </a:cubicBezTo>
                  <a:cubicBezTo>
                    <a:pt x="22234" y="39151"/>
                    <a:pt x="22338" y="39129"/>
                    <a:pt x="22461" y="39091"/>
                  </a:cubicBezTo>
                  <a:cubicBezTo>
                    <a:pt x="22461" y="39091"/>
                    <a:pt x="22552" y="39091"/>
                    <a:pt x="22643" y="38999"/>
                  </a:cubicBezTo>
                  <a:cubicBezTo>
                    <a:pt x="23031" y="38817"/>
                    <a:pt x="23488" y="38520"/>
                    <a:pt x="23876" y="38246"/>
                  </a:cubicBezTo>
                  <a:cubicBezTo>
                    <a:pt x="24629" y="37767"/>
                    <a:pt x="25314" y="37379"/>
                    <a:pt x="25976" y="36900"/>
                  </a:cubicBezTo>
                  <a:cubicBezTo>
                    <a:pt x="26341" y="36626"/>
                    <a:pt x="26820" y="36329"/>
                    <a:pt x="27208" y="36146"/>
                  </a:cubicBezTo>
                  <a:cubicBezTo>
                    <a:pt x="27961" y="35576"/>
                    <a:pt x="28738" y="35096"/>
                    <a:pt x="29491" y="34526"/>
                  </a:cubicBezTo>
                  <a:cubicBezTo>
                    <a:pt x="29582" y="34526"/>
                    <a:pt x="29673" y="34434"/>
                    <a:pt x="29673" y="34434"/>
                  </a:cubicBezTo>
                  <a:cubicBezTo>
                    <a:pt x="29879" y="34252"/>
                    <a:pt x="29970" y="33955"/>
                    <a:pt x="29879" y="33772"/>
                  </a:cubicBezTo>
                  <a:cubicBezTo>
                    <a:pt x="29765" y="33681"/>
                    <a:pt x="29765" y="33567"/>
                    <a:pt x="29673" y="33567"/>
                  </a:cubicBezTo>
                  <a:cubicBezTo>
                    <a:pt x="29399" y="32996"/>
                    <a:pt x="29011" y="32540"/>
                    <a:pt x="28738" y="31969"/>
                  </a:cubicBezTo>
                  <a:cubicBezTo>
                    <a:pt x="28053" y="31011"/>
                    <a:pt x="27482" y="30052"/>
                    <a:pt x="26820" y="29116"/>
                  </a:cubicBezTo>
                  <a:cubicBezTo>
                    <a:pt x="26455" y="28431"/>
                    <a:pt x="25976" y="27678"/>
                    <a:pt x="25588" y="27016"/>
                  </a:cubicBezTo>
                  <a:cubicBezTo>
                    <a:pt x="24926" y="26149"/>
                    <a:pt x="24355" y="25213"/>
                    <a:pt x="23784" y="24346"/>
                  </a:cubicBezTo>
                  <a:cubicBezTo>
                    <a:pt x="23214" y="23410"/>
                    <a:pt x="22643" y="22542"/>
                    <a:pt x="22073" y="21584"/>
                  </a:cubicBezTo>
                  <a:cubicBezTo>
                    <a:pt x="21411" y="20557"/>
                    <a:pt x="20749" y="19598"/>
                    <a:pt x="20064" y="18548"/>
                  </a:cubicBezTo>
                  <a:cubicBezTo>
                    <a:pt x="19699" y="17886"/>
                    <a:pt x="19219" y="17224"/>
                    <a:pt x="18831" y="16562"/>
                  </a:cubicBezTo>
                  <a:cubicBezTo>
                    <a:pt x="18169" y="15512"/>
                    <a:pt x="17416" y="14462"/>
                    <a:pt x="16754" y="13412"/>
                  </a:cubicBezTo>
                  <a:cubicBezTo>
                    <a:pt x="16366" y="12750"/>
                    <a:pt x="15978" y="12088"/>
                    <a:pt x="15499" y="11518"/>
                  </a:cubicBezTo>
                  <a:cubicBezTo>
                    <a:pt x="14837" y="10468"/>
                    <a:pt x="14175" y="9418"/>
                    <a:pt x="13513" y="8368"/>
                  </a:cubicBezTo>
                  <a:cubicBezTo>
                    <a:pt x="13034" y="7706"/>
                    <a:pt x="12646" y="7044"/>
                    <a:pt x="12189" y="6382"/>
                  </a:cubicBezTo>
                  <a:cubicBezTo>
                    <a:pt x="11619" y="5424"/>
                    <a:pt x="10934" y="4374"/>
                    <a:pt x="10363" y="3438"/>
                  </a:cubicBezTo>
                  <a:cubicBezTo>
                    <a:pt x="9793" y="2662"/>
                    <a:pt x="9336" y="1908"/>
                    <a:pt x="8857" y="1041"/>
                  </a:cubicBezTo>
                  <a:cubicBezTo>
                    <a:pt x="8651" y="858"/>
                    <a:pt x="8469" y="585"/>
                    <a:pt x="8286" y="288"/>
                  </a:cubicBezTo>
                  <a:cubicBezTo>
                    <a:pt x="8153" y="110"/>
                    <a:pt x="7953" y="0"/>
                    <a:pt x="7748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572125" y="3037525"/>
              <a:ext cx="228275" cy="349250"/>
            </a:xfrm>
            <a:custGeom>
              <a:avLst/>
              <a:gdLst/>
              <a:ahLst/>
              <a:cxnLst/>
              <a:rect l="l" t="t" r="r" b="b"/>
              <a:pathLst>
                <a:path w="9131" h="13970" extrusionOk="0">
                  <a:moveTo>
                    <a:pt x="184" y="0"/>
                  </a:moveTo>
                  <a:cubicBezTo>
                    <a:pt x="92" y="0"/>
                    <a:pt x="1" y="0"/>
                    <a:pt x="1" y="92"/>
                  </a:cubicBezTo>
                  <a:lnTo>
                    <a:pt x="1" y="274"/>
                  </a:lnTo>
                  <a:cubicBezTo>
                    <a:pt x="1" y="388"/>
                    <a:pt x="92" y="480"/>
                    <a:pt x="92" y="480"/>
                  </a:cubicBezTo>
                  <a:cubicBezTo>
                    <a:pt x="663" y="1324"/>
                    <a:pt x="1142" y="2100"/>
                    <a:pt x="1622" y="2854"/>
                  </a:cubicBezTo>
                  <a:cubicBezTo>
                    <a:pt x="1713" y="2945"/>
                    <a:pt x="1804" y="3036"/>
                    <a:pt x="1804" y="3127"/>
                  </a:cubicBezTo>
                  <a:cubicBezTo>
                    <a:pt x="2283" y="3903"/>
                    <a:pt x="2854" y="4657"/>
                    <a:pt x="3333" y="5410"/>
                  </a:cubicBezTo>
                  <a:cubicBezTo>
                    <a:pt x="3813" y="6277"/>
                    <a:pt x="4383" y="7031"/>
                    <a:pt x="4863" y="7807"/>
                  </a:cubicBezTo>
                  <a:cubicBezTo>
                    <a:pt x="4954" y="7898"/>
                    <a:pt x="4954" y="7989"/>
                    <a:pt x="4954" y="7989"/>
                  </a:cubicBezTo>
                  <a:cubicBezTo>
                    <a:pt x="5433" y="8742"/>
                    <a:pt x="6004" y="9610"/>
                    <a:pt x="6460" y="10363"/>
                  </a:cubicBezTo>
                  <a:cubicBezTo>
                    <a:pt x="6940" y="11116"/>
                    <a:pt x="7510" y="11892"/>
                    <a:pt x="7990" y="12737"/>
                  </a:cubicBezTo>
                  <a:cubicBezTo>
                    <a:pt x="8081" y="12828"/>
                    <a:pt x="8172" y="13034"/>
                    <a:pt x="8286" y="13125"/>
                  </a:cubicBezTo>
                  <a:cubicBezTo>
                    <a:pt x="8469" y="13399"/>
                    <a:pt x="8560" y="13696"/>
                    <a:pt x="8743" y="13878"/>
                  </a:cubicBezTo>
                  <a:cubicBezTo>
                    <a:pt x="8857" y="13969"/>
                    <a:pt x="8857" y="13969"/>
                    <a:pt x="8948" y="13969"/>
                  </a:cubicBezTo>
                  <a:cubicBezTo>
                    <a:pt x="9040" y="13969"/>
                    <a:pt x="9040" y="13969"/>
                    <a:pt x="9131" y="13878"/>
                  </a:cubicBezTo>
                  <a:cubicBezTo>
                    <a:pt x="9040" y="13878"/>
                    <a:pt x="9040" y="13787"/>
                    <a:pt x="9040" y="13696"/>
                  </a:cubicBezTo>
                  <a:cubicBezTo>
                    <a:pt x="8948" y="13513"/>
                    <a:pt x="8857" y="13399"/>
                    <a:pt x="8743" y="13216"/>
                  </a:cubicBezTo>
                  <a:cubicBezTo>
                    <a:pt x="8378" y="12646"/>
                    <a:pt x="7990" y="11984"/>
                    <a:pt x="7602" y="11413"/>
                  </a:cubicBezTo>
                  <a:cubicBezTo>
                    <a:pt x="7031" y="10660"/>
                    <a:pt x="6575" y="9792"/>
                    <a:pt x="6004" y="9039"/>
                  </a:cubicBezTo>
                  <a:cubicBezTo>
                    <a:pt x="6004" y="8948"/>
                    <a:pt x="5890" y="8834"/>
                    <a:pt x="5890" y="8834"/>
                  </a:cubicBezTo>
                  <a:cubicBezTo>
                    <a:pt x="5433" y="8081"/>
                    <a:pt x="4954" y="7327"/>
                    <a:pt x="4475" y="6551"/>
                  </a:cubicBezTo>
                  <a:cubicBezTo>
                    <a:pt x="3904" y="5707"/>
                    <a:pt x="3425" y="4839"/>
                    <a:pt x="2854" y="4086"/>
                  </a:cubicBezTo>
                  <a:cubicBezTo>
                    <a:pt x="2854" y="3995"/>
                    <a:pt x="2763" y="3903"/>
                    <a:pt x="2763" y="3903"/>
                  </a:cubicBezTo>
                  <a:lnTo>
                    <a:pt x="1051" y="1324"/>
                  </a:lnTo>
                  <a:cubicBezTo>
                    <a:pt x="868" y="959"/>
                    <a:pt x="663" y="662"/>
                    <a:pt x="480" y="388"/>
                  </a:cubicBezTo>
                  <a:cubicBezTo>
                    <a:pt x="389" y="183"/>
                    <a:pt x="298" y="92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03650" y="2534425"/>
              <a:ext cx="782350" cy="1020475"/>
            </a:xfrm>
            <a:custGeom>
              <a:avLst/>
              <a:gdLst/>
              <a:ahLst/>
              <a:cxnLst/>
              <a:rect l="l" t="t" r="r" b="b"/>
              <a:pathLst>
                <a:path w="31294" h="40819" extrusionOk="0">
                  <a:moveTo>
                    <a:pt x="7898" y="906"/>
                  </a:moveTo>
                  <a:lnTo>
                    <a:pt x="30439" y="35419"/>
                  </a:lnTo>
                  <a:lnTo>
                    <a:pt x="30439" y="35419"/>
                  </a:lnTo>
                  <a:lnTo>
                    <a:pt x="23488" y="39914"/>
                  </a:lnTo>
                  <a:lnTo>
                    <a:pt x="959" y="5379"/>
                  </a:lnTo>
                  <a:lnTo>
                    <a:pt x="7898" y="906"/>
                  </a:lnTo>
                  <a:close/>
                  <a:moveTo>
                    <a:pt x="8042" y="1"/>
                  </a:moveTo>
                  <a:cubicBezTo>
                    <a:pt x="7962" y="1"/>
                    <a:pt x="7882" y="23"/>
                    <a:pt x="7807" y="61"/>
                  </a:cubicBezTo>
                  <a:lnTo>
                    <a:pt x="297" y="4991"/>
                  </a:lnTo>
                  <a:cubicBezTo>
                    <a:pt x="92" y="5105"/>
                    <a:pt x="0" y="5379"/>
                    <a:pt x="92" y="5471"/>
                  </a:cubicBezTo>
                  <a:lnTo>
                    <a:pt x="23031" y="40667"/>
                  </a:lnTo>
                  <a:cubicBezTo>
                    <a:pt x="23085" y="40774"/>
                    <a:pt x="23201" y="40818"/>
                    <a:pt x="23329" y="40818"/>
                  </a:cubicBezTo>
                  <a:cubicBezTo>
                    <a:pt x="23420" y="40818"/>
                    <a:pt x="23517" y="40796"/>
                    <a:pt x="23602" y="40758"/>
                  </a:cubicBezTo>
                  <a:lnTo>
                    <a:pt x="31111" y="35805"/>
                  </a:lnTo>
                  <a:cubicBezTo>
                    <a:pt x="31203" y="35805"/>
                    <a:pt x="31294" y="35714"/>
                    <a:pt x="31294" y="35623"/>
                  </a:cubicBezTo>
                  <a:cubicBezTo>
                    <a:pt x="31294" y="35531"/>
                    <a:pt x="31294" y="35440"/>
                    <a:pt x="31203" y="35349"/>
                  </a:cubicBezTo>
                  <a:lnTo>
                    <a:pt x="8377" y="152"/>
                  </a:lnTo>
                  <a:cubicBezTo>
                    <a:pt x="8270" y="45"/>
                    <a:pt x="8155" y="1"/>
                    <a:pt x="80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77250" y="2700525"/>
              <a:ext cx="128425" cy="89000"/>
            </a:xfrm>
            <a:custGeom>
              <a:avLst/>
              <a:gdLst/>
              <a:ahLst/>
              <a:cxnLst/>
              <a:rect l="l" t="t" r="r" b="b"/>
              <a:pathLst>
                <a:path w="5137" h="3560" extrusionOk="0">
                  <a:moveTo>
                    <a:pt x="4706" y="1"/>
                  </a:moveTo>
                  <a:cubicBezTo>
                    <a:pt x="4635" y="1"/>
                    <a:pt x="4557" y="23"/>
                    <a:pt x="4475" y="59"/>
                  </a:cubicBezTo>
                  <a:lnTo>
                    <a:pt x="206" y="2821"/>
                  </a:lnTo>
                  <a:cubicBezTo>
                    <a:pt x="115" y="2912"/>
                    <a:pt x="1" y="3209"/>
                    <a:pt x="115" y="3392"/>
                  </a:cubicBezTo>
                  <a:cubicBezTo>
                    <a:pt x="167" y="3509"/>
                    <a:pt x="279" y="3560"/>
                    <a:pt x="404" y="3560"/>
                  </a:cubicBezTo>
                  <a:cubicBezTo>
                    <a:pt x="498" y="3560"/>
                    <a:pt x="598" y="3532"/>
                    <a:pt x="686" y="3483"/>
                  </a:cubicBezTo>
                  <a:lnTo>
                    <a:pt x="4863" y="744"/>
                  </a:lnTo>
                  <a:cubicBezTo>
                    <a:pt x="5045" y="630"/>
                    <a:pt x="5136" y="356"/>
                    <a:pt x="4954" y="173"/>
                  </a:cubicBezTo>
                  <a:cubicBezTo>
                    <a:pt x="4899" y="50"/>
                    <a:pt x="4811" y="1"/>
                    <a:pt x="470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319925" y="2918375"/>
              <a:ext cx="126125" cy="87525"/>
            </a:xfrm>
            <a:custGeom>
              <a:avLst/>
              <a:gdLst/>
              <a:ahLst/>
              <a:cxnLst/>
              <a:rect l="l" t="t" r="r" b="b"/>
              <a:pathLst>
                <a:path w="5045" h="3501" extrusionOk="0">
                  <a:moveTo>
                    <a:pt x="4621" y="0"/>
                  </a:moveTo>
                  <a:cubicBezTo>
                    <a:pt x="4537" y="0"/>
                    <a:pt x="4451" y="32"/>
                    <a:pt x="4383" y="110"/>
                  </a:cubicBezTo>
                  <a:lnTo>
                    <a:pt x="206" y="2872"/>
                  </a:lnTo>
                  <a:cubicBezTo>
                    <a:pt x="0" y="2963"/>
                    <a:pt x="0" y="3146"/>
                    <a:pt x="114" y="3328"/>
                  </a:cubicBezTo>
                  <a:cubicBezTo>
                    <a:pt x="169" y="3452"/>
                    <a:pt x="257" y="3501"/>
                    <a:pt x="357" y="3501"/>
                  </a:cubicBezTo>
                  <a:cubicBezTo>
                    <a:pt x="425" y="3501"/>
                    <a:pt x="498" y="3479"/>
                    <a:pt x="571" y="3443"/>
                  </a:cubicBezTo>
                  <a:lnTo>
                    <a:pt x="4862" y="681"/>
                  </a:lnTo>
                  <a:cubicBezTo>
                    <a:pt x="5045" y="589"/>
                    <a:pt x="5045" y="384"/>
                    <a:pt x="4953" y="201"/>
                  </a:cubicBezTo>
                  <a:cubicBezTo>
                    <a:pt x="4896" y="88"/>
                    <a:pt x="4760" y="0"/>
                    <a:pt x="462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02950" y="3352700"/>
              <a:ext cx="126125" cy="88075"/>
            </a:xfrm>
            <a:custGeom>
              <a:avLst/>
              <a:gdLst/>
              <a:ahLst/>
              <a:cxnLst/>
              <a:rect l="l" t="t" r="r" b="b"/>
              <a:pathLst>
                <a:path w="5045" h="3523" extrusionOk="0">
                  <a:moveTo>
                    <a:pt x="4597" y="1"/>
                  </a:moveTo>
                  <a:cubicBezTo>
                    <a:pt x="4545" y="1"/>
                    <a:pt x="4501" y="12"/>
                    <a:pt x="4474" y="39"/>
                  </a:cubicBezTo>
                  <a:lnTo>
                    <a:pt x="206" y="2800"/>
                  </a:lnTo>
                  <a:cubicBezTo>
                    <a:pt x="0" y="2983"/>
                    <a:pt x="0" y="3188"/>
                    <a:pt x="92" y="3371"/>
                  </a:cubicBezTo>
                  <a:cubicBezTo>
                    <a:pt x="159" y="3478"/>
                    <a:pt x="280" y="3522"/>
                    <a:pt x="388" y="3522"/>
                  </a:cubicBezTo>
                  <a:cubicBezTo>
                    <a:pt x="464" y="3522"/>
                    <a:pt x="533" y="3500"/>
                    <a:pt x="571" y="3462"/>
                  </a:cubicBezTo>
                  <a:lnTo>
                    <a:pt x="4862" y="701"/>
                  </a:lnTo>
                  <a:cubicBezTo>
                    <a:pt x="5045" y="609"/>
                    <a:pt x="5045" y="335"/>
                    <a:pt x="4954" y="130"/>
                  </a:cubicBezTo>
                  <a:cubicBezTo>
                    <a:pt x="4889" y="65"/>
                    <a:pt x="4722" y="1"/>
                    <a:pt x="45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60300" y="3135875"/>
              <a:ext cx="128400" cy="88025"/>
            </a:xfrm>
            <a:custGeom>
              <a:avLst/>
              <a:gdLst/>
              <a:ahLst/>
              <a:cxnLst/>
              <a:rect l="l" t="t" r="r" b="b"/>
              <a:pathLst>
                <a:path w="5136" h="3521" extrusionOk="0">
                  <a:moveTo>
                    <a:pt x="4709" y="1"/>
                  </a:moveTo>
                  <a:cubicBezTo>
                    <a:pt x="4629" y="1"/>
                    <a:pt x="4550" y="23"/>
                    <a:pt x="4474" y="61"/>
                  </a:cubicBezTo>
                  <a:lnTo>
                    <a:pt x="297" y="2823"/>
                  </a:lnTo>
                  <a:cubicBezTo>
                    <a:pt x="91" y="2914"/>
                    <a:pt x="0" y="3188"/>
                    <a:pt x="91" y="3302"/>
                  </a:cubicBezTo>
                  <a:cubicBezTo>
                    <a:pt x="242" y="3436"/>
                    <a:pt x="380" y="3520"/>
                    <a:pt x="515" y="3520"/>
                  </a:cubicBezTo>
                  <a:cubicBezTo>
                    <a:pt x="564" y="3520"/>
                    <a:pt x="613" y="3509"/>
                    <a:pt x="662" y="3485"/>
                  </a:cubicBezTo>
                  <a:lnTo>
                    <a:pt x="4862" y="723"/>
                  </a:lnTo>
                  <a:cubicBezTo>
                    <a:pt x="5045" y="540"/>
                    <a:pt x="5136" y="335"/>
                    <a:pt x="5045" y="152"/>
                  </a:cubicBezTo>
                  <a:cubicBezTo>
                    <a:pt x="4938" y="45"/>
                    <a:pt x="4823" y="1"/>
                    <a:pt x="470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48575" y="2822650"/>
              <a:ext cx="107325" cy="75425"/>
            </a:xfrm>
            <a:custGeom>
              <a:avLst/>
              <a:gdLst/>
              <a:ahLst/>
              <a:cxnLst/>
              <a:rect l="l" t="t" r="r" b="b"/>
              <a:pathLst>
                <a:path w="4293" h="3017" extrusionOk="0">
                  <a:moveTo>
                    <a:pt x="3777" y="0"/>
                  </a:moveTo>
                  <a:cubicBezTo>
                    <a:pt x="3728" y="0"/>
                    <a:pt x="3679" y="11"/>
                    <a:pt x="3630" y="36"/>
                  </a:cubicBezTo>
                  <a:lnTo>
                    <a:pt x="206" y="2318"/>
                  </a:lnTo>
                  <a:cubicBezTo>
                    <a:pt x="1" y="2410"/>
                    <a:pt x="1" y="2706"/>
                    <a:pt x="115" y="2798"/>
                  </a:cubicBezTo>
                  <a:cubicBezTo>
                    <a:pt x="182" y="2931"/>
                    <a:pt x="347" y="3016"/>
                    <a:pt x="511" y="3016"/>
                  </a:cubicBezTo>
                  <a:cubicBezTo>
                    <a:pt x="571" y="3016"/>
                    <a:pt x="631" y="3005"/>
                    <a:pt x="686" y="2980"/>
                  </a:cubicBezTo>
                  <a:lnTo>
                    <a:pt x="3995" y="698"/>
                  </a:lnTo>
                  <a:cubicBezTo>
                    <a:pt x="4201" y="607"/>
                    <a:pt x="4292" y="310"/>
                    <a:pt x="4201" y="219"/>
                  </a:cubicBezTo>
                  <a:cubicBezTo>
                    <a:pt x="4050" y="85"/>
                    <a:pt x="3912" y="0"/>
                    <a:pt x="37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388950" y="3040600"/>
              <a:ext cx="107325" cy="74350"/>
            </a:xfrm>
            <a:custGeom>
              <a:avLst/>
              <a:gdLst/>
              <a:ahLst/>
              <a:cxnLst/>
              <a:rect l="l" t="t" r="r" b="b"/>
              <a:pathLst>
                <a:path w="4293" h="2974" extrusionOk="0">
                  <a:moveTo>
                    <a:pt x="3944" y="0"/>
                  </a:moveTo>
                  <a:cubicBezTo>
                    <a:pt x="3873" y="0"/>
                    <a:pt x="3797" y="22"/>
                    <a:pt x="3722" y="60"/>
                  </a:cubicBezTo>
                  <a:lnTo>
                    <a:pt x="298" y="2251"/>
                  </a:lnTo>
                  <a:cubicBezTo>
                    <a:pt x="92" y="2343"/>
                    <a:pt x="1" y="2639"/>
                    <a:pt x="206" y="2822"/>
                  </a:cubicBezTo>
                  <a:cubicBezTo>
                    <a:pt x="260" y="2929"/>
                    <a:pt x="345" y="2973"/>
                    <a:pt x="442" y="2973"/>
                  </a:cubicBezTo>
                  <a:cubicBezTo>
                    <a:pt x="512" y="2973"/>
                    <a:pt x="587" y="2951"/>
                    <a:pt x="663" y="2913"/>
                  </a:cubicBezTo>
                  <a:lnTo>
                    <a:pt x="4087" y="722"/>
                  </a:lnTo>
                  <a:cubicBezTo>
                    <a:pt x="4292" y="539"/>
                    <a:pt x="4292" y="357"/>
                    <a:pt x="4201" y="151"/>
                  </a:cubicBezTo>
                  <a:cubicBezTo>
                    <a:pt x="4134" y="44"/>
                    <a:pt x="4044" y="0"/>
                    <a:pt x="394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31625" y="3257425"/>
              <a:ext cx="107300" cy="75175"/>
            </a:xfrm>
            <a:custGeom>
              <a:avLst/>
              <a:gdLst/>
              <a:ahLst/>
              <a:cxnLst/>
              <a:rect l="l" t="t" r="r" b="b"/>
              <a:pathLst>
                <a:path w="4292" h="3007" extrusionOk="0">
                  <a:moveTo>
                    <a:pt x="3803" y="0"/>
                  </a:moveTo>
                  <a:cubicBezTo>
                    <a:pt x="3741" y="0"/>
                    <a:pt x="3682" y="12"/>
                    <a:pt x="3630" y="38"/>
                  </a:cubicBezTo>
                  <a:lnTo>
                    <a:pt x="206" y="2320"/>
                  </a:lnTo>
                  <a:cubicBezTo>
                    <a:pt x="0" y="2434"/>
                    <a:pt x="0" y="2617"/>
                    <a:pt x="92" y="2800"/>
                  </a:cubicBezTo>
                  <a:cubicBezTo>
                    <a:pt x="161" y="2924"/>
                    <a:pt x="289" y="3007"/>
                    <a:pt x="419" y="3007"/>
                  </a:cubicBezTo>
                  <a:cubicBezTo>
                    <a:pt x="504" y="3007"/>
                    <a:pt x="590" y="2972"/>
                    <a:pt x="662" y="2891"/>
                  </a:cubicBezTo>
                  <a:lnTo>
                    <a:pt x="4086" y="723"/>
                  </a:lnTo>
                  <a:cubicBezTo>
                    <a:pt x="4200" y="608"/>
                    <a:pt x="4291" y="334"/>
                    <a:pt x="4200" y="152"/>
                  </a:cubicBezTo>
                  <a:cubicBezTo>
                    <a:pt x="4119" y="70"/>
                    <a:pt x="3956" y="0"/>
                    <a:pt x="380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8797139" y="1435299"/>
            <a:ext cx="193515" cy="1138799"/>
            <a:chOff x="5556975" y="2616400"/>
            <a:chExt cx="149525" cy="879925"/>
          </a:xfrm>
        </p:grpSpPr>
        <p:sp>
          <p:nvSpPr>
            <p:cNvPr id="66" name="Google Shape;66;p2"/>
            <p:cNvSpPr/>
            <p:nvPr/>
          </p:nvSpPr>
          <p:spPr>
            <a:xfrm>
              <a:off x="5602050" y="3051800"/>
              <a:ext cx="12025" cy="356650"/>
            </a:xfrm>
            <a:custGeom>
              <a:avLst/>
              <a:gdLst/>
              <a:ahLst/>
              <a:cxnLst/>
              <a:rect l="l" t="t" r="r" b="b"/>
              <a:pathLst>
                <a:path w="481" h="1426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662"/>
                  </a:lnTo>
                  <a:lnTo>
                    <a:pt x="1" y="4748"/>
                  </a:lnTo>
                  <a:cubicBezTo>
                    <a:pt x="1" y="7692"/>
                    <a:pt x="92" y="10751"/>
                    <a:pt x="92" y="13695"/>
                  </a:cubicBezTo>
                  <a:lnTo>
                    <a:pt x="92" y="14083"/>
                  </a:lnTo>
                  <a:cubicBezTo>
                    <a:pt x="92" y="14174"/>
                    <a:pt x="183" y="14174"/>
                    <a:pt x="183" y="14266"/>
                  </a:cubicBezTo>
                  <a:cubicBezTo>
                    <a:pt x="298" y="14266"/>
                    <a:pt x="298" y="14266"/>
                    <a:pt x="480" y="14174"/>
                  </a:cubicBezTo>
                  <a:lnTo>
                    <a:pt x="480" y="13786"/>
                  </a:lnTo>
                  <a:lnTo>
                    <a:pt x="480" y="11413"/>
                  </a:lnTo>
                  <a:cubicBezTo>
                    <a:pt x="389" y="7806"/>
                    <a:pt x="389" y="4177"/>
                    <a:pt x="298" y="571"/>
                  </a:cubicBezTo>
                  <a:lnTo>
                    <a:pt x="298" y="183"/>
                  </a:lnTo>
                  <a:cubicBezTo>
                    <a:pt x="298" y="91"/>
                    <a:pt x="183" y="91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626025" y="3221275"/>
              <a:ext cx="9150" cy="158650"/>
            </a:xfrm>
            <a:custGeom>
              <a:avLst/>
              <a:gdLst/>
              <a:ahLst/>
              <a:cxnLst/>
              <a:rect l="l" t="t" r="r" b="b"/>
              <a:pathLst>
                <a:path w="366" h="6346" extrusionOk="0">
                  <a:moveTo>
                    <a:pt x="217" y="0"/>
                  </a:moveTo>
                  <a:cubicBezTo>
                    <a:pt x="183" y="0"/>
                    <a:pt x="137" y="23"/>
                    <a:pt x="92" y="69"/>
                  </a:cubicBezTo>
                  <a:lnTo>
                    <a:pt x="1" y="69"/>
                  </a:lnTo>
                  <a:lnTo>
                    <a:pt x="1" y="639"/>
                  </a:lnTo>
                  <a:lnTo>
                    <a:pt x="1" y="5684"/>
                  </a:lnTo>
                  <a:lnTo>
                    <a:pt x="1" y="6163"/>
                  </a:lnTo>
                  <a:cubicBezTo>
                    <a:pt x="1" y="6163"/>
                    <a:pt x="92" y="6254"/>
                    <a:pt x="92" y="6346"/>
                  </a:cubicBezTo>
                  <a:lnTo>
                    <a:pt x="274" y="6346"/>
                  </a:lnTo>
                  <a:cubicBezTo>
                    <a:pt x="274" y="6254"/>
                    <a:pt x="274" y="6163"/>
                    <a:pt x="366" y="6049"/>
                  </a:cubicBezTo>
                  <a:lnTo>
                    <a:pt x="366" y="5592"/>
                  </a:lnTo>
                  <a:lnTo>
                    <a:pt x="366" y="2442"/>
                  </a:lnTo>
                  <a:lnTo>
                    <a:pt x="366" y="548"/>
                  </a:lnTo>
                  <a:cubicBezTo>
                    <a:pt x="366" y="342"/>
                    <a:pt x="366" y="251"/>
                    <a:pt x="274" y="69"/>
                  </a:cubicBezTo>
                  <a:cubicBezTo>
                    <a:pt x="274" y="23"/>
                    <a:pt x="252" y="0"/>
                    <a:pt x="21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56975" y="2616400"/>
              <a:ext cx="149525" cy="879925"/>
            </a:xfrm>
            <a:custGeom>
              <a:avLst/>
              <a:gdLst/>
              <a:ahLst/>
              <a:cxnLst/>
              <a:rect l="l" t="t" r="r" b="b"/>
              <a:pathLst>
                <a:path w="5981" h="35197" extrusionOk="0">
                  <a:moveTo>
                    <a:pt x="2854" y="776"/>
                  </a:moveTo>
                  <a:lnTo>
                    <a:pt x="5228" y="5524"/>
                  </a:lnTo>
                  <a:lnTo>
                    <a:pt x="5228" y="32252"/>
                  </a:lnTo>
                  <a:cubicBezTo>
                    <a:pt x="5228" y="32823"/>
                    <a:pt x="4954" y="33394"/>
                    <a:pt x="4566" y="33782"/>
                  </a:cubicBezTo>
                  <a:cubicBezTo>
                    <a:pt x="4178" y="34147"/>
                    <a:pt x="3607" y="34444"/>
                    <a:pt x="3036" y="34444"/>
                  </a:cubicBezTo>
                  <a:cubicBezTo>
                    <a:pt x="2375" y="34444"/>
                    <a:pt x="1804" y="34147"/>
                    <a:pt x="1416" y="33782"/>
                  </a:cubicBezTo>
                  <a:cubicBezTo>
                    <a:pt x="1051" y="33394"/>
                    <a:pt x="754" y="32823"/>
                    <a:pt x="754" y="32252"/>
                  </a:cubicBezTo>
                  <a:lnTo>
                    <a:pt x="754" y="5433"/>
                  </a:lnTo>
                  <a:lnTo>
                    <a:pt x="2763" y="776"/>
                  </a:lnTo>
                  <a:close/>
                  <a:moveTo>
                    <a:pt x="2854" y="0"/>
                  </a:moveTo>
                  <a:cubicBezTo>
                    <a:pt x="2671" y="0"/>
                    <a:pt x="2557" y="114"/>
                    <a:pt x="2375" y="114"/>
                  </a:cubicBezTo>
                  <a:cubicBezTo>
                    <a:pt x="2283" y="206"/>
                    <a:pt x="2192" y="388"/>
                    <a:pt x="2101" y="480"/>
                  </a:cubicBezTo>
                  <a:lnTo>
                    <a:pt x="92" y="5136"/>
                  </a:lnTo>
                  <a:cubicBezTo>
                    <a:pt x="1" y="5250"/>
                    <a:pt x="1" y="5250"/>
                    <a:pt x="1" y="5341"/>
                  </a:cubicBezTo>
                  <a:lnTo>
                    <a:pt x="1" y="32252"/>
                  </a:lnTo>
                  <a:cubicBezTo>
                    <a:pt x="1" y="33873"/>
                    <a:pt x="1325" y="35197"/>
                    <a:pt x="3036" y="35197"/>
                  </a:cubicBezTo>
                  <a:cubicBezTo>
                    <a:pt x="4657" y="35197"/>
                    <a:pt x="5981" y="33873"/>
                    <a:pt x="5981" y="32252"/>
                  </a:cubicBezTo>
                  <a:lnTo>
                    <a:pt x="5981" y="5433"/>
                  </a:lnTo>
                  <a:cubicBezTo>
                    <a:pt x="5981" y="5341"/>
                    <a:pt x="5981" y="5250"/>
                    <a:pt x="5890" y="5250"/>
                  </a:cubicBezTo>
                  <a:lnTo>
                    <a:pt x="3516" y="480"/>
                  </a:lnTo>
                  <a:cubicBezTo>
                    <a:pt x="3516" y="297"/>
                    <a:pt x="3333" y="206"/>
                    <a:pt x="3242" y="114"/>
                  </a:cubicBezTo>
                  <a:cubicBezTo>
                    <a:pt x="3128" y="0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61550" y="2740225"/>
              <a:ext cx="140400" cy="35975"/>
            </a:xfrm>
            <a:custGeom>
              <a:avLst/>
              <a:gdLst/>
              <a:ahLst/>
              <a:cxnLst/>
              <a:rect l="l" t="t" r="r" b="b"/>
              <a:pathLst>
                <a:path w="5616" h="1439" extrusionOk="0">
                  <a:moveTo>
                    <a:pt x="388" y="0"/>
                  </a:moveTo>
                  <a:lnTo>
                    <a:pt x="0" y="754"/>
                  </a:lnTo>
                  <a:cubicBezTo>
                    <a:pt x="480" y="959"/>
                    <a:pt x="1438" y="1438"/>
                    <a:pt x="2762" y="1438"/>
                  </a:cubicBezTo>
                  <a:lnTo>
                    <a:pt x="2853" y="1438"/>
                  </a:lnTo>
                  <a:cubicBezTo>
                    <a:pt x="4086" y="1438"/>
                    <a:pt x="5136" y="959"/>
                    <a:pt x="5615" y="754"/>
                  </a:cubicBezTo>
                  <a:lnTo>
                    <a:pt x="5227" y="0"/>
                  </a:lnTo>
                  <a:cubicBezTo>
                    <a:pt x="4862" y="297"/>
                    <a:pt x="3995" y="662"/>
                    <a:pt x="2853" y="662"/>
                  </a:cubicBezTo>
                  <a:lnTo>
                    <a:pt x="2762" y="662"/>
                  </a:lnTo>
                  <a:cubicBezTo>
                    <a:pt x="1621" y="662"/>
                    <a:pt x="776" y="297"/>
                    <a:pt x="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90075" y="2678600"/>
              <a:ext cx="78775" cy="23425"/>
            </a:xfrm>
            <a:custGeom>
              <a:avLst/>
              <a:gdLst/>
              <a:ahLst/>
              <a:cxnLst/>
              <a:rect l="l" t="t" r="r" b="b"/>
              <a:pathLst>
                <a:path w="3151" h="937" extrusionOk="0">
                  <a:moveTo>
                    <a:pt x="297" y="0"/>
                  </a:moveTo>
                  <a:lnTo>
                    <a:pt x="1" y="754"/>
                  </a:lnTo>
                  <a:cubicBezTo>
                    <a:pt x="389" y="845"/>
                    <a:pt x="959" y="936"/>
                    <a:pt x="1621" y="936"/>
                  </a:cubicBezTo>
                  <a:cubicBezTo>
                    <a:pt x="2283" y="936"/>
                    <a:pt x="2762" y="845"/>
                    <a:pt x="3150" y="754"/>
                  </a:cubicBezTo>
                  <a:lnTo>
                    <a:pt x="2854" y="0"/>
                  </a:lnTo>
                  <a:cubicBezTo>
                    <a:pt x="2580" y="92"/>
                    <a:pt x="2192" y="183"/>
                    <a:pt x="1621" y="183"/>
                  </a:cubicBezTo>
                  <a:cubicBezTo>
                    <a:pt x="1051" y="183"/>
                    <a:pt x="571" y="92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604350" y="2633525"/>
              <a:ext cx="50225" cy="51950"/>
            </a:xfrm>
            <a:custGeom>
              <a:avLst/>
              <a:gdLst/>
              <a:ahLst/>
              <a:cxnLst/>
              <a:rect l="l" t="t" r="r" b="b"/>
              <a:pathLst>
                <a:path w="2009" h="2078" extrusionOk="0">
                  <a:moveTo>
                    <a:pt x="959" y="0"/>
                  </a:moveTo>
                  <a:cubicBezTo>
                    <a:pt x="868" y="0"/>
                    <a:pt x="868" y="0"/>
                    <a:pt x="776" y="91"/>
                  </a:cubicBezTo>
                  <a:lnTo>
                    <a:pt x="0" y="1986"/>
                  </a:lnTo>
                  <a:cubicBezTo>
                    <a:pt x="297" y="2077"/>
                    <a:pt x="662" y="2077"/>
                    <a:pt x="1050" y="2077"/>
                  </a:cubicBezTo>
                  <a:cubicBezTo>
                    <a:pt x="1438" y="2077"/>
                    <a:pt x="1712" y="2077"/>
                    <a:pt x="2009" y="1986"/>
                  </a:cubicBezTo>
                  <a:lnTo>
                    <a:pt x="1050" y="91"/>
                  </a:lnTo>
                  <a:cubicBezTo>
                    <a:pt x="1050" y="0"/>
                    <a:pt x="959" y="0"/>
                    <a:pt x="95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7135303" y="33285"/>
            <a:ext cx="1028048" cy="581969"/>
            <a:chOff x="6229750" y="1900825"/>
            <a:chExt cx="794350" cy="449675"/>
          </a:xfrm>
        </p:grpSpPr>
        <p:sp>
          <p:nvSpPr>
            <p:cNvPr id="73" name="Google Shape;73;p2"/>
            <p:cNvSpPr/>
            <p:nvPr/>
          </p:nvSpPr>
          <p:spPr>
            <a:xfrm>
              <a:off x="6303375" y="2084000"/>
              <a:ext cx="319000" cy="166650"/>
            </a:xfrm>
            <a:custGeom>
              <a:avLst/>
              <a:gdLst/>
              <a:ahLst/>
              <a:cxnLst/>
              <a:rect l="l" t="t" r="r" b="b"/>
              <a:pathLst>
                <a:path w="12760" h="6666" extrusionOk="0">
                  <a:moveTo>
                    <a:pt x="12554" y="0"/>
                  </a:moveTo>
                  <a:cubicBezTo>
                    <a:pt x="12463" y="92"/>
                    <a:pt x="12280" y="183"/>
                    <a:pt x="12189" y="183"/>
                  </a:cubicBezTo>
                  <a:cubicBezTo>
                    <a:pt x="10934" y="868"/>
                    <a:pt x="9701" y="1438"/>
                    <a:pt x="8468" y="2100"/>
                  </a:cubicBezTo>
                  <a:cubicBezTo>
                    <a:pt x="5798" y="3424"/>
                    <a:pt x="3150" y="4748"/>
                    <a:pt x="480" y="6186"/>
                  </a:cubicBezTo>
                  <a:cubicBezTo>
                    <a:pt x="388" y="6186"/>
                    <a:pt x="297" y="6277"/>
                    <a:pt x="206" y="6369"/>
                  </a:cubicBezTo>
                  <a:cubicBezTo>
                    <a:pt x="91" y="6369"/>
                    <a:pt x="91" y="6460"/>
                    <a:pt x="0" y="6460"/>
                  </a:cubicBezTo>
                  <a:cubicBezTo>
                    <a:pt x="0" y="6574"/>
                    <a:pt x="91" y="6665"/>
                    <a:pt x="206" y="6665"/>
                  </a:cubicBezTo>
                  <a:cubicBezTo>
                    <a:pt x="297" y="6665"/>
                    <a:pt x="480" y="6574"/>
                    <a:pt x="571" y="6460"/>
                  </a:cubicBezTo>
                  <a:cubicBezTo>
                    <a:pt x="1347" y="6186"/>
                    <a:pt x="2009" y="5798"/>
                    <a:pt x="2671" y="5433"/>
                  </a:cubicBezTo>
                  <a:cubicBezTo>
                    <a:pt x="5912" y="3812"/>
                    <a:pt x="9130" y="2192"/>
                    <a:pt x="12280" y="571"/>
                  </a:cubicBezTo>
                  <a:cubicBezTo>
                    <a:pt x="12463" y="480"/>
                    <a:pt x="12554" y="388"/>
                    <a:pt x="12760" y="297"/>
                  </a:cubicBezTo>
                  <a:lnTo>
                    <a:pt x="12760" y="92"/>
                  </a:lnTo>
                  <a:cubicBezTo>
                    <a:pt x="12760" y="0"/>
                    <a:pt x="12645" y="0"/>
                    <a:pt x="125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39325" y="2181575"/>
              <a:ext cx="144950" cy="73625"/>
            </a:xfrm>
            <a:custGeom>
              <a:avLst/>
              <a:gdLst/>
              <a:ahLst/>
              <a:cxnLst/>
              <a:rect l="l" t="t" r="r" b="b"/>
              <a:pathLst>
                <a:path w="5798" h="2945" extrusionOk="0">
                  <a:moveTo>
                    <a:pt x="5615" y="0"/>
                  </a:moveTo>
                  <a:cubicBezTo>
                    <a:pt x="5410" y="0"/>
                    <a:pt x="5227" y="183"/>
                    <a:pt x="5045" y="274"/>
                  </a:cubicBezTo>
                  <a:cubicBezTo>
                    <a:pt x="3515" y="959"/>
                    <a:pt x="2077" y="1712"/>
                    <a:pt x="571" y="2466"/>
                  </a:cubicBezTo>
                  <a:cubicBezTo>
                    <a:pt x="480" y="2557"/>
                    <a:pt x="274" y="2557"/>
                    <a:pt x="183" y="2671"/>
                  </a:cubicBezTo>
                  <a:cubicBezTo>
                    <a:pt x="91" y="2671"/>
                    <a:pt x="91" y="2762"/>
                    <a:pt x="0" y="2854"/>
                  </a:cubicBezTo>
                  <a:cubicBezTo>
                    <a:pt x="91" y="2854"/>
                    <a:pt x="91" y="2945"/>
                    <a:pt x="91" y="2945"/>
                  </a:cubicBezTo>
                  <a:lnTo>
                    <a:pt x="365" y="2945"/>
                  </a:lnTo>
                  <a:cubicBezTo>
                    <a:pt x="480" y="2854"/>
                    <a:pt x="662" y="2762"/>
                    <a:pt x="845" y="2762"/>
                  </a:cubicBezTo>
                  <a:cubicBezTo>
                    <a:pt x="1803" y="2283"/>
                    <a:pt x="2648" y="1804"/>
                    <a:pt x="3607" y="1324"/>
                  </a:cubicBezTo>
                  <a:lnTo>
                    <a:pt x="5318" y="480"/>
                  </a:lnTo>
                  <a:cubicBezTo>
                    <a:pt x="5410" y="480"/>
                    <a:pt x="5615" y="389"/>
                    <a:pt x="5707" y="274"/>
                  </a:cubicBezTo>
                  <a:cubicBezTo>
                    <a:pt x="5798" y="183"/>
                    <a:pt x="5707" y="92"/>
                    <a:pt x="561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229750" y="1900825"/>
              <a:ext cx="794350" cy="449675"/>
            </a:xfrm>
            <a:custGeom>
              <a:avLst/>
              <a:gdLst/>
              <a:ahLst/>
              <a:cxnLst/>
              <a:rect l="l" t="t" r="r" b="b"/>
              <a:pathLst>
                <a:path w="31774" h="17987" extrusionOk="0">
                  <a:moveTo>
                    <a:pt x="30997" y="777"/>
                  </a:moveTo>
                  <a:lnTo>
                    <a:pt x="30997" y="868"/>
                  </a:lnTo>
                  <a:lnTo>
                    <a:pt x="27870" y="5045"/>
                  </a:lnTo>
                  <a:lnTo>
                    <a:pt x="3904" y="16937"/>
                  </a:lnTo>
                  <a:cubicBezTo>
                    <a:pt x="3607" y="17119"/>
                    <a:pt x="3242" y="17211"/>
                    <a:pt x="2945" y="17211"/>
                  </a:cubicBezTo>
                  <a:cubicBezTo>
                    <a:pt x="2101" y="17211"/>
                    <a:pt x="1325" y="16754"/>
                    <a:pt x="959" y="15978"/>
                  </a:cubicBezTo>
                  <a:cubicBezTo>
                    <a:pt x="754" y="15613"/>
                    <a:pt x="754" y="15316"/>
                    <a:pt x="754" y="14928"/>
                  </a:cubicBezTo>
                  <a:cubicBezTo>
                    <a:pt x="754" y="14175"/>
                    <a:pt x="1142" y="13330"/>
                    <a:pt x="2009" y="12942"/>
                  </a:cubicBezTo>
                  <a:lnTo>
                    <a:pt x="25976" y="1050"/>
                  </a:lnTo>
                  <a:lnTo>
                    <a:pt x="30997" y="777"/>
                  </a:lnTo>
                  <a:close/>
                  <a:moveTo>
                    <a:pt x="30906" y="0"/>
                  </a:moveTo>
                  <a:lnTo>
                    <a:pt x="25862" y="297"/>
                  </a:lnTo>
                  <a:lnTo>
                    <a:pt x="25679" y="297"/>
                  </a:lnTo>
                  <a:lnTo>
                    <a:pt x="1621" y="12280"/>
                  </a:lnTo>
                  <a:cubicBezTo>
                    <a:pt x="571" y="12851"/>
                    <a:pt x="1" y="13901"/>
                    <a:pt x="1" y="14928"/>
                  </a:cubicBezTo>
                  <a:cubicBezTo>
                    <a:pt x="1" y="15326"/>
                    <a:pt x="64" y="15724"/>
                    <a:pt x="202" y="16069"/>
                  </a:cubicBezTo>
                  <a:lnTo>
                    <a:pt x="183" y="16069"/>
                  </a:lnTo>
                  <a:cubicBezTo>
                    <a:pt x="183" y="16184"/>
                    <a:pt x="297" y="16275"/>
                    <a:pt x="297" y="16275"/>
                  </a:cubicBezTo>
                  <a:cubicBezTo>
                    <a:pt x="754" y="17325"/>
                    <a:pt x="1804" y="17987"/>
                    <a:pt x="2945" y="17987"/>
                  </a:cubicBezTo>
                  <a:cubicBezTo>
                    <a:pt x="3425" y="17987"/>
                    <a:pt x="3813" y="17781"/>
                    <a:pt x="4292" y="17599"/>
                  </a:cubicBezTo>
                  <a:lnTo>
                    <a:pt x="28258" y="5707"/>
                  </a:lnTo>
                  <a:cubicBezTo>
                    <a:pt x="28350" y="5707"/>
                    <a:pt x="28350" y="5615"/>
                    <a:pt x="28441" y="5615"/>
                  </a:cubicBezTo>
                  <a:lnTo>
                    <a:pt x="31682" y="1347"/>
                  </a:lnTo>
                  <a:cubicBezTo>
                    <a:pt x="31774" y="1142"/>
                    <a:pt x="31774" y="959"/>
                    <a:pt x="31774" y="868"/>
                  </a:cubicBezTo>
                  <a:cubicBezTo>
                    <a:pt x="31774" y="662"/>
                    <a:pt x="31682" y="388"/>
                    <a:pt x="31568" y="297"/>
                  </a:cubicBezTo>
                  <a:cubicBezTo>
                    <a:pt x="31386" y="92"/>
                    <a:pt x="31203" y="0"/>
                    <a:pt x="309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867150" y="1917375"/>
              <a:ext cx="73650" cy="123850"/>
            </a:xfrm>
            <a:custGeom>
              <a:avLst/>
              <a:gdLst/>
              <a:ahLst/>
              <a:cxnLst/>
              <a:rect l="l" t="t" r="r" b="b"/>
              <a:pathLst>
                <a:path w="2946" h="4954" extrusionOk="0">
                  <a:moveTo>
                    <a:pt x="1" y="0"/>
                  </a:moveTo>
                  <a:lnTo>
                    <a:pt x="1" y="115"/>
                  </a:lnTo>
                  <a:cubicBezTo>
                    <a:pt x="1" y="685"/>
                    <a:pt x="92" y="1621"/>
                    <a:pt x="571" y="2762"/>
                  </a:cubicBezTo>
                  <a:cubicBezTo>
                    <a:pt x="1142" y="3904"/>
                    <a:pt x="1986" y="4680"/>
                    <a:pt x="2466" y="4953"/>
                  </a:cubicBezTo>
                  <a:lnTo>
                    <a:pt x="2945" y="4383"/>
                  </a:lnTo>
                  <a:cubicBezTo>
                    <a:pt x="2557" y="4109"/>
                    <a:pt x="1804" y="3424"/>
                    <a:pt x="1233" y="2397"/>
                  </a:cubicBezTo>
                  <a:cubicBezTo>
                    <a:pt x="845" y="1438"/>
                    <a:pt x="754" y="571"/>
                    <a:pt x="754" y="11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33350" y="1912800"/>
              <a:ext cx="47950" cy="71350"/>
            </a:xfrm>
            <a:custGeom>
              <a:avLst/>
              <a:gdLst/>
              <a:ahLst/>
              <a:cxnLst/>
              <a:rect l="l" t="t" r="r" b="b"/>
              <a:pathLst>
                <a:path w="1918" h="2854" extrusionOk="0">
                  <a:moveTo>
                    <a:pt x="776" y="1"/>
                  </a:moveTo>
                  <a:lnTo>
                    <a:pt x="0" y="92"/>
                  </a:lnTo>
                  <a:cubicBezTo>
                    <a:pt x="114" y="480"/>
                    <a:pt x="206" y="1051"/>
                    <a:pt x="571" y="1621"/>
                  </a:cubicBezTo>
                  <a:cubicBezTo>
                    <a:pt x="776" y="2192"/>
                    <a:pt x="1142" y="2580"/>
                    <a:pt x="1438" y="2854"/>
                  </a:cubicBezTo>
                  <a:lnTo>
                    <a:pt x="1918" y="2375"/>
                  </a:lnTo>
                  <a:cubicBezTo>
                    <a:pt x="1712" y="2101"/>
                    <a:pt x="1438" y="1804"/>
                    <a:pt x="1256" y="1325"/>
                  </a:cubicBezTo>
                  <a:cubicBezTo>
                    <a:pt x="959" y="754"/>
                    <a:pt x="868" y="298"/>
                    <a:pt x="7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952750" y="1917375"/>
              <a:ext cx="57075" cy="50250"/>
            </a:xfrm>
            <a:custGeom>
              <a:avLst/>
              <a:gdLst/>
              <a:ahLst/>
              <a:cxnLst/>
              <a:rect l="l" t="t" r="r" b="b"/>
              <a:pathLst>
                <a:path w="2283" h="2010" extrusionOk="0">
                  <a:moveTo>
                    <a:pt x="2077" y="0"/>
                  </a:moveTo>
                  <a:lnTo>
                    <a:pt x="0" y="115"/>
                  </a:lnTo>
                  <a:cubicBezTo>
                    <a:pt x="92" y="480"/>
                    <a:pt x="183" y="868"/>
                    <a:pt x="366" y="1142"/>
                  </a:cubicBezTo>
                  <a:cubicBezTo>
                    <a:pt x="480" y="1438"/>
                    <a:pt x="662" y="1712"/>
                    <a:pt x="845" y="2009"/>
                  </a:cubicBezTo>
                  <a:lnTo>
                    <a:pt x="2192" y="297"/>
                  </a:lnTo>
                  <a:cubicBezTo>
                    <a:pt x="2283" y="206"/>
                    <a:pt x="2192" y="115"/>
                    <a:pt x="2192" y="115"/>
                  </a:cubicBezTo>
                  <a:cubicBezTo>
                    <a:pt x="2192" y="115"/>
                    <a:pt x="2192" y="0"/>
                    <a:pt x="20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6790186" y="4234648"/>
            <a:ext cx="618919" cy="804701"/>
            <a:chOff x="5050250" y="3454900"/>
            <a:chExt cx="478225" cy="621775"/>
          </a:xfrm>
        </p:grpSpPr>
        <p:sp>
          <p:nvSpPr>
            <p:cNvPr id="80" name="Google Shape;80;p2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1370779">
            <a:off x="7749208" y="951644"/>
            <a:ext cx="805790" cy="717135"/>
            <a:chOff x="4370625" y="3149375"/>
            <a:chExt cx="622600" cy="554100"/>
          </a:xfrm>
        </p:grpSpPr>
        <p:sp>
          <p:nvSpPr>
            <p:cNvPr id="87" name="Google Shape;87;p2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2"/>
          <p:cNvSpPr/>
          <p:nvPr/>
        </p:nvSpPr>
        <p:spPr>
          <a:xfrm>
            <a:off x="8263112" y="-390527"/>
            <a:ext cx="1167568" cy="1320706"/>
          </a:xfrm>
          <a:custGeom>
            <a:avLst/>
            <a:gdLst/>
            <a:ahLst/>
            <a:cxnLst/>
            <a:rect l="l" t="t" r="r" b="b"/>
            <a:pathLst>
              <a:path w="31816" h="35989" extrusionOk="0">
                <a:moveTo>
                  <a:pt x="11986" y="1"/>
                </a:moveTo>
                <a:cubicBezTo>
                  <a:pt x="11869" y="2351"/>
                  <a:pt x="11252" y="4554"/>
                  <a:pt x="10165" y="6611"/>
                </a:cubicBezTo>
                <a:lnTo>
                  <a:pt x="0" y="25853"/>
                </a:lnTo>
                <a:cubicBezTo>
                  <a:pt x="2321" y="28791"/>
                  <a:pt x="5259" y="31111"/>
                  <a:pt x="8578" y="32815"/>
                </a:cubicBezTo>
                <a:cubicBezTo>
                  <a:pt x="11634" y="34402"/>
                  <a:pt x="14924" y="35518"/>
                  <a:pt x="18361" y="35988"/>
                </a:cubicBezTo>
                <a:lnTo>
                  <a:pt x="31816" y="10782"/>
                </a:lnTo>
                <a:lnTo>
                  <a:pt x="11986" y="1"/>
                </a:lnTo>
                <a:close/>
              </a:path>
            </a:pathLst>
          </a:custGeom>
          <a:solidFill>
            <a:srgbClr val="FF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2"/>
          <p:cNvGrpSpPr/>
          <p:nvPr/>
        </p:nvGrpSpPr>
        <p:grpSpPr>
          <a:xfrm>
            <a:off x="8318599" y="-452809"/>
            <a:ext cx="1187618" cy="1341688"/>
            <a:chOff x="818450" y="1104925"/>
            <a:chExt cx="984350" cy="1112050"/>
          </a:xfrm>
        </p:grpSpPr>
        <p:sp>
          <p:nvSpPr>
            <p:cNvPr id="98" name="Google Shape;98;p2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 rot="-1362064">
            <a:off x="1321710" y="-642137"/>
            <a:ext cx="868108" cy="1649265"/>
            <a:chOff x="1783375" y="852575"/>
            <a:chExt cx="663675" cy="1260875"/>
          </a:xfrm>
        </p:grpSpPr>
        <p:sp>
          <p:nvSpPr>
            <p:cNvPr id="106" name="Google Shape;106;p2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-445232" y="1741354"/>
            <a:ext cx="1399495" cy="1399495"/>
            <a:chOff x="433275" y="2312250"/>
            <a:chExt cx="1069950" cy="1069950"/>
          </a:xfrm>
        </p:grpSpPr>
        <p:sp>
          <p:nvSpPr>
            <p:cNvPr id="118" name="Google Shape;118;p2"/>
            <p:cNvSpPr/>
            <p:nvPr/>
          </p:nvSpPr>
          <p:spPr>
            <a:xfrm>
              <a:off x="880075" y="2756775"/>
              <a:ext cx="247100" cy="247675"/>
            </a:xfrm>
            <a:custGeom>
              <a:avLst/>
              <a:gdLst/>
              <a:ahLst/>
              <a:cxnLst/>
              <a:rect l="l" t="t" r="r" b="b"/>
              <a:pathLst>
                <a:path w="9884" h="9907" extrusionOk="0">
                  <a:moveTo>
                    <a:pt x="4954" y="0"/>
                  </a:moveTo>
                  <a:cubicBezTo>
                    <a:pt x="2192" y="0"/>
                    <a:pt x="0" y="2192"/>
                    <a:pt x="0" y="4953"/>
                  </a:cubicBezTo>
                  <a:cubicBezTo>
                    <a:pt x="0" y="7715"/>
                    <a:pt x="2192" y="9907"/>
                    <a:pt x="4954" y="9907"/>
                  </a:cubicBezTo>
                  <a:cubicBezTo>
                    <a:pt x="7715" y="9907"/>
                    <a:pt x="9884" y="7807"/>
                    <a:pt x="9884" y="4953"/>
                  </a:cubicBezTo>
                  <a:cubicBezTo>
                    <a:pt x="9884" y="1918"/>
                    <a:pt x="7510" y="0"/>
                    <a:pt x="4954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6075" y="2312250"/>
              <a:ext cx="603775" cy="1069950"/>
            </a:xfrm>
            <a:custGeom>
              <a:avLst/>
              <a:gdLst/>
              <a:ahLst/>
              <a:cxnLst/>
              <a:rect l="l" t="t" r="r" b="b"/>
              <a:pathLst>
                <a:path w="24151" h="42798" extrusionOk="0">
                  <a:moveTo>
                    <a:pt x="12076" y="754"/>
                  </a:moveTo>
                  <a:cubicBezTo>
                    <a:pt x="13605" y="754"/>
                    <a:pt x="15020" y="1324"/>
                    <a:pt x="16367" y="2283"/>
                  </a:cubicBezTo>
                  <a:cubicBezTo>
                    <a:pt x="18444" y="3812"/>
                    <a:pt x="20156" y="6460"/>
                    <a:pt x="21411" y="9793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782" y="39465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69" y="42045"/>
                    <a:pt x="9131" y="41474"/>
                    <a:pt x="7716" y="40424"/>
                  </a:cubicBezTo>
                  <a:cubicBezTo>
                    <a:pt x="5707" y="38895"/>
                    <a:pt x="3995" y="36338"/>
                    <a:pt x="2763" y="33006"/>
                  </a:cubicBezTo>
                  <a:cubicBezTo>
                    <a:pt x="1530" y="29673"/>
                    <a:pt x="754" y="25679"/>
                    <a:pt x="754" y="21411"/>
                  </a:cubicBezTo>
                  <a:cubicBezTo>
                    <a:pt x="754" y="15590"/>
                    <a:pt x="2101" y="10454"/>
                    <a:pt x="4087" y="6665"/>
                  </a:cubicBezTo>
                  <a:cubicBezTo>
                    <a:pt x="5137" y="4862"/>
                    <a:pt x="6369" y="3333"/>
                    <a:pt x="7716" y="2283"/>
                  </a:cubicBezTo>
                  <a:cubicBezTo>
                    <a:pt x="9131" y="1324"/>
                    <a:pt x="10569" y="754"/>
                    <a:pt x="12076" y="754"/>
                  </a:cubicBezTo>
                  <a:close/>
                  <a:moveTo>
                    <a:pt x="12076" y="0"/>
                  </a:moveTo>
                  <a:cubicBezTo>
                    <a:pt x="10364" y="0"/>
                    <a:pt x="8743" y="571"/>
                    <a:pt x="7328" y="1712"/>
                  </a:cubicBezTo>
                  <a:cubicBezTo>
                    <a:pt x="5137" y="3333"/>
                    <a:pt x="3333" y="6095"/>
                    <a:pt x="2010" y="9519"/>
                  </a:cubicBezTo>
                  <a:cubicBezTo>
                    <a:pt x="754" y="12942"/>
                    <a:pt x="1" y="17028"/>
                    <a:pt x="1" y="21411"/>
                  </a:cubicBezTo>
                  <a:cubicBezTo>
                    <a:pt x="1" y="27208"/>
                    <a:pt x="1325" y="32526"/>
                    <a:pt x="3425" y="36430"/>
                  </a:cubicBezTo>
                  <a:cubicBezTo>
                    <a:pt x="4566" y="38324"/>
                    <a:pt x="5799" y="39945"/>
                    <a:pt x="7328" y="41086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46" y="41086"/>
                  </a:cubicBezTo>
                  <a:cubicBezTo>
                    <a:pt x="19014" y="39374"/>
                    <a:pt x="20840" y="36703"/>
                    <a:pt x="22164" y="33280"/>
                  </a:cubicBezTo>
                  <a:cubicBezTo>
                    <a:pt x="23397" y="29856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369"/>
                  </a:cubicBezTo>
                  <a:cubicBezTo>
                    <a:pt x="19585" y="4383"/>
                    <a:pt x="18261" y="2854"/>
                    <a:pt x="16846" y="1712"/>
                  </a:cubicBezTo>
                  <a:cubicBezTo>
                    <a:pt x="15408" y="571"/>
                    <a:pt x="13787" y="0"/>
                    <a:pt x="12076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33125" y="2412100"/>
              <a:ext cx="870250" cy="870250"/>
            </a:xfrm>
            <a:custGeom>
              <a:avLst/>
              <a:gdLst/>
              <a:ahLst/>
              <a:cxnLst/>
              <a:rect l="l" t="t" r="r" b="b"/>
              <a:pathLst>
                <a:path w="34810" h="34810" extrusionOk="0">
                  <a:moveTo>
                    <a:pt x="26341" y="754"/>
                  </a:moveTo>
                  <a:cubicBezTo>
                    <a:pt x="28715" y="754"/>
                    <a:pt x="30609" y="1439"/>
                    <a:pt x="31956" y="2763"/>
                  </a:cubicBezTo>
                  <a:cubicBezTo>
                    <a:pt x="33371" y="4178"/>
                    <a:pt x="34033" y="6095"/>
                    <a:pt x="34033" y="8378"/>
                  </a:cubicBezTo>
                  <a:cubicBezTo>
                    <a:pt x="34033" y="10843"/>
                    <a:pt x="33280" y="13696"/>
                    <a:pt x="31751" y="16641"/>
                  </a:cubicBezTo>
                  <a:cubicBezTo>
                    <a:pt x="30336" y="19585"/>
                    <a:pt x="28144" y="22644"/>
                    <a:pt x="25382" y="25405"/>
                  </a:cubicBezTo>
                  <a:cubicBezTo>
                    <a:pt x="22621" y="28144"/>
                    <a:pt x="19585" y="30336"/>
                    <a:pt x="16640" y="31774"/>
                  </a:cubicBezTo>
                  <a:cubicBezTo>
                    <a:pt x="13696" y="33280"/>
                    <a:pt x="10843" y="34056"/>
                    <a:pt x="8355" y="34056"/>
                  </a:cubicBezTo>
                  <a:cubicBezTo>
                    <a:pt x="6072" y="34056"/>
                    <a:pt x="4178" y="33394"/>
                    <a:pt x="2763" y="31956"/>
                  </a:cubicBezTo>
                  <a:cubicBezTo>
                    <a:pt x="1416" y="30632"/>
                    <a:pt x="754" y="28715"/>
                    <a:pt x="754" y="26341"/>
                  </a:cubicBezTo>
                  <a:cubicBezTo>
                    <a:pt x="754" y="23876"/>
                    <a:pt x="1507" y="21023"/>
                    <a:pt x="2945" y="18078"/>
                  </a:cubicBezTo>
                  <a:cubicBezTo>
                    <a:pt x="4474" y="15134"/>
                    <a:pt x="6643" y="12167"/>
                    <a:pt x="9405" y="9428"/>
                  </a:cubicBezTo>
                  <a:cubicBezTo>
                    <a:pt x="12167" y="6666"/>
                    <a:pt x="15202" y="4475"/>
                    <a:pt x="18056" y="2945"/>
                  </a:cubicBezTo>
                  <a:cubicBezTo>
                    <a:pt x="21023" y="1530"/>
                    <a:pt x="23876" y="754"/>
                    <a:pt x="26341" y="754"/>
                  </a:cubicBezTo>
                  <a:close/>
                  <a:moveTo>
                    <a:pt x="26341" y="1"/>
                  </a:moveTo>
                  <a:cubicBezTo>
                    <a:pt x="23762" y="1"/>
                    <a:pt x="20817" y="754"/>
                    <a:pt x="17782" y="2283"/>
                  </a:cubicBezTo>
                  <a:cubicBezTo>
                    <a:pt x="14746" y="3813"/>
                    <a:pt x="11687" y="6004"/>
                    <a:pt x="8834" y="8857"/>
                  </a:cubicBezTo>
                  <a:cubicBezTo>
                    <a:pt x="5981" y="11710"/>
                    <a:pt x="3790" y="14746"/>
                    <a:pt x="2283" y="17782"/>
                  </a:cubicBezTo>
                  <a:cubicBezTo>
                    <a:pt x="845" y="20840"/>
                    <a:pt x="1" y="23785"/>
                    <a:pt x="1" y="26341"/>
                  </a:cubicBezTo>
                  <a:cubicBezTo>
                    <a:pt x="1" y="28829"/>
                    <a:pt x="754" y="30998"/>
                    <a:pt x="2283" y="32527"/>
                  </a:cubicBezTo>
                  <a:cubicBezTo>
                    <a:pt x="3790" y="34056"/>
                    <a:pt x="5981" y="34809"/>
                    <a:pt x="8355" y="34809"/>
                  </a:cubicBezTo>
                  <a:cubicBezTo>
                    <a:pt x="11025" y="34809"/>
                    <a:pt x="13970" y="33965"/>
                    <a:pt x="17028" y="32436"/>
                  </a:cubicBezTo>
                  <a:cubicBezTo>
                    <a:pt x="20064" y="30998"/>
                    <a:pt x="23100" y="28715"/>
                    <a:pt x="25953" y="25976"/>
                  </a:cubicBezTo>
                  <a:cubicBezTo>
                    <a:pt x="28715" y="23123"/>
                    <a:pt x="30997" y="20064"/>
                    <a:pt x="32435" y="17029"/>
                  </a:cubicBezTo>
                  <a:cubicBezTo>
                    <a:pt x="33942" y="13993"/>
                    <a:pt x="34809" y="11025"/>
                    <a:pt x="34809" y="8378"/>
                  </a:cubicBezTo>
                  <a:cubicBezTo>
                    <a:pt x="34809" y="6004"/>
                    <a:pt x="34033" y="3813"/>
                    <a:pt x="32527" y="2283"/>
                  </a:cubicBezTo>
                  <a:cubicBezTo>
                    <a:pt x="30997" y="663"/>
                    <a:pt x="28806" y="1"/>
                    <a:pt x="2634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3275" y="2545075"/>
              <a:ext cx="1069950" cy="604325"/>
            </a:xfrm>
            <a:custGeom>
              <a:avLst/>
              <a:gdLst/>
              <a:ahLst/>
              <a:cxnLst/>
              <a:rect l="l" t="t" r="r" b="b"/>
              <a:pathLst>
                <a:path w="42798" h="24173" extrusionOk="0">
                  <a:moveTo>
                    <a:pt x="21388" y="776"/>
                  </a:moveTo>
                  <a:cubicBezTo>
                    <a:pt x="27094" y="776"/>
                    <a:pt x="32321" y="2009"/>
                    <a:pt x="36041" y="4109"/>
                  </a:cubicBezTo>
                  <a:cubicBezTo>
                    <a:pt x="37936" y="5136"/>
                    <a:pt x="39465" y="6391"/>
                    <a:pt x="40424" y="7715"/>
                  </a:cubicBezTo>
                  <a:cubicBezTo>
                    <a:pt x="41451" y="9130"/>
                    <a:pt x="42022" y="10568"/>
                    <a:pt x="42022" y="12098"/>
                  </a:cubicBezTo>
                  <a:cubicBezTo>
                    <a:pt x="42022" y="13604"/>
                    <a:pt x="41451" y="15042"/>
                    <a:pt x="40424" y="16366"/>
                  </a:cubicBezTo>
                  <a:cubicBezTo>
                    <a:pt x="38895" y="18466"/>
                    <a:pt x="36315" y="20178"/>
                    <a:pt x="33006" y="21410"/>
                  </a:cubicBezTo>
                  <a:cubicBezTo>
                    <a:pt x="29673" y="22643"/>
                    <a:pt x="25679" y="23396"/>
                    <a:pt x="21388" y="23396"/>
                  </a:cubicBezTo>
                  <a:cubicBezTo>
                    <a:pt x="15590" y="23396"/>
                    <a:pt x="10454" y="22072"/>
                    <a:pt x="6757" y="19972"/>
                  </a:cubicBezTo>
                  <a:cubicBezTo>
                    <a:pt x="4839" y="18945"/>
                    <a:pt x="3333" y="17690"/>
                    <a:pt x="2283" y="16366"/>
                  </a:cubicBezTo>
                  <a:cubicBezTo>
                    <a:pt x="1324" y="15042"/>
                    <a:pt x="753" y="13604"/>
                    <a:pt x="753" y="12098"/>
                  </a:cubicBezTo>
                  <a:cubicBezTo>
                    <a:pt x="753" y="10568"/>
                    <a:pt x="1324" y="9130"/>
                    <a:pt x="2283" y="7715"/>
                  </a:cubicBezTo>
                  <a:cubicBezTo>
                    <a:pt x="3903" y="5706"/>
                    <a:pt x="6460" y="3995"/>
                    <a:pt x="9792" y="2762"/>
                  </a:cubicBezTo>
                  <a:cubicBezTo>
                    <a:pt x="13034" y="1438"/>
                    <a:pt x="17119" y="776"/>
                    <a:pt x="21388" y="776"/>
                  </a:cubicBezTo>
                  <a:close/>
                  <a:moveTo>
                    <a:pt x="21388" y="0"/>
                  </a:moveTo>
                  <a:cubicBezTo>
                    <a:pt x="15499" y="0"/>
                    <a:pt x="10180" y="1347"/>
                    <a:pt x="6369" y="3424"/>
                  </a:cubicBezTo>
                  <a:cubicBezTo>
                    <a:pt x="4360" y="4565"/>
                    <a:pt x="2853" y="5821"/>
                    <a:pt x="1712" y="7327"/>
                  </a:cubicBezTo>
                  <a:cubicBezTo>
                    <a:pt x="571" y="8765"/>
                    <a:pt x="0" y="10386"/>
                    <a:pt x="0" y="12098"/>
                  </a:cubicBezTo>
                  <a:cubicBezTo>
                    <a:pt x="0" y="13809"/>
                    <a:pt x="571" y="15407"/>
                    <a:pt x="1712" y="16845"/>
                  </a:cubicBezTo>
                  <a:cubicBezTo>
                    <a:pt x="3333" y="19036"/>
                    <a:pt x="6072" y="20840"/>
                    <a:pt x="9496" y="22164"/>
                  </a:cubicBezTo>
                  <a:cubicBezTo>
                    <a:pt x="12919" y="23396"/>
                    <a:pt x="17028" y="24172"/>
                    <a:pt x="21388" y="24172"/>
                  </a:cubicBezTo>
                  <a:cubicBezTo>
                    <a:pt x="27299" y="24172"/>
                    <a:pt x="32526" y="22825"/>
                    <a:pt x="36429" y="20657"/>
                  </a:cubicBezTo>
                  <a:cubicBezTo>
                    <a:pt x="38324" y="19607"/>
                    <a:pt x="39945" y="18260"/>
                    <a:pt x="41086" y="16845"/>
                  </a:cubicBezTo>
                  <a:cubicBezTo>
                    <a:pt x="42136" y="15407"/>
                    <a:pt x="42798" y="13809"/>
                    <a:pt x="42798" y="12098"/>
                  </a:cubicBezTo>
                  <a:cubicBezTo>
                    <a:pt x="42798" y="10386"/>
                    <a:pt x="42136" y="8765"/>
                    <a:pt x="41086" y="7327"/>
                  </a:cubicBezTo>
                  <a:cubicBezTo>
                    <a:pt x="39374" y="5136"/>
                    <a:pt x="36703" y="3333"/>
                    <a:pt x="33280" y="2009"/>
                  </a:cubicBezTo>
                  <a:cubicBezTo>
                    <a:pt x="29856" y="776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3125" y="2412100"/>
              <a:ext cx="870250" cy="870250"/>
            </a:xfrm>
            <a:custGeom>
              <a:avLst/>
              <a:gdLst/>
              <a:ahLst/>
              <a:cxnLst/>
              <a:rect l="l" t="t" r="r" b="b"/>
              <a:pathLst>
                <a:path w="34810" h="34810" extrusionOk="0">
                  <a:moveTo>
                    <a:pt x="8355" y="754"/>
                  </a:moveTo>
                  <a:cubicBezTo>
                    <a:pt x="10843" y="754"/>
                    <a:pt x="13696" y="1530"/>
                    <a:pt x="16640" y="2945"/>
                  </a:cubicBezTo>
                  <a:cubicBezTo>
                    <a:pt x="19585" y="4475"/>
                    <a:pt x="22621" y="6666"/>
                    <a:pt x="25382" y="9428"/>
                  </a:cubicBezTo>
                  <a:cubicBezTo>
                    <a:pt x="28144" y="12167"/>
                    <a:pt x="30336" y="15134"/>
                    <a:pt x="31751" y="18078"/>
                  </a:cubicBezTo>
                  <a:cubicBezTo>
                    <a:pt x="33280" y="21023"/>
                    <a:pt x="34033" y="23876"/>
                    <a:pt x="34033" y="26341"/>
                  </a:cubicBezTo>
                  <a:cubicBezTo>
                    <a:pt x="34033" y="28715"/>
                    <a:pt x="33371" y="30632"/>
                    <a:pt x="31956" y="31956"/>
                  </a:cubicBezTo>
                  <a:cubicBezTo>
                    <a:pt x="30609" y="33394"/>
                    <a:pt x="28715" y="34056"/>
                    <a:pt x="26341" y="34056"/>
                  </a:cubicBezTo>
                  <a:cubicBezTo>
                    <a:pt x="23876" y="34056"/>
                    <a:pt x="21023" y="33280"/>
                    <a:pt x="18056" y="31774"/>
                  </a:cubicBezTo>
                  <a:cubicBezTo>
                    <a:pt x="15202" y="30336"/>
                    <a:pt x="12167" y="28144"/>
                    <a:pt x="9405" y="25405"/>
                  </a:cubicBezTo>
                  <a:cubicBezTo>
                    <a:pt x="6643" y="22644"/>
                    <a:pt x="4474" y="19585"/>
                    <a:pt x="2945" y="16641"/>
                  </a:cubicBezTo>
                  <a:cubicBezTo>
                    <a:pt x="1507" y="13696"/>
                    <a:pt x="754" y="10843"/>
                    <a:pt x="754" y="8378"/>
                  </a:cubicBezTo>
                  <a:cubicBezTo>
                    <a:pt x="754" y="6095"/>
                    <a:pt x="1416" y="4178"/>
                    <a:pt x="2763" y="2763"/>
                  </a:cubicBezTo>
                  <a:cubicBezTo>
                    <a:pt x="4178" y="1439"/>
                    <a:pt x="6072" y="754"/>
                    <a:pt x="8355" y="754"/>
                  </a:cubicBezTo>
                  <a:close/>
                  <a:moveTo>
                    <a:pt x="8355" y="1"/>
                  </a:moveTo>
                  <a:cubicBezTo>
                    <a:pt x="5981" y="1"/>
                    <a:pt x="3790" y="663"/>
                    <a:pt x="2283" y="2283"/>
                  </a:cubicBezTo>
                  <a:cubicBezTo>
                    <a:pt x="754" y="3813"/>
                    <a:pt x="1" y="6004"/>
                    <a:pt x="1" y="8378"/>
                  </a:cubicBezTo>
                  <a:cubicBezTo>
                    <a:pt x="1" y="11025"/>
                    <a:pt x="845" y="13993"/>
                    <a:pt x="2283" y="17029"/>
                  </a:cubicBezTo>
                  <a:cubicBezTo>
                    <a:pt x="3790" y="20064"/>
                    <a:pt x="5981" y="23123"/>
                    <a:pt x="8834" y="25976"/>
                  </a:cubicBezTo>
                  <a:cubicBezTo>
                    <a:pt x="11687" y="28715"/>
                    <a:pt x="14746" y="30998"/>
                    <a:pt x="17782" y="32436"/>
                  </a:cubicBezTo>
                  <a:cubicBezTo>
                    <a:pt x="20817" y="33965"/>
                    <a:pt x="23762" y="34809"/>
                    <a:pt x="26341" y="34809"/>
                  </a:cubicBezTo>
                  <a:cubicBezTo>
                    <a:pt x="28806" y="34809"/>
                    <a:pt x="30997" y="34056"/>
                    <a:pt x="32527" y="32527"/>
                  </a:cubicBezTo>
                  <a:cubicBezTo>
                    <a:pt x="34033" y="30998"/>
                    <a:pt x="34809" y="28829"/>
                    <a:pt x="34809" y="26341"/>
                  </a:cubicBezTo>
                  <a:cubicBezTo>
                    <a:pt x="34809" y="23785"/>
                    <a:pt x="33942" y="20840"/>
                    <a:pt x="32435" y="17782"/>
                  </a:cubicBezTo>
                  <a:cubicBezTo>
                    <a:pt x="30997" y="14746"/>
                    <a:pt x="28715" y="11710"/>
                    <a:pt x="25953" y="8857"/>
                  </a:cubicBezTo>
                  <a:cubicBezTo>
                    <a:pt x="23100" y="6004"/>
                    <a:pt x="20064" y="3813"/>
                    <a:pt x="17028" y="2283"/>
                  </a:cubicBezTo>
                  <a:cubicBezTo>
                    <a:pt x="13970" y="754"/>
                    <a:pt x="11025" y="1"/>
                    <a:pt x="83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35000" y="2713975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347"/>
                    <a:pt x="8468" y="2100"/>
                  </a:cubicBezTo>
                  <a:cubicBezTo>
                    <a:pt x="9313" y="2945"/>
                    <a:pt x="9792" y="4086"/>
                    <a:pt x="9792" y="5342"/>
                  </a:cubicBezTo>
                  <a:cubicBezTo>
                    <a:pt x="9792" y="6574"/>
                    <a:pt x="9313" y="7715"/>
                    <a:pt x="8468" y="8469"/>
                  </a:cubicBezTo>
                  <a:cubicBezTo>
                    <a:pt x="7692" y="9336"/>
                    <a:pt x="6551" y="9792"/>
                    <a:pt x="5319" y="9792"/>
                  </a:cubicBezTo>
                  <a:cubicBezTo>
                    <a:pt x="4086" y="9792"/>
                    <a:pt x="2945" y="9336"/>
                    <a:pt x="2100" y="8469"/>
                  </a:cubicBezTo>
                  <a:cubicBezTo>
                    <a:pt x="1324" y="7715"/>
                    <a:pt x="754" y="6574"/>
                    <a:pt x="754" y="5342"/>
                  </a:cubicBezTo>
                  <a:cubicBezTo>
                    <a:pt x="754" y="4086"/>
                    <a:pt x="1324" y="2945"/>
                    <a:pt x="2100" y="2100"/>
                  </a:cubicBezTo>
                  <a:cubicBezTo>
                    <a:pt x="2945" y="1347"/>
                    <a:pt x="4086" y="777"/>
                    <a:pt x="5319" y="777"/>
                  </a:cubicBezTo>
                  <a:close/>
                  <a:moveTo>
                    <a:pt x="5319" y="0"/>
                  </a:moveTo>
                  <a:cubicBezTo>
                    <a:pt x="2374" y="0"/>
                    <a:pt x="0" y="2374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74"/>
                    <a:pt x="8172" y="0"/>
                    <a:pt x="53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2754996" y="-118177"/>
            <a:ext cx="693436" cy="776004"/>
            <a:chOff x="2508650" y="1095875"/>
            <a:chExt cx="530150" cy="593275"/>
          </a:xfrm>
        </p:grpSpPr>
        <p:sp>
          <p:nvSpPr>
            <p:cNvPr id="125" name="Google Shape;125;p2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3084788" y="4639509"/>
            <a:ext cx="624766" cy="814361"/>
            <a:chOff x="2956025" y="4162225"/>
            <a:chExt cx="477650" cy="622600"/>
          </a:xfrm>
        </p:grpSpPr>
        <p:sp>
          <p:nvSpPr>
            <p:cNvPr id="132" name="Google Shape;132;p2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3813996" y="16380"/>
            <a:ext cx="668780" cy="615806"/>
            <a:chOff x="3209975" y="1113925"/>
            <a:chExt cx="511300" cy="470800"/>
          </a:xfrm>
        </p:grpSpPr>
        <p:sp>
          <p:nvSpPr>
            <p:cNvPr id="139" name="Google Shape;139;p2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 rot="4519132">
            <a:off x="5878151" y="16493"/>
            <a:ext cx="662831" cy="697167"/>
            <a:chOff x="4391750" y="873675"/>
            <a:chExt cx="506750" cy="533000"/>
          </a:xfrm>
        </p:grpSpPr>
        <p:sp>
          <p:nvSpPr>
            <p:cNvPr id="149" name="Google Shape;149;p2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2"/>
          <p:cNvGrpSpPr/>
          <p:nvPr/>
        </p:nvGrpSpPr>
        <p:grpSpPr>
          <a:xfrm rot="-10219298">
            <a:off x="665153" y="4391424"/>
            <a:ext cx="671798" cy="491160"/>
            <a:chOff x="1676675" y="2892575"/>
            <a:chExt cx="513600" cy="375500"/>
          </a:xfrm>
        </p:grpSpPr>
        <p:sp>
          <p:nvSpPr>
            <p:cNvPr id="159" name="Google Shape;159;p2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2"/>
          <p:cNvGrpSpPr/>
          <p:nvPr/>
        </p:nvGrpSpPr>
        <p:grpSpPr>
          <a:xfrm rot="-1029874">
            <a:off x="2173543" y="4584097"/>
            <a:ext cx="388888" cy="809134"/>
            <a:chOff x="3885600" y="970650"/>
            <a:chExt cx="297325" cy="618625"/>
          </a:xfrm>
        </p:grpSpPr>
        <p:sp>
          <p:nvSpPr>
            <p:cNvPr id="168" name="Google Shape;168;p2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"/>
          <p:cNvGrpSpPr/>
          <p:nvPr/>
        </p:nvGrpSpPr>
        <p:grpSpPr>
          <a:xfrm rot="1692883">
            <a:off x="4226040" y="4429759"/>
            <a:ext cx="388906" cy="809171"/>
            <a:chOff x="3885600" y="970650"/>
            <a:chExt cx="297325" cy="618625"/>
          </a:xfrm>
        </p:grpSpPr>
        <p:sp>
          <p:nvSpPr>
            <p:cNvPr id="174" name="Google Shape;174;p2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6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733" name="Google Shape;733;p16"/>
          <p:cNvGrpSpPr/>
          <p:nvPr/>
        </p:nvGrpSpPr>
        <p:grpSpPr>
          <a:xfrm rot="-6452306">
            <a:off x="447739" y="482984"/>
            <a:ext cx="616929" cy="568062"/>
            <a:chOff x="3209975" y="1113925"/>
            <a:chExt cx="511300" cy="470800"/>
          </a:xfrm>
        </p:grpSpPr>
        <p:sp>
          <p:nvSpPr>
            <p:cNvPr id="734" name="Google Shape;734;p16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16"/>
          <p:cNvGrpSpPr/>
          <p:nvPr/>
        </p:nvGrpSpPr>
        <p:grpSpPr>
          <a:xfrm rot="-10538759" flipH="1">
            <a:off x="8288525" y="4487364"/>
            <a:ext cx="671776" cy="491145"/>
            <a:chOff x="1676675" y="2892575"/>
            <a:chExt cx="513600" cy="375500"/>
          </a:xfrm>
        </p:grpSpPr>
        <p:sp>
          <p:nvSpPr>
            <p:cNvPr id="744" name="Google Shape;744;p16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0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02" name="Google Shape;802;p20"/>
          <p:cNvSpPr txBox="1">
            <a:spLocks noGrp="1"/>
          </p:cNvSpPr>
          <p:nvPr>
            <p:ph type="title" idx="2"/>
          </p:nvPr>
        </p:nvSpPr>
        <p:spPr>
          <a:xfrm>
            <a:off x="710950" y="2910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03" name="Google Shape;803;p20"/>
          <p:cNvSpPr txBox="1">
            <a:spLocks noGrp="1"/>
          </p:cNvSpPr>
          <p:nvPr>
            <p:ph type="subTitle" idx="1"/>
          </p:nvPr>
        </p:nvSpPr>
        <p:spPr>
          <a:xfrm>
            <a:off x="776200" y="3359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0"/>
          <p:cNvSpPr txBox="1">
            <a:spLocks noGrp="1"/>
          </p:cNvSpPr>
          <p:nvPr>
            <p:ph type="title" idx="3"/>
          </p:nvPr>
        </p:nvSpPr>
        <p:spPr>
          <a:xfrm>
            <a:off x="6114989" y="2910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05" name="Google Shape;805;p20"/>
          <p:cNvSpPr txBox="1">
            <a:spLocks noGrp="1"/>
          </p:cNvSpPr>
          <p:nvPr>
            <p:ph type="subTitle" idx="4"/>
          </p:nvPr>
        </p:nvSpPr>
        <p:spPr>
          <a:xfrm>
            <a:off x="6180239" y="3359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title" idx="5"/>
          </p:nvPr>
        </p:nvSpPr>
        <p:spPr>
          <a:xfrm>
            <a:off x="3412969" y="2910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600"/>
              <a:buNone/>
              <a:defRPr sz="26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07" name="Google Shape;807;p20"/>
          <p:cNvSpPr txBox="1">
            <a:spLocks noGrp="1"/>
          </p:cNvSpPr>
          <p:nvPr>
            <p:ph type="subTitle" idx="6"/>
          </p:nvPr>
        </p:nvSpPr>
        <p:spPr>
          <a:xfrm>
            <a:off x="3478219" y="3359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8" name="Google Shape;808;p20"/>
          <p:cNvGrpSpPr/>
          <p:nvPr/>
        </p:nvGrpSpPr>
        <p:grpSpPr>
          <a:xfrm rot="-1473163">
            <a:off x="162976" y="567468"/>
            <a:ext cx="662812" cy="697147"/>
            <a:chOff x="4391750" y="873675"/>
            <a:chExt cx="506750" cy="533000"/>
          </a:xfrm>
        </p:grpSpPr>
        <p:sp>
          <p:nvSpPr>
            <p:cNvPr id="809" name="Google Shape;809;p20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0"/>
          <p:cNvGrpSpPr/>
          <p:nvPr/>
        </p:nvGrpSpPr>
        <p:grpSpPr>
          <a:xfrm rot="-8909990" flipH="1">
            <a:off x="8250268" y="229731"/>
            <a:ext cx="671758" cy="491131"/>
            <a:chOff x="1676675" y="2892575"/>
            <a:chExt cx="513600" cy="375500"/>
          </a:xfrm>
        </p:grpSpPr>
        <p:sp>
          <p:nvSpPr>
            <p:cNvPr id="819" name="Google Shape;819;p20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2"/>
          <p:cNvSpPr txBox="1">
            <a:spLocks noGrp="1"/>
          </p:cNvSpPr>
          <p:nvPr>
            <p:ph type="title"/>
          </p:nvPr>
        </p:nvSpPr>
        <p:spPr>
          <a:xfrm>
            <a:off x="1975737" y="16670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6" name="Google Shape;856;p22"/>
          <p:cNvSpPr txBox="1">
            <a:spLocks noGrp="1"/>
          </p:cNvSpPr>
          <p:nvPr>
            <p:ph type="subTitle" idx="1"/>
          </p:nvPr>
        </p:nvSpPr>
        <p:spPr>
          <a:xfrm>
            <a:off x="1975739" y="20551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57" name="Google Shape;857;p22"/>
          <p:cNvSpPr txBox="1">
            <a:spLocks noGrp="1"/>
          </p:cNvSpPr>
          <p:nvPr>
            <p:ph type="title" idx="2"/>
          </p:nvPr>
        </p:nvSpPr>
        <p:spPr>
          <a:xfrm>
            <a:off x="1975862" y="32562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58" name="Google Shape;858;p22"/>
          <p:cNvSpPr txBox="1">
            <a:spLocks noGrp="1"/>
          </p:cNvSpPr>
          <p:nvPr>
            <p:ph type="subTitle" idx="3"/>
          </p:nvPr>
        </p:nvSpPr>
        <p:spPr>
          <a:xfrm>
            <a:off x="1975739" y="36442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59" name="Google Shape;859;p22"/>
          <p:cNvSpPr txBox="1">
            <a:spLocks noGrp="1"/>
          </p:cNvSpPr>
          <p:nvPr>
            <p:ph type="title" idx="4"/>
          </p:nvPr>
        </p:nvSpPr>
        <p:spPr>
          <a:xfrm>
            <a:off x="5724287" y="16670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60" name="Google Shape;860;p22"/>
          <p:cNvSpPr txBox="1">
            <a:spLocks noGrp="1"/>
          </p:cNvSpPr>
          <p:nvPr>
            <p:ph type="subTitle" idx="5"/>
          </p:nvPr>
        </p:nvSpPr>
        <p:spPr>
          <a:xfrm>
            <a:off x="5724289" y="20551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61" name="Google Shape;861;p22"/>
          <p:cNvSpPr txBox="1">
            <a:spLocks noGrp="1"/>
          </p:cNvSpPr>
          <p:nvPr>
            <p:ph type="title" idx="6"/>
          </p:nvPr>
        </p:nvSpPr>
        <p:spPr>
          <a:xfrm>
            <a:off x="5724287" y="32562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62" name="Google Shape;862;p22"/>
          <p:cNvSpPr txBox="1">
            <a:spLocks noGrp="1"/>
          </p:cNvSpPr>
          <p:nvPr>
            <p:ph type="subTitle" idx="7"/>
          </p:nvPr>
        </p:nvSpPr>
        <p:spPr>
          <a:xfrm>
            <a:off x="5724289" y="36442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63" name="Google Shape;863;p22"/>
          <p:cNvSpPr txBox="1">
            <a:spLocks noGrp="1"/>
          </p:cNvSpPr>
          <p:nvPr>
            <p:ph type="title" idx="8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864" name="Google Shape;864;p22"/>
          <p:cNvGrpSpPr/>
          <p:nvPr/>
        </p:nvGrpSpPr>
        <p:grpSpPr>
          <a:xfrm rot="406283">
            <a:off x="8104183" y="4113501"/>
            <a:ext cx="805786" cy="717132"/>
            <a:chOff x="4370625" y="3149375"/>
            <a:chExt cx="622600" cy="554100"/>
          </a:xfrm>
        </p:grpSpPr>
        <p:sp>
          <p:nvSpPr>
            <p:cNvPr id="865" name="Google Shape;865;p22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22"/>
          <p:cNvGrpSpPr/>
          <p:nvPr/>
        </p:nvGrpSpPr>
        <p:grpSpPr>
          <a:xfrm rot="-1775109">
            <a:off x="14013" y="-222396"/>
            <a:ext cx="868112" cy="1649273"/>
            <a:chOff x="1783375" y="852575"/>
            <a:chExt cx="663675" cy="1260875"/>
          </a:xfrm>
        </p:grpSpPr>
        <p:sp>
          <p:nvSpPr>
            <p:cNvPr id="875" name="Google Shape;875;p22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bg>
      <p:bgPr>
        <a:solidFill>
          <a:srgbClr val="F1E8E5"/>
        </a:solid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4"/>
          <p:cNvSpPr txBox="1">
            <a:spLocks noGrp="1"/>
          </p:cNvSpPr>
          <p:nvPr>
            <p:ph type="ctrTitle"/>
          </p:nvPr>
        </p:nvSpPr>
        <p:spPr>
          <a:xfrm>
            <a:off x="1636950" y="539997"/>
            <a:ext cx="5870100" cy="13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5200"/>
              <a:buNone/>
              <a:defRPr sz="6000">
                <a:solidFill>
                  <a:srgbClr val="FF8E7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1" name="Google Shape;921;p24"/>
          <p:cNvSpPr txBox="1">
            <a:spLocks noGrp="1"/>
          </p:cNvSpPr>
          <p:nvPr>
            <p:ph type="subTitle" idx="1"/>
          </p:nvPr>
        </p:nvSpPr>
        <p:spPr>
          <a:xfrm>
            <a:off x="1722150" y="1822150"/>
            <a:ext cx="5699700" cy="11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2" name="Google Shape;922;p24"/>
          <p:cNvSpPr txBox="1"/>
          <p:nvPr/>
        </p:nvSpPr>
        <p:spPr>
          <a:xfrm>
            <a:off x="2887950" y="3507850"/>
            <a:ext cx="33681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CREDITS: This presentation template was created by </a:t>
            </a:r>
            <a:r>
              <a:rPr lang="en" sz="1000" b="1">
                <a:solidFill>
                  <a:srgbClr val="2A2E21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, including icons by </a:t>
            </a:r>
            <a:r>
              <a:rPr lang="en" sz="1000" b="1">
                <a:solidFill>
                  <a:srgbClr val="2A2E21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, and infographics &amp; images by </a:t>
            </a:r>
            <a:r>
              <a:rPr lang="en" sz="1000" b="1">
                <a:solidFill>
                  <a:srgbClr val="2A2E21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. </a:t>
            </a:r>
            <a:endParaRPr sz="1000">
              <a:solidFill>
                <a:srgbClr val="2A2E2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grpSp>
        <p:nvGrpSpPr>
          <p:cNvPr id="923" name="Google Shape;923;p24"/>
          <p:cNvGrpSpPr/>
          <p:nvPr/>
        </p:nvGrpSpPr>
        <p:grpSpPr>
          <a:xfrm rot="-766047">
            <a:off x="-85919" y="141701"/>
            <a:ext cx="911517" cy="1732895"/>
            <a:chOff x="-318557" y="43428"/>
            <a:chExt cx="911494" cy="1732850"/>
          </a:xfrm>
        </p:grpSpPr>
        <p:sp>
          <p:nvSpPr>
            <p:cNvPr id="924" name="Google Shape;924;p24"/>
            <p:cNvSpPr/>
            <p:nvPr/>
          </p:nvSpPr>
          <p:spPr>
            <a:xfrm>
              <a:off x="-237088" y="43428"/>
              <a:ext cx="776492" cy="1732850"/>
            </a:xfrm>
            <a:custGeom>
              <a:avLst/>
              <a:gdLst/>
              <a:ahLst/>
              <a:cxnLst/>
              <a:rect l="l" t="t" r="r" b="b"/>
              <a:pathLst>
                <a:path w="19596" h="43734" extrusionOk="0">
                  <a:moveTo>
                    <a:pt x="8344" y="13837"/>
                  </a:moveTo>
                  <a:lnTo>
                    <a:pt x="8579" y="13955"/>
                  </a:lnTo>
                  <a:lnTo>
                    <a:pt x="8696" y="13955"/>
                  </a:lnTo>
                  <a:cubicBezTo>
                    <a:pt x="9431" y="14425"/>
                    <a:pt x="10283" y="15042"/>
                    <a:pt x="11164" y="15659"/>
                  </a:cubicBezTo>
                  <a:cubicBezTo>
                    <a:pt x="11752" y="16158"/>
                    <a:pt x="12251" y="16510"/>
                    <a:pt x="12751" y="17010"/>
                  </a:cubicBezTo>
                  <a:cubicBezTo>
                    <a:pt x="13221" y="17362"/>
                    <a:pt x="13720" y="17862"/>
                    <a:pt x="13955" y="18361"/>
                  </a:cubicBezTo>
                  <a:cubicBezTo>
                    <a:pt x="14572" y="19096"/>
                    <a:pt x="14954" y="20065"/>
                    <a:pt x="15189" y="21035"/>
                  </a:cubicBezTo>
                  <a:lnTo>
                    <a:pt x="15189" y="22386"/>
                  </a:lnTo>
                  <a:cubicBezTo>
                    <a:pt x="15189" y="23620"/>
                    <a:pt x="14954" y="24707"/>
                    <a:pt x="14337" y="25706"/>
                  </a:cubicBezTo>
                  <a:cubicBezTo>
                    <a:pt x="13838" y="26558"/>
                    <a:pt x="13367" y="27410"/>
                    <a:pt x="12868" y="28144"/>
                  </a:cubicBezTo>
                  <a:cubicBezTo>
                    <a:pt x="12751" y="28526"/>
                    <a:pt x="12486" y="28761"/>
                    <a:pt x="12369" y="28996"/>
                  </a:cubicBezTo>
                  <a:cubicBezTo>
                    <a:pt x="12251" y="29113"/>
                    <a:pt x="12134" y="29378"/>
                    <a:pt x="12016" y="29613"/>
                  </a:cubicBezTo>
                  <a:cubicBezTo>
                    <a:pt x="11899" y="29613"/>
                    <a:pt x="11899" y="29730"/>
                    <a:pt x="11752" y="29848"/>
                  </a:cubicBezTo>
                  <a:lnTo>
                    <a:pt x="11634" y="30112"/>
                  </a:lnTo>
                  <a:lnTo>
                    <a:pt x="11399" y="29995"/>
                  </a:lnTo>
                  <a:lnTo>
                    <a:pt x="11164" y="29995"/>
                  </a:lnTo>
                  <a:cubicBezTo>
                    <a:pt x="11017" y="29848"/>
                    <a:pt x="11017" y="29848"/>
                    <a:pt x="10900" y="29730"/>
                  </a:cubicBezTo>
                  <a:lnTo>
                    <a:pt x="10547" y="29495"/>
                  </a:lnTo>
                  <a:cubicBezTo>
                    <a:pt x="10048" y="29260"/>
                    <a:pt x="9695" y="28996"/>
                    <a:pt x="9313" y="28643"/>
                  </a:cubicBezTo>
                  <a:cubicBezTo>
                    <a:pt x="8579" y="28261"/>
                    <a:pt x="7845" y="27645"/>
                    <a:pt x="7110" y="27057"/>
                  </a:cubicBezTo>
                  <a:cubicBezTo>
                    <a:pt x="6258" y="26323"/>
                    <a:pt x="5524" y="25324"/>
                    <a:pt x="5024" y="24119"/>
                  </a:cubicBezTo>
                  <a:cubicBezTo>
                    <a:pt x="4789" y="23620"/>
                    <a:pt x="4672" y="23120"/>
                    <a:pt x="4554" y="22650"/>
                  </a:cubicBezTo>
                  <a:cubicBezTo>
                    <a:pt x="4407" y="21916"/>
                    <a:pt x="4407" y="21035"/>
                    <a:pt x="4672" y="20300"/>
                  </a:cubicBezTo>
                  <a:cubicBezTo>
                    <a:pt x="4789" y="19713"/>
                    <a:pt x="4907" y="19213"/>
                    <a:pt x="5289" y="18596"/>
                  </a:cubicBezTo>
                  <a:cubicBezTo>
                    <a:pt x="5524" y="17979"/>
                    <a:pt x="5759" y="17509"/>
                    <a:pt x="6141" y="16775"/>
                  </a:cubicBezTo>
                  <a:cubicBezTo>
                    <a:pt x="6758" y="15894"/>
                    <a:pt x="7228" y="15042"/>
                    <a:pt x="7845" y="14190"/>
                  </a:cubicBezTo>
                  <a:cubicBezTo>
                    <a:pt x="7962" y="14072"/>
                    <a:pt x="8080" y="13955"/>
                    <a:pt x="8226" y="13837"/>
                  </a:cubicBezTo>
                  <a:close/>
                  <a:moveTo>
                    <a:pt x="11282" y="0"/>
                  </a:moveTo>
                  <a:cubicBezTo>
                    <a:pt x="11164" y="0"/>
                    <a:pt x="11017" y="118"/>
                    <a:pt x="11017" y="118"/>
                  </a:cubicBezTo>
                  <a:lnTo>
                    <a:pt x="11017" y="353"/>
                  </a:lnTo>
                  <a:lnTo>
                    <a:pt x="11017" y="470"/>
                  </a:lnTo>
                  <a:cubicBezTo>
                    <a:pt x="11164" y="970"/>
                    <a:pt x="11164" y="1352"/>
                    <a:pt x="11282" y="1822"/>
                  </a:cubicBezTo>
                  <a:lnTo>
                    <a:pt x="11282" y="2086"/>
                  </a:lnTo>
                  <a:cubicBezTo>
                    <a:pt x="11399" y="2938"/>
                    <a:pt x="11517" y="3790"/>
                    <a:pt x="11517" y="4642"/>
                  </a:cubicBezTo>
                  <a:cubicBezTo>
                    <a:pt x="11517" y="5758"/>
                    <a:pt x="11282" y="6728"/>
                    <a:pt x="11017" y="7580"/>
                  </a:cubicBezTo>
                  <a:cubicBezTo>
                    <a:pt x="10900" y="8079"/>
                    <a:pt x="10665" y="8696"/>
                    <a:pt x="10283" y="9284"/>
                  </a:cubicBezTo>
                  <a:cubicBezTo>
                    <a:pt x="9695" y="10400"/>
                    <a:pt x="9078" y="11487"/>
                    <a:pt x="8344" y="12486"/>
                  </a:cubicBezTo>
                  <a:cubicBezTo>
                    <a:pt x="8344" y="12603"/>
                    <a:pt x="8344" y="12603"/>
                    <a:pt x="8226" y="12603"/>
                  </a:cubicBezTo>
                  <a:lnTo>
                    <a:pt x="8226" y="12721"/>
                  </a:lnTo>
                  <a:lnTo>
                    <a:pt x="8080" y="12721"/>
                  </a:lnTo>
                  <a:cubicBezTo>
                    <a:pt x="8011" y="12755"/>
                    <a:pt x="7952" y="12769"/>
                    <a:pt x="7900" y="12769"/>
                  </a:cubicBezTo>
                  <a:cubicBezTo>
                    <a:pt x="7776" y="12769"/>
                    <a:pt x="7693" y="12686"/>
                    <a:pt x="7609" y="12603"/>
                  </a:cubicBezTo>
                  <a:cubicBezTo>
                    <a:pt x="6993" y="12221"/>
                    <a:pt x="6258" y="11751"/>
                    <a:pt x="5524" y="11134"/>
                  </a:cubicBezTo>
                  <a:cubicBezTo>
                    <a:pt x="4907" y="10635"/>
                    <a:pt x="4290" y="10282"/>
                    <a:pt x="3820" y="9783"/>
                  </a:cubicBezTo>
                  <a:cubicBezTo>
                    <a:pt x="3085" y="8931"/>
                    <a:pt x="2468" y="8197"/>
                    <a:pt x="2087" y="7345"/>
                  </a:cubicBezTo>
                  <a:cubicBezTo>
                    <a:pt x="1734" y="6728"/>
                    <a:pt x="1470" y="5876"/>
                    <a:pt x="1117" y="5024"/>
                  </a:cubicBezTo>
                  <a:cubicBezTo>
                    <a:pt x="1000" y="4289"/>
                    <a:pt x="735" y="3555"/>
                    <a:pt x="618" y="2674"/>
                  </a:cubicBezTo>
                  <a:cubicBezTo>
                    <a:pt x="500" y="2556"/>
                    <a:pt x="500" y="2556"/>
                    <a:pt x="500" y="2439"/>
                  </a:cubicBezTo>
                  <a:cubicBezTo>
                    <a:pt x="500" y="2204"/>
                    <a:pt x="383" y="2204"/>
                    <a:pt x="265" y="2204"/>
                  </a:cubicBezTo>
                  <a:cubicBezTo>
                    <a:pt x="148" y="2204"/>
                    <a:pt x="1" y="2321"/>
                    <a:pt x="1" y="2439"/>
                  </a:cubicBezTo>
                  <a:cubicBezTo>
                    <a:pt x="1" y="2556"/>
                    <a:pt x="1" y="2674"/>
                    <a:pt x="148" y="2938"/>
                  </a:cubicBezTo>
                  <a:cubicBezTo>
                    <a:pt x="265" y="3908"/>
                    <a:pt x="618" y="5024"/>
                    <a:pt x="1000" y="5993"/>
                  </a:cubicBezTo>
                  <a:cubicBezTo>
                    <a:pt x="1235" y="6610"/>
                    <a:pt x="1352" y="7080"/>
                    <a:pt x="1616" y="7462"/>
                  </a:cubicBezTo>
                  <a:cubicBezTo>
                    <a:pt x="2087" y="8432"/>
                    <a:pt x="2703" y="9430"/>
                    <a:pt x="3555" y="10282"/>
                  </a:cubicBezTo>
                  <a:cubicBezTo>
                    <a:pt x="4290" y="10899"/>
                    <a:pt x="4907" y="11369"/>
                    <a:pt x="5641" y="11869"/>
                  </a:cubicBezTo>
                  <a:cubicBezTo>
                    <a:pt x="6023" y="12104"/>
                    <a:pt x="6258" y="12368"/>
                    <a:pt x="6611" y="12603"/>
                  </a:cubicBezTo>
                  <a:cubicBezTo>
                    <a:pt x="6875" y="12721"/>
                    <a:pt x="6993" y="12956"/>
                    <a:pt x="7228" y="13103"/>
                  </a:cubicBezTo>
                  <a:cubicBezTo>
                    <a:pt x="7345" y="13103"/>
                    <a:pt x="7492" y="13220"/>
                    <a:pt x="7609" y="13338"/>
                  </a:cubicBezTo>
                  <a:lnTo>
                    <a:pt x="7609" y="13455"/>
                  </a:lnTo>
                  <a:cubicBezTo>
                    <a:pt x="7609" y="13690"/>
                    <a:pt x="7492" y="13837"/>
                    <a:pt x="7345" y="13955"/>
                  </a:cubicBezTo>
                  <a:cubicBezTo>
                    <a:pt x="7110" y="14307"/>
                    <a:pt x="6993" y="14572"/>
                    <a:pt x="6758" y="14924"/>
                  </a:cubicBezTo>
                  <a:cubicBezTo>
                    <a:pt x="6493" y="15424"/>
                    <a:pt x="6141" y="15776"/>
                    <a:pt x="5876" y="16275"/>
                  </a:cubicBezTo>
                  <a:cubicBezTo>
                    <a:pt x="5524" y="16892"/>
                    <a:pt x="5142" y="17509"/>
                    <a:pt x="4789" y="18244"/>
                  </a:cubicBezTo>
                  <a:cubicBezTo>
                    <a:pt x="4554" y="18831"/>
                    <a:pt x="4290" y="19448"/>
                    <a:pt x="4172" y="20183"/>
                  </a:cubicBezTo>
                  <a:cubicBezTo>
                    <a:pt x="3937" y="21035"/>
                    <a:pt x="3937" y="21769"/>
                    <a:pt x="4055" y="22650"/>
                  </a:cubicBezTo>
                  <a:cubicBezTo>
                    <a:pt x="4172" y="23385"/>
                    <a:pt x="4407" y="24119"/>
                    <a:pt x="4672" y="24707"/>
                  </a:cubicBezTo>
                  <a:cubicBezTo>
                    <a:pt x="5289" y="25823"/>
                    <a:pt x="5876" y="26675"/>
                    <a:pt x="6611" y="27410"/>
                  </a:cubicBezTo>
                  <a:cubicBezTo>
                    <a:pt x="6875" y="27527"/>
                    <a:pt x="7110" y="27791"/>
                    <a:pt x="7345" y="28026"/>
                  </a:cubicBezTo>
                  <a:lnTo>
                    <a:pt x="7492" y="28026"/>
                  </a:lnTo>
                  <a:cubicBezTo>
                    <a:pt x="7962" y="28526"/>
                    <a:pt x="8579" y="28878"/>
                    <a:pt x="9196" y="29378"/>
                  </a:cubicBezTo>
                  <a:cubicBezTo>
                    <a:pt x="9548" y="29613"/>
                    <a:pt x="9930" y="29730"/>
                    <a:pt x="10165" y="29995"/>
                  </a:cubicBezTo>
                  <a:cubicBezTo>
                    <a:pt x="10430" y="30112"/>
                    <a:pt x="10547" y="30230"/>
                    <a:pt x="10665" y="30347"/>
                  </a:cubicBezTo>
                  <a:cubicBezTo>
                    <a:pt x="10782" y="30347"/>
                    <a:pt x="10782" y="30465"/>
                    <a:pt x="10900" y="30465"/>
                  </a:cubicBezTo>
                  <a:lnTo>
                    <a:pt x="11017" y="30582"/>
                  </a:lnTo>
                  <a:cubicBezTo>
                    <a:pt x="11164" y="30847"/>
                    <a:pt x="11017" y="31082"/>
                    <a:pt x="10900" y="31082"/>
                  </a:cubicBezTo>
                  <a:cubicBezTo>
                    <a:pt x="10430" y="31699"/>
                    <a:pt x="10048" y="32433"/>
                    <a:pt x="9548" y="33285"/>
                  </a:cubicBezTo>
                  <a:cubicBezTo>
                    <a:pt x="9196" y="33902"/>
                    <a:pt x="8961" y="34401"/>
                    <a:pt x="8696" y="34989"/>
                  </a:cubicBezTo>
                  <a:cubicBezTo>
                    <a:pt x="8344" y="35870"/>
                    <a:pt x="8080" y="36840"/>
                    <a:pt x="7962" y="37692"/>
                  </a:cubicBezTo>
                  <a:cubicBezTo>
                    <a:pt x="7845" y="38309"/>
                    <a:pt x="7845" y="38926"/>
                    <a:pt x="7845" y="39542"/>
                  </a:cubicBezTo>
                  <a:cubicBezTo>
                    <a:pt x="7845" y="40130"/>
                    <a:pt x="7962" y="40864"/>
                    <a:pt x="7962" y="41599"/>
                  </a:cubicBezTo>
                  <a:cubicBezTo>
                    <a:pt x="8080" y="42098"/>
                    <a:pt x="8080" y="42598"/>
                    <a:pt x="8226" y="43215"/>
                  </a:cubicBezTo>
                  <a:cubicBezTo>
                    <a:pt x="8344" y="43332"/>
                    <a:pt x="8344" y="43450"/>
                    <a:pt x="8344" y="43567"/>
                  </a:cubicBezTo>
                  <a:cubicBezTo>
                    <a:pt x="8344" y="43650"/>
                    <a:pt x="8461" y="43733"/>
                    <a:pt x="8530" y="43733"/>
                  </a:cubicBezTo>
                  <a:cubicBezTo>
                    <a:pt x="8559" y="43733"/>
                    <a:pt x="8579" y="43719"/>
                    <a:pt x="8579" y="43685"/>
                  </a:cubicBezTo>
                  <a:cubicBezTo>
                    <a:pt x="8696" y="43685"/>
                    <a:pt x="8814" y="43567"/>
                    <a:pt x="8814" y="43450"/>
                  </a:cubicBezTo>
                  <a:lnTo>
                    <a:pt x="8814" y="43332"/>
                  </a:lnTo>
                  <a:lnTo>
                    <a:pt x="8814" y="43215"/>
                  </a:lnTo>
                  <a:cubicBezTo>
                    <a:pt x="8579" y="41981"/>
                    <a:pt x="8461" y="40864"/>
                    <a:pt x="8344" y="39542"/>
                  </a:cubicBezTo>
                  <a:cubicBezTo>
                    <a:pt x="8344" y="37927"/>
                    <a:pt x="8579" y="36605"/>
                    <a:pt x="9196" y="35253"/>
                  </a:cubicBezTo>
                  <a:cubicBezTo>
                    <a:pt x="9813" y="33784"/>
                    <a:pt x="10665" y="32316"/>
                    <a:pt x="11399" y="31317"/>
                  </a:cubicBezTo>
                  <a:cubicBezTo>
                    <a:pt x="11517" y="31199"/>
                    <a:pt x="11634" y="31082"/>
                    <a:pt x="11752" y="31082"/>
                  </a:cubicBezTo>
                  <a:lnTo>
                    <a:pt x="11899" y="31082"/>
                  </a:lnTo>
                  <a:lnTo>
                    <a:pt x="12016" y="31199"/>
                  </a:lnTo>
                  <a:cubicBezTo>
                    <a:pt x="12016" y="31199"/>
                    <a:pt x="12134" y="31199"/>
                    <a:pt x="12251" y="31317"/>
                  </a:cubicBezTo>
                  <a:lnTo>
                    <a:pt x="12633" y="31581"/>
                  </a:lnTo>
                  <a:cubicBezTo>
                    <a:pt x="12986" y="31816"/>
                    <a:pt x="13485" y="32198"/>
                    <a:pt x="13838" y="32433"/>
                  </a:cubicBezTo>
                  <a:cubicBezTo>
                    <a:pt x="14454" y="32933"/>
                    <a:pt x="15071" y="33403"/>
                    <a:pt x="15571" y="33902"/>
                  </a:cubicBezTo>
                  <a:cubicBezTo>
                    <a:pt x="16540" y="34754"/>
                    <a:pt x="17157" y="35723"/>
                    <a:pt x="17627" y="36722"/>
                  </a:cubicBezTo>
                  <a:cubicBezTo>
                    <a:pt x="18009" y="37574"/>
                    <a:pt x="18362" y="38544"/>
                    <a:pt x="18626" y="39542"/>
                  </a:cubicBezTo>
                  <a:cubicBezTo>
                    <a:pt x="18744" y="39895"/>
                    <a:pt x="18861" y="40277"/>
                    <a:pt x="18861" y="40629"/>
                  </a:cubicBezTo>
                  <a:cubicBezTo>
                    <a:pt x="18979" y="40747"/>
                    <a:pt x="18979" y="41011"/>
                    <a:pt x="19096" y="41129"/>
                  </a:cubicBezTo>
                  <a:lnTo>
                    <a:pt x="19096" y="41481"/>
                  </a:lnTo>
                  <a:cubicBezTo>
                    <a:pt x="19243" y="41481"/>
                    <a:pt x="19243" y="41599"/>
                    <a:pt x="19360" y="41599"/>
                  </a:cubicBezTo>
                  <a:cubicBezTo>
                    <a:pt x="19478" y="41599"/>
                    <a:pt x="19596" y="41481"/>
                    <a:pt x="19596" y="41364"/>
                  </a:cubicBezTo>
                  <a:lnTo>
                    <a:pt x="19596" y="41129"/>
                  </a:lnTo>
                  <a:cubicBezTo>
                    <a:pt x="19596" y="41011"/>
                    <a:pt x="19478" y="40747"/>
                    <a:pt x="19478" y="40629"/>
                  </a:cubicBezTo>
                  <a:cubicBezTo>
                    <a:pt x="19478" y="40394"/>
                    <a:pt x="19360" y="40277"/>
                    <a:pt x="19360" y="40013"/>
                  </a:cubicBezTo>
                  <a:cubicBezTo>
                    <a:pt x="19243" y="39542"/>
                    <a:pt x="19096" y="39043"/>
                    <a:pt x="18861" y="38544"/>
                  </a:cubicBezTo>
                  <a:cubicBezTo>
                    <a:pt x="18626" y="37692"/>
                    <a:pt x="18362" y="37075"/>
                    <a:pt x="18127" y="36458"/>
                  </a:cubicBezTo>
                  <a:cubicBezTo>
                    <a:pt x="17627" y="35371"/>
                    <a:pt x="16893" y="34401"/>
                    <a:pt x="15923" y="33403"/>
                  </a:cubicBezTo>
                  <a:cubicBezTo>
                    <a:pt x="15306" y="32933"/>
                    <a:pt x="14689" y="32433"/>
                    <a:pt x="14102" y="31934"/>
                  </a:cubicBezTo>
                  <a:cubicBezTo>
                    <a:pt x="13602" y="31581"/>
                    <a:pt x="13103" y="31199"/>
                    <a:pt x="12486" y="30847"/>
                  </a:cubicBezTo>
                  <a:cubicBezTo>
                    <a:pt x="12369" y="30729"/>
                    <a:pt x="12251" y="30729"/>
                    <a:pt x="12134" y="30465"/>
                  </a:cubicBezTo>
                  <a:lnTo>
                    <a:pt x="12134" y="30347"/>
                  </a:lnTo>
                  <a:cubicBezTo>
                    <a:pt x="12251" y="30230"/>
                    <a:pt x="12251" y="30112"/>
                    <a:pt x="12369" y="29995"/>
                  </a:cubicBezTo>
                  <a:cubicBezTo>
                    <a:pt x="12369" y="29995"/>
                    <a:pt x="12369" y="29848"/>
                    <a:pt x="12486" y="29848"/>
                  </a:cubicBezTo>
                  <a:lnTo>
                    <a:pt x="12633" y="29495"/>
                  </a:lnTo>
                  <a:cubicBezTo>
                    <a:pt x="13103" y="28878"/>
                    <a:pt x="13602" y="28144"/>
                    <a:pt x="14102" y="27292"/>
                  </a:cubicBezTo>
                  <a:cubicBezTo>
                    <a:pt x="14219" y="27175"/>
                    <a:pt x="14337" y="26910"/>
                    <a:pt x="14454" y="26675"/>
                  </a:cubicBezTo>
                  <a:lnTo>
                    <a:pt x="14572" y="26440"/>
                  </a:lnTo>
                  <a:cubicBezTo>
                    <a:pt x="15071" y="25588"/>
                    <a:pt x="15424" y="24707"/>
                    <a:pt x="15571" y="23855"/>
                  </a:cubicBezTo>
                  <a:cubicBezTo>
                    <a:pt x="15806" y="22885"/>
                    <a:pt x="15806" y="22033"/>
                    <a:pt x="15688" y="21182"/>
                  </a:cubicBezTo>
                  <a:cubicBezTo>
                    <a:pt x="15571" y="20065"/>
                    <a:pt x="15189" y="18978"/>
                    <a:pt x="14454" y="17979"/>
                  </a:cubicBezTo>
                  <a:cubicBezTo>
                    <a:pt x="14102" y="17509"/>
                    <a:pt x="13720" y="17127"/>
                    <a:pt x="13221" y="16628"/>
                  </a:cubicBezTo>
                  <a:cubicBezTo>
                    <a:pt x="12633" y="16158"/>
                    <a:pt x="12134" y="15776"/>
                    <a:pt x="11634" y="15424"/>
                  </a:cubicBezTo>
                  <a:cubicBezTo>
                    <a:pt x="11017" y="14924"/>
                    <a:pt x="10547" y="14572"/>
                    <a:pt x="9930" y="14190"/>
                  </a:cubicBezTo>
                  <a:lnTo>
                    <a:pt x="9431" y="13837"/>
                  </a:lnTo>
                  <a:cubicBezTo>
                    <a:pt x="9313" y="13837"/>
                    <a:pt x="9313" y="13690"/>
                    <a:pt x="9196" y="13690"/>
                  </a:cubicBezTo>
                  <a:cubicBezTo>
                    <a:pt x="9078" y="13573"/>
                    <a:pt x="9078" y="13573"/>
                    <a:pt x="8961" y="13455"/>
                  </a:cubicBezTo>
                  <a:cubicBezTo>
                    <a:pt x="8814" y="13455"/>
                    <a:pt x="8814" y="13338"/>
                    <a:pt x="8814" y="13338"/>
                  </a:cubicBezTo>
                  <a:lnTo>
                    <a:pt x="8696" y="13338"/>
                  </a:lnTo>
                  <a:lnTo>
                    <a:pt x="8579" y="13220"/>
                  </a:lnTo>
                  <a:lnTo>
                    <a:pt x="8961" y="12603"/>
                  </a:lnTo>
                  <a:cubicBezTo>
                    <a:pt x="9078" y="12368"/>
                    <a:pt x="9196" y="12221"/>
                    <a:pt x="9313" y="12104"/>
                  </a:cubicBezTo>
                  <a:cubicBezTo>
                    <a:pt x="9548" y="11751"/>
                    <a:pt x="9813" y="11369"/>
                    <a:pt x="9930" y="11017"/>
                  </a:cubicBezTo>
                  <a:cubicBezTo>
                    <a:pt x="10430" y="10282"/>
                    <a:pt x="10782" y="9548"/>
                    <a:pt x="11164" y="8696"/>
                  </a:cubicBezTo>
                  <a:cubicBezTo>
                    <a:pt x="11634" y="7697"/>
                    <a:pt x="11899" y="6610"/>
                    <a:pt x="12016" y="5494"/>
                  </a:cubicBezTo>
                  <a:lnTo>
                    <a:pt x="12016" y="3291"/>
                  </a:lnTo>
                  <a:cubicBezTo>
                    <a:pt x="11899" y="2821"/>
                    <a:pt x="11899" y="2321"/>
                    <a:pt x="11752" y="1704"/>
                  </a:cubicBezTo>
                  <a:lnTo>
                    <a:pt x="11752" y="1352"/>
                  </a:lnTo>
                  <a:cubicBezTo>
                    <a:pt x="11752" y="1087"/>
                    <a:pt x="11634" y="735"/>
                    <a:pt x="11517" y="235"/>
                  </a:cubicBezTo>
                  <a:cubicBezTo>
                    <a:pt x="11517" y="118"/>
                    <a:pt x="11399" y="0"/>
                    <a:pt x="1128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-318557" y="101634"/>
              <a:ext cx="625124" cy="150169"/>
            </a:xfrm>
            <a:custGeom>
              <a:avLst/>
              <a:gdLst/>
              <a:ahLst/>
              <a:cxnLst/>
              <a:rect l="l" t="t" r="r" b="b"/>
              <a:pathLst>
                <a:path w="15776" h="3790" extrusionOk="0">
                  <a:moveTo>
                    <a:pt x="15277" y="0"/>
                  </a:moveTo>
                  <a:cubicBezTo>
                    <a:pt x="15159" y="0"/>
                    <a:pt x="15042" y="0"/>
                    <a:pt x="14924" y="118"/>
                  </a:cubicBezTo>
                  <a:cubicBezTo>
                    <a:pt x="13338" y="353"/>
                    <a:pt x="11604" y="735"/>
                    <a:pt x="10018" y="970"/>
                  </a:cubicBezTo>
                  <a:cubicBezTo>
                    <a:pt x="8314" y="1352"/>
                    <a:pt x="6610" y="1587"/>
                    <a:pt x="4994" y="1939"/>
                  </a:cubicBezTo>
                  <a:cubicBezTo>
                    <a:pt x="3526" y="2203"/>
                    <a:pt x="2057" y="2556"/>
                    <a:pt x="588" y="2820"/>
                  </a:cubicBezTo>
                  <a:cubicBezTo>
                    <a:pt x="470" y="2820"/>
                    <a:pt x="353" y="2820"/>
                    <a:pt x="353" y="2938"/>
                  </a:cubicBezTo>
                  <a:cubicBezTo>
                    <a:pt x="118" y="2938"/>
                    <a:pt x="0" y="3173"/>
                    <a:pt x="0" y="3408"/>
                  </a:cubicBezTo>
                  <a:cubicBezTo>
                    <a:pt x="0" y="3672"/>
                    <a:pt x="235" y="3790"/>
                    <a:pt x="470" y="3790"/>
                  </a:cubicBezTo>
                  <a:lnTo>
                    <a:pt x="852" y="3790"/>
                  </a:lnTo>
                  <a:cubicBezTo>
                    <a:pt x="3291" y="3290"/>
                    <a:pt x="5611" y="2938"/>
                    <a:pt x="8079" y="2439"/>
                  </a:cubicBezTo>
                  <a:cubicBezTo>
                    <a:pt x="8314" y="2321"/>
                    <a:pt x="8667" y="2321"/>
                    <a:pt x="9049" y="2203"/>
                  </a:cubicBezTo>
                  <a:cubicBezTo>
                    <a:pt x="11017" y="1822"/>
                    <a:pt x="13073" y="1469"/>
                    <a:pt x="15159" y="1087"/>
                  </a:cubicBezTo>
                  <a:cubicBezTo>
                    <a:pt x="15277" y="1087"/>
                    <a:pt x="15423" y="970"/>
                    <a:pt x="15541" y="970"/>
                  </a:cubicBezTo>
                  <a:cubicBezTo>
                    <a:pt x="15658" y="852"/>
                    <a:pt x="15776" y="735"/>
                    <a:pt x="15776" y="470"/>
                  </a:cubicBezTo>
                  <a:cubicBezTo>
                    <a:pt x="15776" y="235"/>
                    <a:pt x="15541" y="0"/>
                    <a:pt x="15277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-139294" y="905970"/>
              <a:ext cx="620488" cy="153418"/>
            </a:xfrm>
            <a:custGeom>
              <a:avLst/>
              <a:gdLst/>
              <a:ahLst/>
              <a:cxnLst/>
              <a:rect l="l" t="t" r="r" b="b"/>
              <a:pathLst>
                <a:path w="15659" h="3872" extrusionOk="0">
                  <a:moveTo>
                    <a:pt x="15042" y="0"/>
                  </a:moveTo>
                  <a:cubicBezTo>
                    <a:pt x="14807" y="0"/>
                    <a:pt x="14689" y="147"/>
                    <a:pt x="14425" y="147"/>
                  </a:cubicBezTo>
                  <a:cubicBezTo>
                    <a:pt x="12221" y="617"/>
                    <a:pt x="9901" y="999"/>
                    <a:pt x="7697" y="1469"/>
                  </a:cubicBezTo>
                  <a:cubicBezTo>
                    <a:pt x="6845" y="1616"/>
                    <a:pt x="6111" y="1733"/>
                    <a:pt x="5377" y="1851"/>
                  </a:cubicBezTo>
                  <a:cubicBezTo>
                    <a:pt x="3790" y="2203"/>
                    <a:pt x="2086" y="2468"/>
                    <a:pt x="470" y="2820"/>
                  </a:cubicBezTo>
                  <a:cubicBezTo>
                    <a:pt x="470" y="2820"/>
                    <a:pt x="353" y="2820"/>
                    <a:pt x="235" y="2938"/>
                  </a:cubicBezTo>
                  <a:cubicBezTo>
                    <a:pt x="118" y="2938"/>
                    <a:pt x="0" y="3202"/>
                    <a:pt x="0" y="3320"/>
                  </a:cubicBezTo>
                  <a:cubicBezTo>
                    <a:pt x="0" y="3672"/>
                    <a:pt x="118" y="3819"/>
                    <a:pt x="353" y="3819"/>
                  </a:cubicBezTo>
                  <a:cubicBezTo>
                    <a:pt x="392" y="3858"/>
                    <a:pt x="435" y="3871"/>
                    <a:pt x="482" y="3871"/>
                  </a:cubicBezTo>
                  <a:cubicBezTo>
                    <a:pt x="578" y="3871"/>
                    <a:pt x="696" y="3819"/>
                    <a:pt x="852" y="3819"/>
                  </a:cubicBezTo>
                  <a:cubicBezTo>
                    <a:pt x="2674" y="3437"/>
                    <a:pt x="4525" y="3085"/>
                    <a:pt x="6493" y="2703"/>
                  </a:cubicBezTo>
                  <a:cubicBezTo>
                    <a:pt x="9049" y="2203"/>
                    <a:pt x="11751" y="1733"/>
                    <a:pt x="14425" y="1234"/>
                  </a:cubicBezTo>
                  <a:cubicBezTo>
                    <a:pt x="14689" y="1116"/>
                    <a:pt x="14924" y="1116"/>
                    <a:pt x="15159" y="999"/>
                  </a:cubicBezTo>
                  <a:cubicBezTo>
                    <a:pt x="15159" y="999"/>
                    <a:pt x="15306" y="999"/>
                    <a:pt x="15424" y="881"/>
                  </a:cubicBezTo>
                  <a:cubicBezTo>
                    <a:pt x="15659" y="881"/>
                    <a:pt x="15659" y="617"/>
                    <a:pt x="15659" y="499"/>
                  </a:cubicBezTo>
                  <a:cubicBezTo>
                    <a:pt x="15659" y="264"/>
                    <a:pt x="15541" y="147"/>
                    <a:pt x="1530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-27551" y="1581098"/>
              <a:ext cx="620488" cy="154845"/>
            </a:xfrm>
            <a:custGeom>
              <a:avLst/>
              <a:gdLst/>
              <a:ahLst/>
              <a:cxnLst/>
              <a:rect l="l" t="t" r="r" b="b"/>
              <a:pathLst>
                <a:path w="15659" h="3908" extrusionOk="0">
                  <a:moveTo>
                    <a:pt x="14924" y="0"/>
                  </a:moveTo>
                  <a:cubicBezTo>
                    <a:pt x="14807" y="0"/>
                    <a:pt x="14807" y="0"/>
                    <a:pt x="14689" y="118"/>
                  </a:cubicBezTo>
                  <a:cubicBezTo>
                    <a:pt x="13456" y="353"/>
                    <a:pt x="12222" y="588"/>
                    <a:pt x="11017" y="734"/>
                  </a:cubicBezTo>
                  <a:cubicBezTo>
                    <a:pt x="8432" y="1322"/>
                    <a:pt x="5876" y="1821"/>
                    <a:pt x="3291" y="2321"/>
                  </a:cubicBezTo>
                  <a:cubicBezTo>
                    <a:pt x="2439" y="2438"/>
                    <a:pt x="1587" y="2673"/>
                    <a:pt x="735" y="2791"/>
                  </a:cubicBezTo>
                  <a:cubicBezTo>
                    <a:pt x="588" y="2791"/>
                    <a:pt x="471" y="2791"/>
                    <a:pt x="353" y="2938"/>
                  </a:cubicBezTo>
                  <a:cubicBezTo>
                    <a:pt x="118" y="3055"/>
                    <a:pt x="1" y="3290"/>
                    <a:pt x="118" y="3525"/>
                  </a:cubicBezTo>
                  <a:cubicBezTo>
                    <a:pt x="236" y="3790"/>
                    <a:pt x="353" y="3907"/>
                    <a:pt x="588" y="3907"/>
                  </a:cubicBezTo>
                  <a:cubicBezTo>
                    <a:pt x="735" y="3907"/>
                    <a:pt x="853" y="3790"/>
                    <a:pt x="970" y="3790"/>
                  </a:cubicBezTo>
                  <a:cubicBezTo>
                    <a:pt x="3291" y="3290"/>
                    <a:pt x="5612" y="2938"/>
                    <a:pt x="7933" y="2438"/>
                  </a:cubicBezTo>
                  <a:cubicBezTo>
                    <a:pt x="8550" y="2321"/>
                    <a:pt x="9049" y="2203"/>
                    <a:pt x="9666" y="2056"/>
                  </a:cubicBezTo>
                  <a:cubicBezTo>
                    <a:pt x="11370" y="1704"/>
                    <a:pt x="13074" y="1469"/>
                    <a:pt x="14807" y="1087"/>
                  </a:cubicBezTo>
                  <a:cubicBezTo>
                    <a:pt x="15042" y="1087"/>
                    <a:pt x="15159" y="969"/>
                    <a:pt x="15277" y="969"/>
                  </a:cubicBezTo>
                  <a:cubicBezTo>
                    <a:pt x="15541" y="852"/>
                    <a:pt x="15659" y="588"/>
                    <a:pt x="15541" y="470"/>
                  </a:cubicBezTo>
                  <a:cubicBezTo>
                    <a:pt x="15541" y="235"/>
                    <a:pt x="15424" y="0"/>
                    <a:pt x="1515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-159066" y="770937"/>
              <a:ext cx="591364" cy="145533"/>
            </a:xfrm>
            <a:custGeom>
              <a:avLst/>
              <a:gdLst/>
              <a:ahLst/>
              <a:cxnLst/>
              <a:rect l="l" t="t" r="r" b="b"/>
              <a:pathLst>
                <a:path w="14924" h="3673" extrusionOk="0">
                  <a:moveTo>
                    <a:pt x="14189" y="0"/>
                  </a:moveTo>
                  <a:cubicBezTo>
                    <a:pt x="14072" y="0"/>
                    <a:pt x="13954" y="118"/>
                    <a:pt x="13837" y="118"/>
                  </a:cubicBezTo>
                  <a:cubicBezTo>
                    <a:pt x="11633" y="470"/>
                    <a:pt x="9548" y="970"/>
                    <a:pt x="7344" y="1352"/>
                  </a:cubicBezTo>
                  <a:cubicBezTo>
                    <a:pt x="6610" y="1469"/>
                    <a:pt x="5993" y="1587"/>
                    <a:pt x="5259" y="1704"/>
                  </a:cubicBezTo>
                  <a:cubicBezTo>
                    <a:pt x="3672" y="2086"/>
                    <a:pt x="2203" y="2321"/>
                    <a:pt x="617" y="2674"/>
                  </a:cubicBezTo>
                  <a:lnTo>
                    <a:pt x="382" y="2674"/>
                  </a:lnTo>
                  <a:cubicBezTo>
                    <a:pt x="118" y="2821"/>
                    <a:pt x="0" y="3056"/>
                    <a:pt x="118" y="3291"/>
                  </a:cubicBezTo>
                  <a:cubicBezTo>
                    <a:pt x="118" y="3408"/>
                    <a:pt x="235" y="3672"/>
                    <a:pt x="499" y="3672"/>
                  </a:cubicBezTo>
                  <a:lnTo>
                    <a:pt x="852" y="3672"/>
                  </a:lnTo>
                  <a:cubicBezTo>
                    <a:pt x="2703" y="3291"/>
                    <a:pt x="4524" y="2938"/>
                    <a:pt x="6492" y="2556"/>
                  </a:cubicBezTo>
                  <a:cubicBezTo>
                    <a:pt x="8931" y="2086"/>
                    <a:pt x="11516" y="1587"/>
                    <a:pt x="13954" y="1087"/>
                  </a:cubicBezTo>
                  <a:lnTo>
                    <a:pt x="14336" y="1087"/>
                  </a:lnTo>
                  <a:cubicBezTo>
                    <a:pt x="14454" y="970"/>
                    <a:pt x="14571" y="970"/>
                    <a:pt x="14689" y="852"/>
                  </a:cubicBezTo>
                  <a:cubicBezTo>
                    <a:pt x="14924" y="617"/>
                    <a:pt x="14924" y="235"/>
                    <a:pt x="14571" y="118"/>
                  </a:cubicBezTo>
                  <a:cubicBezTo>
                    <a:pt x="14454" y="0"/>
                    <a:pt x="14336" y="0"/>
                    <a:pt x="1418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4"/>
            <p:cNvSpPr/>
            <p:nvPr/>
          </p:nvSpPr>
          <p:spPr>
            <a:xfrm>
              <a:off x="-27551" y="1449551"/>
              <a:ext cx="576266" cy="150209"/>
            </a:xfrm>
            <a:custGeom>
              <a:avLst/>
              <a:gdLst/>
              <a:ahLst/>
              <a:cxnLst/>
              <a:rect l="l" t="t" r="r" b="b"/>
              <a:pathLst>
                <a:path w="14543" h="3791" extrusionOk="0">
                  <a:moveTo>
                    <a:pt x="13808" y="0"/>
                  </a:moveTo>
                  <a:cubicBezTo>
                    <a:pt x="13691" y="0"/>
                    <a:pt x="13456" y="118"/>
                    <a:pt x="13338" y="118"/>
                  </a:cubicBezTo>
                  <a:cubicBezTo>
                    <a:pt x="10136" y="735"/>
                    <a:pt x="6963" y="1469"/>
                    <a:pt x="3908" y="2086"/>
                  </a:cubicBezTo>
                  <a:cubicBezTo>
                    <a:pt x="2792" y="2321"/>
                    <a:pt x="1822" y="2439"/>
                    <a:pt x="735" y="2703"/>
                  </a:cubicBezTo>
                  <a:cubicBezTo>
                    <a:pt x="588" y="2703"/>
                    <a:pt x="471" y="2703"/>
                    <a:pt x="353" y="2821"/>
                  </a:cubicBezTo>
                  <a:cubicBezTo>
                    <a:pt x="118" y="2938"/>
                    <a:pt x="1" y="3173"/>
                    <a:pt x="118" y="3438"/>
                  </a:cubicBezTo>
                  <a:cubicBezTo>
                    <a:pt x="118" y="3555"/>
                    <a:pt x="353" y="3790"/>
                    <a:pt x="588" y="3790"/>
                  </a:cubicBezTo>
                  <a:cubicBezTo>
                    <a:pt x="735" y="3790"/>
                    <a:pt x="853" y="3673"/>
                    <a:pt x="970" y="3673"/>
                  </a:cubicBezTo>
                  <a:cubicBezTo>
                    <a:pt x="3173" y="3320"/>
                    <a:pt x="5259" y="2821"/>
                    <a:pt x="7463" y="2321"/>
                  </a:cubicBezTo>
                  <a:cubicBezTo>
                    <a:pt x="9548" y="1969"/>
                    <a:pt x="11605" y="1469"/>
                    <a:pt x="13691" y="1117"/>
                  </a:cubicBezTo>
                  <a:cubicBezTo>
                    <a:pt x="13808" y="1117"/>
                    <a:pt x="13955" y="970"/>
                    <a:pt x="14072" y="970"/>
                  </a:cubicBezTo>
                  <a:cubicBezTo>
                    <a:pt x="14190" y="970"/>
                    <a:pt x="14308" y="970"/>
                    <a:pt x="14308" y="852"/>
                  </a:cubicBezTo>
                  <a:cubicBezTo>
                    <a:pt x="14543" y="735"/>
                    <a:pt x="14543" y="617"/>
                    <a:pt x="14543" y="382"/>
                  </a:cubicBezTo>
                  <a:cubicBezTo>
                    <a:pt x="14543" y="235"/>
                    <a:pt x="14425" y="118"/>
                    <a:pt x="1419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4"/>
            <p:cNvSpPr/>
            <p:nvPr/>
          </p:nvSpPr>
          <p:spPr>
            <a:xfrm>
              <a:off x="-246400" y="227316"/>
              <a:ext cx="548331" cy="140898"/>
            </a:xfrm>
            <a:custGeom>
              <a:avLst/>
              <a:gdLst/>
              <a:ahLst/>
              <a:cxnLst/>
              <a:rect l="l" t="t" r="r" b="b"/>
              <a:pathLst>
                <a:path w="13838" h="3556" extrusionOk="0">
                  <a:moveTo>
                    <a:pt x="13221" y="1"/>
                  </a:moveTo>
                  <a:cubicBezTo>
                    <a:pt x="13103" y="1"/>
                    <a:pt x="12986" y="118"/>
                    <a:pt x="12868" y="118"/>
                  </a:cubicBezTo>
                  <a:cubicBezTo>
                    <a:pt x="11135" y="500"/>
                    <a:pt x="9431" y="735"/>
                    <a:pt x="7727" y="1117"/>
                  </a:cubicBezTo>
                  <a:lnTo>
                    <a:pt x="735" y="2586"/>
                  </a:lnTo>
                  <a:cubicBezTo>
                    <a:pt x="618" y="2586"/>
                    <a:pt x="500" y="2586"/>
                    <a:pt x="383" y="2704"/>
                  </a:cubicBezTo>
                  <a:cubicBezTo>
                    <a:pt x="118" y="2704"/>
                    <a:pt x="1" y="3056"/>
                    <a:pt x="118" y="3321"/>
                  </a:cubicBezTo>
                  <a:cubicBezTo>
                    <a:pt x="236" y="3438"/>
                    <a:pt x="383" y="3556"/>
                    <a:pt x="500" y="3556"/>
                  </a:cubicBezTo>
                  <a:cubicBezTo>
                    <a:pt x="618" y="3556"/>
                    <a:pt x="735" y="3556"/>
                    <a:pt x="853" y="3438"/>
                  </a:cubicBezTo>
                  <a:cubicBezTo>
                    <a:pt x="2821" y="3056"/>
                    <a:pt x="4907" y="2704"/>
                    <a:pt x="6993" y="2322"/>
                  </a:cubicBezTo>
                  <a:cubicBezTo>
                    <a:pt x="7345" y="2204"/>
                    <a:pt x="7844" y="2087"/>
                    <a:pt x="8197" y="2087"/>
                  </a:cubicBezTo>
                  <a:cubicBezTo>
                    <a:pt x="9783" y="1705"/>
                    <a:pt x="11517" y="1470"/>
                    <a:pt x="13103" y="1117"/>
                  </a:cubicBezTo>
                  <a:cubicBezTo>
                    <a:pt x="13221" y="1117"/>
                    <a:pt x="13338" y="1117"/>
                    <a:pt x="13456" y="970"/>
                  </a:cubicBezTo>
                  <a:cubicBezTo>
                    <a:pt x="13720" y="853"/>
                    <a:pt x="13837" y="735"/>
                    <a:pt x="13720" y="500"/>
                  </a:cubicBezTo>
                  <a:cubicBezTo>
                    <a:pt x="13720" y="236"/>
                    <a:pt x="13456" y="1"/>
                    <a:pt x="1322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-221951" y="377485"/>
              <a:ext cx="485486" cy="116451"/>
            </a:xfrm>
            <a:custGeom>
              <a:avLst/>
              <a:gdLst/>
              <a:ahLst/>
              <a:cxnLst/>
              <a:rect l="l" t="t" r="r" b="b"/>
              <a:pathLst>
                <a:path w="12252" h="2939" extrusionOk="0">
                  <a:moveTo>
                    <a:pt x="11370" y="1"/>
                  </a:moveTo>
                  <a:cubicBezTo>
                    <a:pt x="11017" y="118"/>
                    <a:pt x="10518" y="118"/>
                    <a:pt x="10048" y="265"/>
                  </a:cubicBezTo>
                  <a:lnTo>
                    <a:pt x="5994" y="999"/>
                  </a:lnTo>
                  <a:cubicBezTo>
                    <a:pt x="5641" y="999"/>
                    <a:pt x="5377" y="1117"/>
                    <a:pt x="5024" y="1117"/>
                  </a:cubicBezTo>
                  <a:cubicBezTo>
                    <a:pt x="4290" y="1235"/>
                    <a:pt x="3555" y="1352"/>
                    <a:pt x="2938" y="1587"/>
                  </a:cubicBezTo>
                  <a:lnTo>
                    <a:pt x="735" y="1969"/>
                  </a:lnTo>
                  <a:cubicBezTo>
                    <a:pt x="618" y="1969"/>
                    <a:pt x="500" y="1969"/>
                    <a:pt x="353" y="2086"/>
                  </a:cubicBezTo>
                  <a:cubicBezTo>
                    <a:pt x="118" y="2086"/>
                    <a:pt x="1" y="2468"/>
                    <a:pt x="118" y="2703"/>
                  </a:cubicBezTo>
                  <a:cubicBezTo>
                    <a:pt x="118" y="2938"/>
                    <a:pt x="353" y="2938"/>
                    <a:pt x="500" y="2938"/>
                  </a:cubicBezTo>
                  <a:lnTo>
                    <a:pt x="970" y="2938"/>
                  </a:lnTo>
                  <a:cubicBezTo>
                    <a:pt x="2556" y="2703"/>
                    <a:pt x="4290" y="2321"/>
                    <a:pt x="5876" y="2086"/>
                  </a:cubicBezTo>
                  <a:cubicBezTo>
                    <a:pt x="7463" y="1734"/>
                    <a:pt x="9166" y="1470"/>
                    <a:pt x="10782" y="1117"/>
                  </a:cubicBezTo>
                  <a:cubicBezTo>
                    <a:pt x="11135" y="1117"/>
                    <a:pt x="11370" y="1117"/>
                    <a:pt x="11634" y="999"/>
                  </a:cubicBezTo>
                  <a:cubicBezTo>
                    <a:pt x="11752" y="999"/>
                    <a:pt x="11869" y="999"/>
                    <a:pt x="11987" y="853"/>
                  </a:cubicBezTo>
                  <a:cubicBezTo>
                    <a:pt x="12251" y="735"/>
                    <a:pt x="12251" y="618"/>
                    <a:pt x="12251" y="383"/>
                  </a:cubicBezTo>
                  <a:cubicBezTo>
                    <a:pt x="12251" y="265"/>
                    <a:pt x="12104" y="118"/>
                    <a:pt x="11869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-143969" y="649850"/>
              <a:ext cx="479661" cy="122394"/>
            </a:xfrm>
            <a:custGeom>
              <a:avLst/>
              <a:gdLst/>
              <a:ahLst/>
              <a:cxnLst/>
              <a:rect l="l" t="t" r="r" b="b"/>
              <a:pathLst>
                <a:path w="12105" h="3089" extrusionOk="0">
                  <a:moveTo>
                    <a:pt x="11370" y="1"/>
                  </a:moveTo>
                  <a:cubicBezTo>
                    <a:pt x="11252" y="1"/>
                    <a:pt x="11252" y="119"/>
                    <a:pt x="11135" y="119"/>
                  </a:cubicBezTo>
                  <a:cubicBezTo>
                    <a:pt x="9549" y="354"/>
                    <a:pt x="7933" y="735"/>
                    <a:pt x="6229" y="970"/>
                  </a:cubicBezTo>
                  <a:cubicBezTo>
                    <a:pt x="4760" y="1323"/>
                    <a:pt x="3291" y="1587"/>
                    <a:pt x="1822" y="1822"/>
                  </a:cubicBezTo>
                  <a:cubicBezTo>
                    <a:pt x="1470" y="1940"/>
                    <a:pt x="1088" y="1940"/>
                    <a:pt x="735" y="2057"/>
                  </a:cubicBezTo>
                  <a:cubicBezTo>
                    <a:pt x="588" y="2057"/>
                    <a:pt x="471" y="2057"/>
                    <a:pt x="353" y="2204"/>
                  </a:cubicBezTo>
                  <a:cubicBezTo>
                    <a:pt x="118" y="2322"/>
                    <a:pt x="1" y="2557"/>
                    <a:pt x="118" y="2792"/>
                  </a:cubicBezTo>
                  <a:cubicBezTo>
                    <a:pt x="118" y="2911"/>
                    <a:pt x="273" y="3088"/>
                    <a:pt x="457" y="3088"/>
                  </a:cubicBezTo>
                  <a:cubicBezTo>
                    <a:pt x="500" y="3088"/>
                    <a:pt x="544" y="3078"/>
                    <a:pt x="588" y="3056"/>
                  </a:cubicBezTo>
                  <a:lnTo>
                    <a:pt x="970" y="3056"/>
                  </a:lnTo>
                  <a:cubicBezTo>
                    <a:pt x="2674" y="2674"/>
                    <a:pt x="4408" y="2439"/>
                    <a:pt x="6111" y="2057"/>
                  </a:cubicBezTo>
                  <a:cubicBezTo>
                    <a:pt x="7815" y="1705"/>
                    <a:pt x="9549" y="1470"/>
                    <a:pt x="11135" y="1088"/>
                  </a:cubicBezTo>
                  <a:cubicBezTo>
                    <a:pt x="11252" y="1088"/>
                    <a:pt x="11370" y="1088"/>
                    <a:pt x="11605" y="970"/>
                  </a:cubicBezTo>
                  <a:cubicBezTo>
                    <a:pt x="11605" y="970"/>
                    <a:pt x="11752" y="970"/>
                    <a:pt x="11869" y="853"/>
                  </a:cubicBezTo>
                  <a:cubicBezTo>
                    <a:pt x="11987" y="853"/>
                    <a:pt x="12104" y="589"/>
                    <a:pt x="11987" y="354"/>
                  </a:cubicBezTo>
                  <a:cubicBezTo>
                    <a:pt x="11987" y="236"/>
                    <a:pt x="11869" y="119"/>
                    <a:pt x="1160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-42688" y="1061924"/>
              <a:ext cx="451725" cy="116451"/>
            </a:xfrm>
            <a:custGeom>
              <a:avLst/>
              <a:gdLst/>
              <a:ahLst/>
              <a:cxnLst/>
              <a:rect l="l" t="t" r="r" b="b"/>
              <a:pathLst>
                <a:path w="11400" h="2939" extrusionOk="0">
                  <a:moveTo>
                    <a:pt x="10782" y="1"/>
                  </a:moveTo>
                  <a:lnTo>
                    <a:pt x="10665" y="118"/>
                  </a:lnTo>
                  <a:lnTo>
                    <a:pt x="10283" y="118"/>
                  </a:lnTo>
                  <a:cubicBezTo>
                    <a:pt x="8814" y="353"/>
                    <a:pt x="7228" y="735"/>
                    <a:pt x="5641" y="970"/>
                  </a:cubicBezTo>
                  <a:cubicBezTo>
                    <a:pt x="5259" y="1088"/>
                    <a:pt x="5024" y="1088"/>
                    <a:pt x="4642" y="1205"/>
                  </a:cubicBezTo>
                  <a:cubicBezTo>
                    <a:pt x="3555" y="1352"/>
                    <a:pt x="2322" y="1587"/>
                    <a:pt x="1235" y="1822"/>
                  </a:cubicBezTo>
                  <a:cubicBezTo>
                    <a:pt x="1117" y="1822"/>
                    <a:pt x="853" y="1822"/>
                    <a:pt x="618" y="1940"/>
                  </a:cubicBezTo>
                  <a:cubicBezTo>
                    <a:pt x="500" y="1940"/>
                    <a:pt x="383" y="1940"/>
                    <a:pt x="383" y="2086"/>
                  </a:cubicBezTo>
                  <a:cubicBezTo>
                    <a:pt x="118" y="2204"/>
                    <a:pt x="1" y="2439"/>
                    <a:pt x="118" y="2674"/>
                  </a:cubicBezTo>
                  <a:cubicBezTo>
                    <a:pt x="236" y="2821"/>
                    <a:pt x="383" y="2938"/>
                    <a:pt x="618" y="2938"/>
                  </a:cubicBezTo>
                  <a:lnTo>
                    <a:pt x="970" y="2938"/>
                  </a:lnTo>
                  <a:cubicBezTo>
                    <a:pt x="2087" y="2674"/>
                    <a:pt x="3174" y="2439"/>
                    <a:pt x="4290" y="2321"/>
                  </a:cubicBezTo>
                  <a:cubicBezTo>
                    <a:pt x="6376" y="1940"/>
                    <a:pt x="8461" y="1470"/>
                    <a:pt x="10665" y="1088"/>
                  </a:cubicBezTo>
                  <a:lnTo>
                    <a:pt x="11017" y="1088"/>
                  </a:lnTo>
                  <a:cubicBezTo>
                    <a:pt x="11252" y="970"/>
                    <a:pt x="11399" y="735"/>
                    <a:pt x="11399" y="471"/>
                  </a:cubicBezTo>
                  <a:cubicBezTo>
                    <a:pt x="11252" y="236"/>
                    <a:pt x="11135" y="1"/>
                    <a:pt x="10782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15521" y="1333140"/>
              <a:ext cx="445900" cy="125762"/>
            </a:xfrm>
            <a:custGeom>
              <a:avLst/>
              <a:gdLst/>
              <a:ahLst/>
              <a:cxnLst/>
              <a:rect l="l" t="t" r="r" b="b"/>
              <a:pathLst>
                <a:path w="11253" h="3174" extrusionOk="0">
                  <a:moveTo>
                    <a:pt x="10518" y="1"/>
                  </a:moveTo>
                  <a:cubicBezTo>
                    <a:pt x="10400" y="1"/>
                    <a:pt x="10283" y="118"/>
                    <a:pt x="10165" y="118"/>
                  </a:cubicBezTo>
                  <a:cubicBezTo>
                    <a:pt x="8931" y="383"/>
                    <a:pt x="7844" y="618"/>
                    <a:pt x="6611" y="853"/>
                  </a:cubicBezTo>
                  <a:cubicBezTo>
                    <a:pt x="4525" y="1234"/>
                    <a:pt x="2586" y="1705"/>
                    <a:pt x="618" y="2086"/>
                  </a:cubicBezTo>
                  <a:cubicBezTo>
                    <a:pt x="500" y="2086"/>
                    <a:pt x="383" y="2204"/>
                    <a:pt x="236" y="2204"/>
                  </a:cubicBezTo>
                  <a:cubicBezTo>
                    <a:pt x="118" y="2321"/>
                    <a:pt x="1" y="2586"/>
                    <a:pt x="1" y="2821"/>
                  </a:cubicBezTo>
                  <a:cubicBezTo>
                    <a:pt x="118" y="3056"/>
                    <a:pt x="236" y="3173"/>
                    <a:pt x="618" y="3173"/>
                  </a:cubicBezTo>
                  <a:cubicBezTo>
                    <a:pt x="618" y="3173"/>
                    <a:pt x="735" y="3173"/>
                    <a:pt x="853" y="3056"/>
                  </a:cubicBezTo>
                  <a:cubicBezTo>
                    <a:pt x="2439" y="2821"/>
                    <a:pt x="4055" y="2439"/>
                    <a:pt x="5641" y="2086"/>
                  </a:cubicBezTo>
                  <a:cubicBezTo>
                    <a:pt x="7345" y="1705"/>
                    <a:pt x="8931" y="1469"/>
                    <a:pt x="10518" y="1117"/>
                  </a:cubicBezTo>
                  <a:cubicBezTo>
                    <a:pt x="10518" y="1117"/>
                    <a:pt x="10665" y="1117"/>
                    <a:pt x="10782" y="970"/>
                  </a:cubicBezTo>
                  <a:cubicBezTo>
                    <a:pt x="10900" y="970"/>
                    <a:pt x="10900" y="970"/>
                    <a:pt x="11017" y="853"/>
                  </a:cubicBezTo>
                  <a:cubicBezTo>
                    <a:pt x="11135" y="735"/>
                    <a:pt x="11252" y="618"/>
                    <a:pt x="11135" y="500"/>
                  </a:cubicBezTo>
                  <a:cubicBezTo>
                    <a:pt x="11135" y="236"/>
                    <a:pt x="11017" y="118"/>
                    <a:pt x="10782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24"/>
          <p:cNvGrpSpPr/>
          <p:nvPr/>
        </p:nvGrpSpPr>
        <p:grpSpPr>
          <a:xfrm>
            <a:off x="8574032" y="1260240"/>
            <a:ext cx="1072437" cy="1522985"/>
            <a:chOff x="8701057" y="953702"/>
            <a:chExt cx="1072437" cy="1522985"/>
          </a:xfrm>
        </p:grpSpPr>
        <p:sp>
          <p:nvSpPr>
            <p:cNvPr id="936" name="Google Shape;936;p24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24"/>
          <p:cNvGrpSpPr/>
          <p:nvPr/>
        </p:nvGrpSpPr>
        <p:grpSpPr>
          <a:xfrm>
            <a:off x="7466941" y="1089205"/>
            <a:ext cx="359242" cy="753091"/>
            <a:chOff x="7466941" y="1089205"/>
            <a:chExt cx="359242" cy="753091"/>
          </a:xfrm>
        </p:grpSpPr>
        <p:sp>
          <p:nvSpPr>
            <p:cNvPr id="948" name="Google Shape;948;p24"/>
            <p:cNvSpPr/>
            <p:nvPr/>
          </p:nvSpPr>
          <p:spPr>
            <a:xfrm>
              <a:off x="7523645" y="1360102"/>
              <a:ext cx="162853" cy="429924"/>
            </a:xfrm>
            <a:custGeom>
              <a:avLst/>
              <a:gdLst/>
              <a:ahLst/>
              <a:cxnLst/>
              <a:rect l="l" t="t" r="r" b="b"/>
              <a:pathLst>
                <a:path w="4555" h="12025" extrusionOk="0">
                  <a:moveTo>
                    <a:pt x="3150" y="0"/>
                  </a:moveTo>
                  <a:cubicBezTo>
                    <a:pt x="2999" y="0"/>
                    <a:pt x="2846" y="107"/>
                    <a:pt x="2703" y="267"/>
                  </a:cubicBezTo>
                  <a:cubicBezTo>
                    <a:pt x="2703" y="384"/>
                    <a:pt x="2586" y="619"/>
                    <a:pt x="2586" y="737"/>
                  </a:cubicBezTo>
                  <a:cubicBezTo>
                    <a:pt x="2468" y="1119"/>
                    <a:pt x="2351" y="1618"/>
                    <a:pt x="2351" y="1971"/>
                  </a:cubicBezTo>
                  <a:cubicBezTo>
                    <a:pt x="1616" y="4791"/>
                    <a:pt x="882" y="7611"/>
                    <a:pt x="148" y="10549"/>
                  </a:cubicBezTo>
                  <a:cubicBezTo>
                    <a:pt x="148" y="10666"/>
                    <a:pt x="1" y="10784"/>
                    <a:pt x="1" y="10901"/>
                  </a:cubicBezTo>
                  <a:lnTo>
                    <a:pt x="1" y="11401"/>
                  </a:lnTo>
                  <a:cubicBezTo>
                    <a:pt x="166" y="11787"/>
                    <a:pt x="516" y="12024"/>
                    <a:pt x="870" y="12024"/>
                  </a:cubicBezTo>
                  <a:cubicBezTo>
                    <a:pt x="1082" y="12024"/>
                    <a:pt x="1294" y="11940"/>
                    <a:pt x="1470" y="11753"/>
                  </a:cubicBezTo>
                  <a:cubicBezTo>
                    <a:pt x="1616" y="11636"/>
                    <a:pt x="1734" y="11518"/>
                    <a:pt x="1734" y="11283"/>
                  </a:cubicBezTo>
                  <a:cubicBezTo>
                    <a:pt x="1851" y="11166"/>
                    <a:pt x="1851" y="11019"/>
                    <a:pt x="1851" y="10901"/>
                  </a:cubicBezTo>
                  <a:cubicBezTo>
                    <a:pt x="2586" y="7846"/>
                    <a:pt x="3438" y="4791"/>
                    <a:pt x="4172" y="1736"/>
                  </a:cubicBezTo>
                  <a:cubicBezTo>
                    <a:pt x="4290" y="1354"/>
                    <a:pt x="4407" y="1119"/>
                    <a:pt x="4407" y="737"/>
                  </a:cubicBezTo>
                  <a:cubicBezTo>
                    <a:pt x="4407" y="619"/>
                    <a:pt x="4554" y="502"/>
                    <a:pt x="4407" y="384"/>
                  </a:cubicBezTo>
                  <a:cubicBezTo>
                    <a:pt x="4407" y="219"/>
                    <a:pt x="4233" y="39"/>
                    <a:pt x="4047" y="39"/>
                  </a:cubicBezTo>
                  <a:cubicBezTo>
                    <a:pt x="3969" y="39"/>
                    <a:pt x="3889" y="71"/>
                    <a:pt x="3820" y="149"/>
                  </a:cubicBezTo>
                  <a:cubicBezTo>
                    <a:pt x="3820" y="149"/>
                    <a:pt x="3673" y="149"/>
                    <a:pt x="3673" y="267"/>
                  </a:cubicBezTo>
                  <a:cubicBezTo>
                    <a:pt x="3555" y="149"/>
                    <a:pt x="3555" y="149"/>
                    <a:pt x="3438" y="149"/>
                  </a:cubicBezTo>
                  <a:cubicBezTo>
                    <a:pt x="3345" y="45"/>
                    <a:pt x="3248" y="0"/>
                    <a:pt x="3150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7633942" y="1315447"/>
              <a:ext cx="26278" cy="23740"/>
            </a:xfrm>
            <a:custGeom>
              <a:avLst/>
              <a:gdLst/>
              <a:ahLst/>
              <a:cxnLst/>
              <a:rect l="l" t="t" r="r" b="b"/>
              <a:pathLst>
                <a:path w="735" h="664" extrusionOk="0">
                  <a:moveTo>
                    <a:pt x="357" y="1"/>
                  </a:moveTo>
                  <a:cubicBezTo>
                    <a:pt x="244" y="1"/>
                    <a:pt x="118" y="110"/>
                    <a:pt x="118" y="282"/>
                  </a:cubicBezTo>
                  <a:cubicBezTo>
                    <a:pt x="0" y="399"/>
                    <a:pt x="118" y="664"/>
                    <a:pt x="353" y="664"/>
                  </a:cubicBezTo>
                  <a:cubicBezTo>
                    <a:pt x="470" y="664"/>
                    <a:pt x="735" y="517"/>
                    <a:pt x="735" y="399"/>
                  </a:cubicBezTo>
                  <a:cubicBezTo>
                    <a:pt x="735" y="282"/>
                    <a:pt x="735" y="47"/>
                    <a:pt x="470" y="47"/>
                  </a:cubicBezTo>
                  <a:cubicBezTo>
                    <a:pt x="439" y="15"/>
                    <a:pt x="399" y="1"/>
                    <a:pt x="357" y="1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7638125" y="1176370"/>
              <a:ext cx="38899" cy="121880"/>
            </a:xfrm>
            <a:custGeom>
              <a:avLst/>
              <a:gdLst/>
              <a:ahLst/>
              <a:cxnLst/>
              <a:rect l="l" t="t" r="r" b="b"/>
              <a:pathLst>
                <a:path w="1088" h="3409" extrusionOk="0">
                  <a:moveTo>
                    <a:pt x="853" y="0"/>
                  </a:moveTo>
                  <a:lnTo>
                    <a:pt x="853" y="147"/>
                  </a:lnTo>
                  <a:cubicBezTo>
                    <a:pt x="618" y="1117"/>
                    <a:pt x="353" y="2204"/>
                    <a:pt x="118" y="3202"/>
                  </a:cubicBezTo>
                  <a:cubicBezTo>
                    <a:pt x="1" y="3320"/>
                    <a:pt x="118" y="3320"/>
                    <a:pt x="118" y="3320"/>
                  </a:cubicBezTo>
                  <a:cubicBezTo>
                    <a:pt x="118" y="3379"/>
                    <a:pt x="148" y="3408"/>
                    <a:pt x="177" y="3408"/>
                  </a:cubicBezTo>
                  <a:cubicBezTo>
                    <a:pt x="206" y="3408"/>
                    <a:pt x="236" y="3379"/>
                    <a:pt x="236" y="3320"/>
                  </a:cubicBezTo>
                  <a:cubicBezTo>
                    <a:pt x="236" y="3320"/>
                    <a:pt x="353" y="3320"/>
                    <a:pt x="353" y="3202"/>
                  </a:cubicBezTo>
                  <a:cubicBezTo>
                    <a:pt x="618" y="2204"/>
                    <a:pt x="853" y="1234"/>
                    <a:pt x="1088" y="265"/>
                  </a:cubicBezTo>
                  <a:lnTo>
                    <a:pt x="1088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7602408" y="1089205"/>
              <a:ext cx="223775" cy="70397"/>
            </a:xfrm>
            <a:custGeom>
              <a:avLst/>
              <a:gdLst/>
              <a:ahLst/>
              <a:cxnLst/>
              <a:rect l="l" t="t" r="r" b="b"/>
              <a:pathLst>
                <a:path w="6259" h="1969" extrusionOk="0">
                  <a:moveTo>
                    <a:pt x="265" y="0"/>
                  </a:moveTo>
                  <a:cubicBezTo>
                    <a:pt x="148" y="0"/>
                    <a:pt x="1" y="118"/>
                    <a:pt x="1" y="235"/>
                  </a:cubicBezTo>
                  <a:cubicBezTo>
                    <a:pt x="1" y="382"/>
                    <a:pt x="1" y="499"/>
                    <a:pt x="148" y="499"/>
                  </a:cubicBezTo>
                  <a:lnTo>
                    <a:pt x="5876" y="1968"/>
                  </a:lnTo>
                  <a:lnTo>
                    <a:pt x="6023" y="1968"/>
                  </a:lnTo>
                  <a:cubicBezTo>
                    <a:pt x="6141" y="1968"/>
                    <a:pt x="6258" y="1851"/>
                    <a:pt x="6258" y="1851"/>
                  </a:cubicBezTo>
                  <a:cubicBezTo>
                    <a:pt x="6258" y="1704"/>
                    <a:pt x="6141" y="1586"/>
                    <a:pt x="6023" y="1469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7466941" y="1097607"/>
              <a:ext cx="332963" cy="744689"/>
            </a:xfrm>
            <a:custGeom>
              <a:avLst/>
              <a:gdLst/>
              <a:ahLst/>
              <a:cxnLst/>
              <a:rect l="l" t="t" r="r" b="b"/>
              <a:pathLst>
                <a:path w="9313" h="20829" extrusionOk="0">
                  <a:moveTo>
                    <a:pt x="5024" y="499"/>
                  </a:moveTo>
                  <a:lnTo>
                    <a:pt x="8696" y="1469"/>
                  </a:lnTo>
                  <a:lnTo>
                    <a:pt x="4289" y="18860"/>
                  </a:lnTo>
                  <a:cubicBezTo>
                    <a:pt x="4172" y="19360"/>
                    <a:pt x="3937" y="19830"/>
                    <a:pt x="3437" y="20094"/>
                  </a:cubicBezTo>
                  <a:cubicBezTo>
                    <a:pt x="3145" y="20232"/>
                    <a:pt x="2862" y="20289"/>
                    <a:pt x="2578" y="20289"/>
                  </a:cubicBezTo>
                  <a:cubicBezTo>
                    <a:pt x="2377" y="20289"/>
                    <a:pt x="2175" y="20260"/>
                    <a:pt x="1969" y="20212"/>
                  </a:cubicBezTo>
                  <a:cubicBezTo>
                    <a:pt x="1469" y="20094"/>
                    <a:pt x="999" y="19830"/>
                    <a:pt x="735" y="19360"/>
                  </a:cubicBezTo>
                  <a:cubicBezTo>
                    <a:pt x="500" y="18978"/>
                    <a:pt x="500" y="18361"/>
                    <a:pt x="617" y="17891"/>
                  </a:cubicBezTo>
                  <a:lnTo>
                    <a:pt x="5024" y="499"/>
                  </a:lnTo>
                  <a:close/>
                  <a:moveTo>
                    <a:pt x="4671" y="0"/>
                  </a:moveTo>
                  <a:lnTo>
                    <a:pt x="118" y="17773"/>
                  </a:lnTo>
                  <a:cubicBezTo>
                    <a:pt x="0" y="18361"/>
                    <a:pt x="0" y="19095"/>
                    <a:pt x="382" y="19595"/>
                  </a:cubicBezTo>
                  <a:cubicBezTo>
                    <a:pt x="735" y="20212"/>
                    <a:pt x="1234" y="20564"/>
                    <a:pt x="1851" y="20711"/>
                  </a:cubicBezTo>
                  <a:cubicBezTo>
                    <a:pt x="2086" y="20829"/>
                    <a:pt x="2204" y="20829"/>
                    <a:pt x="2468" y="20829"/>
                  </a:cubicBezTo>
                  <a:cubicBezTo>
                    <a:pt x="2821" y="20829"/>
                    <a:pt x="3320" y="20711"/>
                    <a:pt x="3672" y="20447"/>
                  </a:cubicBezTo>
                  <a:cubicBezTo>
                    <a:pt x="4172" y="20094"/>
                    <a:pt x="4671" y="19595"/>
                    <a:pt x="4789" y="18978"/>
                  </a:cubicBezTo>
                  <a:lnTo>
                    <a:pt x="9313" y="1116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24"/>
          <p:cNvGrpSpPr/>
          <p:nvPr/>
        </p:nvGrpSpPr>
        <p:grpSpPr>
          <a:xfrm>
            <a:off x="806396" y="325298"/>
            <a:ext cx="693436" cy="776004"/>
            <a:chOff x="2508650" y="1095875"/>
            <a:chExt cx="530150" cy="593275"/>
          </a:xfrm>
        </p:grpSpPr>
        <p:sp>
          <p:nvSpPr>
            <p:cNvPr id="954" name="Google Shape;954;p24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24"/>
          <p:cNvGrpSpPr/>
          <p:nvPr/>
        </p:nvGrpSpPr>
        <p:grpSpPr>
          <a:xfrm rot="-3388238">
            <a:off x="-686165" y="2118146"/>
            <a:ext cx="1310808" cy="733883"/>
            <a:chOff x="373925" y="3403875"/>
            <a:chExt cx="1086500" cy="608300"/>
          </a:xfrm>
        </p:grpSpPr>
        <p:sp>
          <p:nvSpPr>
            <p:cNvPr id="961" name="Google Shape;961;p24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24"/>
          <p:cNvGrpSpPr/>
          <p:nvPr/>
        </p:nvGrpSpPr>
        <p:grpSpPr>
          <a:xfrm>
            <a:off x="350288" y="2154059"/>
            <a:ext cx="624766" cy="814361"/>
            <a:chOff x="2956025" y="4162225"/>
            <a:chExt cx="477650" cy="622600"/>
          </a:xfrm>
        </p:grpSpPr>
        <p:sp>
          <p:nvSpPr>
            <p:cNvPr id="971" name="Google Shape;971;p24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4"/>
          <p:cNvGrpSpPr/>
          <p:nvPr/>
        </p:nvGrpSpPr>
        <p:grpSpPr>
          <a:xfrm rot="1692883">
            <a:off x="310028" y="3778221"/>
            <a:ext cx="388906" cy="809171"/>
            <a:chOff x="3885600" y="970650"/>
            <a:chExt cx="297325" cy="618625"/>
          </a:xfrm>
        </p:grpSpPr>
        <p:sp>
          <p:nvSpPr>
            <p:cNvPr id="978" name="Google Shape;978;p24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24"/>
          <p:cNvGrpSpPr/>
          <p:nvPr/>
        </p:nvGrpSpPr>
        <p:grpSpPr>
          <a:xfrm rot="3962357">
            <a:off x="1804472" y="210464"/>
            <a:ext cx="668790" cy="615816"/>
            <a:chOff x="3209975" y="1113925"/>
            <a:chExt cx="511300" cy="470800"/>
          </a:xfrm>
        </p:grpSpPr>
        <p:sp>
          <p:nvSpPr>
            <p:cNvPr id="984" name="Google Shape;984;p24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24"/>
          <p:cNvGrpSpPr/>
          <p:nvPr/>
        </p:nvGrpSpPr>
        <p:grpSpPr>
          <a:xfrm rot="-5974048">
            <a:off x="6748271" y="369499"/>
            <a:ext cx="671785" cy="491152"/>
            <a:chOff x="1676675" y="2892575"/>
            <a:chExt cx="513600" cy="375500"/>
          </a:xfrm>
        </p:grpSpPr>
        <p:sp>
          <p:nvSpPr>
            <p:cNvPr id="994" name="Google Shape;994;p24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24"/>
          <p:cNvGrpSpPr/>
          <p:nvPr/>
        </p:nvGrpSpPr>
        <p:grpSpPr>
          <a:xfrm>
            <a:off x="7796585" y="-111254"/>
            <a:ext cx="1384729" cy="1384762"/>
            <a:chOff x="5623750" y="3398725"/>
            <a:chExt cx="1069950" cy="1069975"/>
          </a:xfrm>
        </p:grpSpPr>
        <p:sp>
          <p:nvSpPr>
            <p:cNvPr id="1003" name="Google Shape;1003;p24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4"/>
          <p:cNvGrpSpPr/>
          <p:nvPr/>
        </p:nvGrpSpPr>
        <p:grpSpPr>
          <a:xfrm rot="-678023">
            <a:off x="8138225" y="1317253"/>
            <a:ext cx="618914" cy="804695"/>
            <a:chOff x="5050250" y="3454900"/>
            <a:chExt cx="478225" cy="621775"/>
          </a:xfrm>
        </p:grpSpPr>
        <p:sp>
          <p:nvSpPr>
            <p:cNvPr id="1010" name="Google Shape;1010;p24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24"/>
          <p:cNvGrpSpPr/>
          <p:nvPr/>
        </p:nvGrpSpPr>
        <p:grpSpPr>
          <a:xfrm rot="-2700000">
            <a:off x="7666258" y="2325682"/>
            <a:ext cx="662832" cy="697167"/>
            <a:chOff x="4391750" y="873675"/>
            <a:chExt cx="506750" cy="533000"/>
          </a:xfrm>
        </p:grpSpPr>
        <p:sp>
          <p:nvSpPr>
            <p:cNvPr id="1017" name="Google Shape;1017;p24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4"/>
          <p:cNvGrpSpPr/>
          <p:nvPr/>
        </p:nvGrpSpPr>
        <p:grpSpPr>
          <a:xfrm rot="-233845">
            <a:off x="8681550" y="3690696"/>
            <a:ext cx="388879" cy="809115"/>
            <a:chOff x="3885600" y="970650"/>
            <a:chExt cx="297325" cy="618625"/>
          </a:xfrm>
        </p:grpSpPr>
        <p:sp>
          <p:nvSpPr>
            <p:cNvPr id="1027" name="Google Shape;1027;p24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24"/>
          <p:cNvGrpSpPr/>
          <p:nvPr/>
        </p:nvGrpSpPr>
        <p:grpSpPr>
          <a:xfrm rot="1472595">
            <a:off x="1111463" y="1235361"/>
            <a:ext cx="193521" cy="1138831"/>
            <a:chOff x="5556975" y="2616400"/>
            <a:chExt cx="149525" cy="879925"/>
          </a:xfrm>
        </p:grpSpPr>
        <p:sp>
          <p:nvSpPr>
            <p:cNvPr id="1033" name="Google Shape;1033;p24"/>
            <p:cNvSpPr/>
            <p:nvPr/>
          </p:nvSpPr>
          <p:spPr>
            <a:xfrm>
              <a:off x="5602050" y="3051800"/>
              <a:ext cx="12025" cy="356650"/>
            </a:xfrm>
            <a:custGeom>
              <a:avLst/>
              <a:gdLst/>
              <a:ahLst/>
              <a:cxnLst/>
              <a:rect l="l" t="t" r="r" b="b"/>
              <a:pathLst>
                <a:path w="481" h="1426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662"/>
                  </a:lnTo>
                  <a:lnTo>
                    <a:pt x="1" y="4748"/>
                  </a:lnTo>
                  <a:cubicBezTo>
                    <a:pt x="1" y="7692"/>
                    <a:pt x="92" y="10751"/>
                    <a:pt x="92" y="13695"/>
                  </a:cubicBezTo>
                  <a:lnTo>
                    <a:pt x="92" y="14083"/>
                  </a:lnTo>
                  <a:cubicBezTo>
                    <a:pt x="92" y="14174"/>
                    <a:pt x="183" y="14174"/>
                    <a:pt x="183" y="14266"/>
                  </a:cubicBezTo>
                  <a:cubicBezTo>
                    <a:pt x="298" y="14266"/>
                    <a:pt x="298" y="14266"/>
                    <a:pt x="480" y="14174"/>
                  </a:cubicBezTo>
                  <a:lnTo>
                    <a:pt x="480" y="13786"/>
                  </a:lnTo>
                  <a:lnTo>
                    <a:pt x="480" y="11413"/>
                  </a:lnTo>
                  <a:cubicBezTo>
                    <a:pt x="389" y="7806"/>
                    <a:pt x="389" y="4177"/>
                    <a:pt x="298" y="571"/>
                  </a:cubicBezTo>
                  <a:lnTo>
                    <a:pt x="298" y="183"/>
                  </a:lnTo>
                  <a:cubicBezTo>
                    <a:pt x="298" y="91"/>
                    <a:pt x="183" y="91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5626025" y="3221275"/>
              <a:ext cx="9150" cy="158650"/>
            </a:xfrm>
            <a:custGeom>
              <a:avLst/>
              <a:gdLst/>
              <a:ahLst/>
              <a:cxnLst/>
              <a:rect l="l" t="t" r="r" b="b"/>
              <a:pathLst>
                <a:path w="366" h="6346" extrusionOk="0">
                  <a:moveTo>
                    <a:pt x="217" y="0"/>
                  </a:moveTo>
                  <a:cubicBezTo>
                    <a:pt x="183" y="0"/>
                    <a:pt x="137" y="23"/>
                    <a:pt x="92" y="69"/>
                  </a:cubicBezTo>
                  <a:lnTo>
                    <a:pt x="1" y="69"/>
                  </a:lnTo>
                  <a:lnTo>
                    <a:pt x="1" y="639"/>
                  </a:lnTo>
                  <a:lnTo>
                    <a:pt x="1" y="5684"/>
                  </a:lnTo>
                  <a:lnTo>
                    <a:pt x="1" y="6163"/>
                  </a:lnTo>
                  <a:cubicBezTo>
                    <a:pt x="1" y="6163"/>
                    <a:pt x="92" y="6254"/>
                    <a:pt x="92" y="6346"/>
                  </a:cubicBezTo>
                  <a:lnTo>
                    <a:pt x="274" y="6346"/>
                  </a:lnTo>
                  <a:cubicBezTo>
                    <a:pt x="274" y="6254"/>
                    <a:pt x="274" y="6163"/>
                    <a:pt x="366" y="6049"/>
                  </a:cubicBezTo>
                  <a:lnTo>
                    <a:pt x="366" y="5592"/>
                  </a:lnTo>
                  <a:lnTo>
                    <a:pt x="366" y="2442"/>
                  </a:lnTo>
                  <a:lnTo>
                    <a:pt x="366" y="548"/>
                  </a:lnTo>
                  <a:cubicBezTo>
                    <a:pt x="366" y="342"/>
                    <a:pt x="366" y="251"/>
                    <a:pt x="274" y="69"/>
                  </a:cubicBezTo>
                  <a:cubicBezTo>
                    <a:pt x="274" y="23"/>
                    <a:pt x="252" y="0"/>
                    <a:pt x="21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5556975" y="2616400"/>
              <a:ext cx="149525" cy="879925"/>
            </a:xfrm>
            <a:custGeom>
              <a:avLst/>
              <a:gdLst/>
              <a:ahLst/>
              <a:cxnLst/>
              <a:rect l="l" t="t" r="r" b="b"/>
              <a:pathLst>
                <a:path w="5981" h="35197" extrusionOk="0">
                  <a:moveTo>
                    <a:pt x="2854" y="776"/>
                  </a:moveTo>
                  <a:lnTo>
                    <a:pt x="5228" y="5524"/>
                  </a:lnTo>
                  <a:lnTo>
                    <a:pt x="5228" y="32252"/>
                  </a:lnTo>
                  <a:cubicBezTo>
                    <a:pt x="5228" y="32823"/>
                    <a:pt x="4954" y="33394"/>
                    <a:pt x="4566" y="33782"/>
                  </a:cubicBezTo>
                  <a:cubicBezTo>
                    <a:pt x="4178" y="34147"/>
                    <a:pt x="3607" y="34444"/>
                    <a:pt x="3036" y="34444"/>
                  </a:cubicBezTo>
                  <a:cubicBezTo>
                    <a:pt x="2375" y="34444"/>
                    <a:pt x="1804" y="34147"/>
                    <a:pt x="1416" y="33782"/>
                  </a:cubicBezTo>
                  <a:cubicBezTo>
                    <a:pt x="1051" y="33394"/>
                    <a:pt x="754" y="32823"/>
                    <a:pt x="754" y="32252"/>
                  </a:cubicBezTo>
                  <a:lnTo>
                    <a:pt x="754" y="5433"/>
                  </a:lnTo>
                  <a:lnTo>
                    <a:pt x="2763" y="776"/>
                  </a:lnTo>
                  <a:close/>
                  <a:moveTo>
                    <a:pt x="2854" y="0"/>
                  </a:moveTo>
                  <a:cubicBezTo>
                    <a:pt x="2671" y="0"/>
                    <a:pt x="2557" y="114"/>
                    <a:pt x="2375" y="114"/>
                  </a:cubicBezTo>
                  <a:cubicBezTo>
                    <a:pt x="2283" y="206"/>
                    <a:pt x="2192" y="388"/>
                    <a:pt x="2101" y="480"/>
                  </a:cubicBezTo>
                  <a:lnTo>
                    <a:pt x="92" y="5136"/>
                  </a:lnTo>
                  <a:cubicBezTo>
                    <a:pt x="1" y="5250"/>
                    <a:pt x="1" y="5250"/>
                    <a:pt x="1" y="5341"/>
                  </a:cubicBezTo>
                  <a:lnTo>
                    <a:pt x="1" y="32252"/>
                  </a:lnTo>
                  <a:cubicBezTo>
                    <a:pt x="1" y="33873"/>
                    <a:pt x="1325" y="35197"/>
                    <a:pt x="3036" y="35197"/>
                  </a:cubicBezTo>
                  <a:cubicBezTo>
                    <a:pt x="4657" y="35197"/>
                    <a:pt x="5981" y="33873"/>
                    <a:pt x="5981" y="32252"/>
                  </a:cubicBezTo>
                  <a:lnTo>
                    <a:pt x="5981" y="5433"/>
                  </a:lnTo>
                  <a:cubicBezTo>
                    <a:pt x="5981" y="5341"/>
                    <a:pt x="5981" y="5250"/>
                    <a:pt x="5890" y="5250"/>
                  </a:cubicBezTo>
                  <a:lnTo>
                    <a:pt x="3516" y="480"/>
                  </a:lnTo>
                  <a:cubicBezTo>
                    <a:pt x="3516" y="297"/>
                    <a:pt x="3333" y="206"/>
                    <a:pt x="3242" y="114"/>
                  </a:cubicBezTo>
                  <a:cubicBezTo>
                    <a:pt x="3128" y="0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5561550" y="2740225"/>
              <a:ext cx="140400" cy="35975"/>
            </a:xfrm>
            <a:custGeom>
              <a:avLst/>
              <a:gdLst/>
              <a:ahLst/>
              <a:cxnLst/>
              <a:rect l="l" t="t" r="r" b="b"/>
              <a:pathLst>
                <a:path w="5616" h="1439" extrusionOk="0">
                  <a:moveTo>
                    <a:pt x="388" y="0"/>
                  </a:moveTo>
                  <a:lnTo>
                    <a:pt x="0" y="754"/>
                  </a:lnTo>
                  <a:cubicBezTo>
                    <a:pt x="480" y="959"/>
                    <a:pt x="1438" y="1438"/>
                    <a:pt x="2762" y="1438"/>
                  </a:cubicBezTo>
                  <a:lnTo>
                    <a:pt x="2853" y="1438"/>
                  </a:lnTo>
                  <a:cubicBezTo>
                    <a:pt x="4086" y="1438"/>
                    <a:pt x="5136" y="959"/>
                    <a:pt x="5615" y="754"/>
                  </a:cubicBezTo>
                  <a:lnTo>
                    <a:pt x="5227" y="0"/>
                  </a:lnTo>
                  <a:cubicBezTo>
                    <a:pt x="4862" y="297"/>
                    <a:pt x="3995" y="662"/>
                    <a:pt x="2853" y="662"/>
                  </a:cubicBezTo>
                  <a:lnTo>
                    <a:pt x="2762" y="662"/>
                  </a:lnTo>
                  <a:cubicBezTo>
                    <a:pt x="1621" y="662"/>
                    <a:pt x="776" y="297"/>
                    <a:pt x="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5590075" y="2678600"/>
              <a:ext cx="78775" cy="23425"/>
            </a:xfrm>
            <a:custGeom>
              <a:avLst/>
              <a:gdLst/>
              <a:ahLst/>
              <a:cxnLst/>
              <a:rect l="l" t="t" r="r" b="b"/>
              <a:pathLst>
                <a:path w="3151" h="937" extrusionOk="0">
                  <a:moveTo>
                    <a:pt x="297" y="0"/>
                  </a:moveTo>
                  <a:lnTo>
                    <a:pt x="1" y="754"/>
                  </a:lnTo>
                  <a:cubicBezTo>
                    <a:pt x="389" y="845"/>
                    <a:pt x="959" y="936"/>
                    <a:pt x="1621" y="936"/>
                  </a:cubicBezTo>
                  <a:cubicBezTo>
                    <a:pt x="2283" y="936"/>
                    <a:pt x="2762" y="845"/>
                    <a:pt x="3150" y="754"/>
                  </a:cubicBezTo>
                  <a:lnTo>
                    <a:pt x="2854" y="0"/>
                  </a:lnTo>
                  <a:cubicBezTo>
                    <a:pt x="2580" y="92"/>
                    <a:pt x="2192" y="183"/>
                    <a:pt x="1621" y="183"/>
                  </a:cubicBezTo>
                  <a:cubicBezTo>
                    <a:pt x="1051" y="183"/>
                    <a:pt x="571" y="92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5604350" y="2633525"/>
              <a:ext cx="50225" cy="51950"/>
            </a:xfrm>
            <a:custGeom>
              <a:avLst/>
              <a:gdLst/>
              <a:ahLst/>
              <a:cxnLst/>
              <a:rect l="l" t="t" r="r" b="b"/>
              <a:pathLst>
                <a:path w="2009" h="2078" extrusionOk="0">
                  <a:moveTo>
                    <a:pt x="959" y="0"/>
                  </a:moveTo>
                  <a:cubicBezTo>
                    <a:pt x="868" y="0"/>
                    <a:pt x="868" y="0"/>
                    <a:pt x="776" y="91"/>
                  </a:cubicBezTo>
                  <a:lnTo>
                    <a:pt x="0" y="1986"/>
                  </a:lnTo>
                  <a:cubicBezTo>
                    <a:pt x="297" y="2077"/>
                    <a:pt x="662" y="2077"/>
                    <a:pt x="1050" y="2077"/>
                  </a:cubicBezTo>
                  <a:cubicBezTo>
                    <a:pt x="1438" y="2077"/>
                    <a:pt x="1712" y="2077"/>
                    <a:pt x="2009" y="1986"/>
                  </a:cubicBezTo>
                  <a:lnTo>
                    <a:pt x="1050" y="91"/>
                  </a:lnTo>
                  <a:cubicBezTo>
                    <a:pt x="1050" y="0"/>
                    <a:pt x="959" y="0"/>
                    <a:pt x="95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24"/>
          <p:cNvGrpSpPr/>
          <p:nvPr/>
        </p:nvGrpSpPr>
        <p:grpSpPr>
          <a:xfrm rot="1795125" flipH="1">
            <a:off x="8368448" y="3178034"/>
            <a:ext cx="671796" cy="491159"/>
            <a:chOff x="1676675" y="2892575"/>
            <a:chExt cx="513600" cy="375500"/>
          </a:xfrm>
        </p:grpSpPr>
        <p:sp>
          <p:nvSpPr>
            <p:cNvPr id="1040" name="Google Shape;1040;p24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4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24"/>
          <p:cNvGrpSpPr/>
          <p:nvPr/>
        </p:nvGrpSpPr>
        <p:grpSpPr>
          <a:xfrm rot="253844">
            <a:off x="168643" y="3178169"/>
            <a:ext cx="671822" cy="491178"/>
            <a:chOff x="1676675" y="2892575"/>
            <a:chExt cx="513600" cy="375500"/>
          </a:xfrm>
        </p:grpSpPr>
        <p:sp>
          <p:nvSpPr>
            <p:cNvPr id="1049" name="Google Shape;1049;p24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25"/>
          <p:cNvGrpSpPr/>
          <p:nvPr/>
        </p:nvGrpSpPr>
        <p:grpSpPr>
          <a:xfrm flipH="1">
            <a:off x="-53703" y="4047846"/>
            <a:ext cx="1384729" cy="1384762"/>
            <a:chOff x="5623750" y="3398725"/>
            <a:chExt cx="1069950" cy="1069975"/>
          </a:xfrm>
        </p:grpSpPr>
        <p:sp>
          <p:nvSpPr>
            <p:cNvPr id="1059" name="Google Shape;1059;p25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25"/>
          <p:cNvGrpSpPr/>
          <p:nvPr/>
        </p:nvGrpSpPr>
        <p:grpSpPr>
          <a:xfrm flipH="1">
            <a:off x="2676718" y="4507520"/>
            <a:ext cx="1658711" cy="1194223"/>
            <a:chOff x="4023125" y="3843250"/>
            <a:chExt cx="1281650" cy="922750"/>
          </a:xfrm>
        </p:grpSpPr>
        <p:sp>
          <p:nvSpPr>
            <p:cNvPr id="1066" name="Google Shape;1066;p25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25"/>
          <p:cNvGrpSpPr/>
          <p:nvPr/>
        </p:nvGrpSpPr>
        <p:grpSpPr>
          <a:xfrm flipH="1">
            <a:off x="1600581" y="4431998"/>
            <a:ext cx="618919" cy="804701"/>
            <a:chOff x="5050250" y="3454900"/>
            <a:chExt cx="478225" cy="621775"/>
          </a:xfrm>
        </p:grpSpPr>
        <p:sp>
          <p:nvSpPr>
            <p:cNvPr id="1077" name="Google Shape;1077;p25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25"/>
          <p:cNvSpPr/>
          <p:nvPr/>
        </p:nvSpPr>
        <p:spPr>
          <a:xfrm>
            <a:off x="8263112" y="-390527"/>
            <a:ext cx="1167568" cy="1320706"/>
          </a:xfrm>
          <a:custGeom>
            <a:avLst/>
            <a:gdLst/>
            <a:ahLst/>
            <a:cxnLst/>
            <a:rect l="l" t="t" r="r" b="b"/>
            <a:pathLst>
              <a:path w="31816" h="35989" extrusionOk="0">
                <a:moveTo>
                  <a:pt x="11986" y="1"/>
                </a:moveTo>
                <a:cubicBezTo>
                  <a:pt x="11869" y="2351"/>
                  <a:pt x="11252" y="4554"/>
                  <a:pt x="10165" y="6611"/>
                </a:cubicBezTo>
                <a:lnTo>
                  <a:pt x="0" y="25853"/>
                </a:lnTo>
                <a:cubicBezTo>
                  <a:pt x="2321" y="28791"/>
                  <a:pt x="5259" y="31111"/>
                  <a:pt x="8578" y="32815"/>
                </a:cubicBezTo>
                <a:cubicBezTo>
                  <a:pt x="11634" y="34402"/>
                  <a:pt x="14924" y="35518"/>
                  <a:pt x="18361" y="35988"/>
                </a:cubicBezTo>
                <a:lnTo>
                  <a:pt x="31816" y="10782"/>
                </a:lnTo>
                <a:lnTo>
                  <a:pt x="11986" y="1"/>
                </a:lnTo>
                <a:close/>
              </a:path>
            </a:pathLst>
          </a:custGeom>
          <a:solidFill>
            <a:srgbClr val="FF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25"/>
          <p:cNvGrpSpPr/>
          <p:nvPr/>
        </p:nvGrpSpPr>
        <p:grpSpPr>
          <a:xfrm>
            <a:off x="8318599" y="-452809"/>
            <a:ext cx="1187618" cy="1341688"/>
            <a:chOff x="818450" y="1104925"/>
            <a:chExt cx="984350" cy="1112050"/>
          </a:xfrm>
        </p:grpSpPr>
        <p:sp>
          <p:nvSpPr>
            <p:cNvPr id="1085" name="Google Shape;1085;p25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25"/>
          <p:cNvGrpSpPr/>
          <p:nvPr/>
        </p:nvGrpSpPr>
        <p:grpSpPr>
          <a:xfrm flipH="1">
            <a:off x="5836619" y="4639509"/>
            <a:ext cx="624766" cy="814361"/>
            <a:chOff x="2956025" y="4162225"/>
            <a:chExt cx="477650" cy="622600"/>
          </a:xfrm>
        </p:grpSpPr>
        <p:sp>
          <p:nvSpPr>
            <p:cNvPr id="1093" name="Google Shape;1093;p25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25"/>
          <p:cNvGrpSpPr/>
          <p:nvPr/>
        </p:nvGrpSpPr>
        <p:grpSpPr>
          <a:xfrm rot="10219298" flipH="1">
            <a:off x="8053736" y="4391424"/>
            <a:ext cx="671798" cy="491160"/>
            <a:chOff x="1676675" y="2892575"/>
            <a:chExt cx="513600" cy="375500"/>
          </a:xfrm>
        </p:grpSpPr>
        <p:sp>
          <p:nvSpPr>
            <p:cNvPr id="1100" name="Google Shape;1100;p25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25"/>
          <p:cNvGrpSpPr/>
          <p:nvPr/>
        </p:nvGrpSpPr>
        <p:grpSpPr>
          <a:xfrm rot="1029874" flipH="1">
            <a:off x="7075905" y="4642122"/>
            <a:ext cx="388888" cy="809134"/>
            <a:chOff x="3885600" y="970650"/>
            <a:chExt cx="297325" cy="618625"/>
          </a:xfrm>
        </p:grpSpPr>
        <p:sp>
          <p:nvSpPr>
            <p:cNvPr id="1109" name="Google Shape;1109;p2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25"/>
          <p:cNvGrpSpPr/>
          <p:nvPr/>
        </p:nvGrpSpPr>
        <p:grpSpPr>
          <a:xfrm rot="-1692883" flipH="1">
            <a:off x="4775740" y="4429759"/>
            <a:ext cx="388906" cy="809171"/>
            <a:chOff x="3885600" y="970650"/>
            <a:chExt cx="297325" cy="618625"/>
          </a:xfrm>
        </p:grpSpPr>
        <p:sp>
          <p:nvSpPr>
            <p:cNvPr id="1115" name="Google Shape;1115;p2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25"/>
          <p:cNvGrpSpPr/>
          <p:nvPr/>
        </p:nvGrpSpPr>
        <p:grpSpPr>
          <a:xfrm>
            <a:off x="81749" y="179466"/>
            <a:ext cx="1187618" cy="1341688"/>
            <a:chOff x="818450" y="1104925"/>
            <a:chExt cx="984350" cy="1112050"/>
          </a:xfrm>
        </p:grpSpPr>
        <p:sp>
          <p:nvSpPr>
            <p:cNvPr id="1121" name="Google Shape;1121;p25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25"/>
          <p:cNvGrpSpPr/>
          <p:nvPr/>
        </p:nvGrpSpPr>
        <p:grpSpPr>
          <a:xfrm>
            <a:off x="4848361" y="-270543"/>
            <a:ext cx="435492" cy="906100"/>
            <a:chOff x="3885600" y="970650"/>
            <a:chExt cx="297325" cy="618625"/>
          </a:xfrm>
        </p:grpSpPr>
        <p:sp>
          <p:nvSpPr>
            <p:cNvPr id="1129" name="Google Shape;1129;p2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25"/>
          <p:cNvGrpSpPr/>
          <p:nvPr/>
        </p:nvGrpSpPr>
        <p:grpSpPr>
          <a:xfrm>
            <a:off x="7135303" y="33285"/>
            <a:ext cx="1028048" cy="581969"/>
            <a:chOff x="6229750" y="1900825"/>
            <a:chExt cx="794350" cy="449675"/>
          </a:xfrm>
        </p:grpSpPr>
        <p:sp>
          <p:nvSpPr>
            <p:cNvPr id="1135" name="Google Shape;1135;p25"/>
            <p:cNvSpPr/>
            <p:nvPr/>
          </p:nvSpPr>
          <p:spPr>
            <a:xfrm>
              <a:off x="6303375" y="2084000"/>
              <a:ext cx="319000" cy="166650"/>
            </a:xfrm>
            <a:custGeom>
              <a:avLst/>
              <a:gdLst/>
              <a:ahLst/>
              <a:cxnLst/>
              <a:rect l="l" t="t" r="r" b="b"/>
              <a:pathLst>
                <a:path w="12760" h="6666" extrusionOk="0">
                  <a:moveTo>
                    <a:pt x="12554" y="0"/>
                  </a:moveTo>
                  <a:cubicBezTo>
                    <a:pt x="12463" y="92"/>
                    <a:pt x="12280" y="183"/>
                    <a:pt x="12189" y="183"/>
                  </a:cubicBezTo>
                  <a:cubicBezTo>
                    <a:pt x="10934" y="868"/>
                    <a:pt x="9701" y="1438"/>
                    <a:pt x="8468" y="2100"/>
                  </a:cubicBezTo>
                  <a:cubicBezTo>
                    <a:pt x="5798" y="3424"/>
                    <a:pt x="3150" y="4748"/>
                    <a:pt x="480" y="6186"/>
                  </a:cubicBezTo>
                  <a:cubicBezTo>
                    <a:pt x="388" y="6186"/>
                    <a:pt x="297" y="6277"/>
                    <a:pt x="206" y="6369"/>
                  </a:cubicBezTo>
                  <a:cubicBezTo>
                    <a:pt x="91" y="6369"/>
                    <a:pt x="91" y="6460"/>
                    <a:pt x="0" y="6460"/>
                  </a:cubicBezTo>
                  <a:cubicBezTo>
                    <a:pt x="0" y="6574"/>
                    <a:pt x="91" y="6665"/>
                    <a:pt x="206" y="6665"/>
                  </a:cubicBezTo>
                  <a:cubicBezTo>
                    <a:pt x="297" y="6665"/>
                    <a:pt x="480" y="6574"/>
                    <a:pt x="571" y="6460"/>
                  </a:cubicBezTo>
                  <a:cubicBezTo>
                    <a:pt x="1347" y="6186"/>
                    <a:pt x="2009" y="5798"/>
                    <a:pt x="2671" y="5433"/>
                  </a:cubicBezTo>
                  <a:cubicBezTo>
                    <a:pt x="5912" y="3812"/>
                    <a:pt x="9130" y="2192"/>
                    <a:pt x="12280" y="571"/>
                  </a:cubicBezTo>
                  <a:cubicBezTo>
                    <a:pt x="12463" y="480"/>
                    <a:pt x="12554" y="388"/>
                    <a:pt x="12760" y="297"/>
                  </a:cubicBezTo>
                  <a:lnTo>
                    <a:pt x="12760" y="92"/>
                  </a:lnTo>
                  <a:cubicBezTo>
                    <a:pt x="12760" y="0"/>
                    <a:pt x="12645" y="0"/>
                    <a:pt x="125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6339325" y="2181575"/>
              <a:ext cx="144950" cy="73625"/>
            </a:xfrm>
            <a:custGeom>
              <a:avLst/>
              <a:gdLst/>
              <a:ahLst/>
              <a:cxnLst/>
              <a:rect l="l" t="t" r="r" b="b"/>
              <a:pathLst>
                <a:path w="5798" h="2945" extrusionOk="0">
                  <a:moveTo>
                    <a:pt x="5615" y="0"/>
                  </a:moveTo>
                  <a:cubicBezTo>
                    <a:pt x="5410" y="0"/>
                    <a:pt x="5227" y="183"/>
                    <a:pt x="5045" y="274"/>
                  </a:cubicBezTo>
                  <a:cubicBezTo>
                    <a:pt x="3515" y="959"/>
                    <a:pt x="2077" y="1712"/>
                    <a:pt x="571" y="2466"/>
                  </a:cubicBezTo>
                  <a:cubicBezTo>
                    <a:pt x="480" y="2557"/>
                    <a:pt x="274" y="2557"/>
                    <a:pt x="183" y="2671"/>
                  </a:cubicBezTo>
                  <a:cubicBezTo>
                    <a:pt x="91" y="2671"/>
                    <a:pt x="91" y="2762"/>
                    <a:pt x="0" y="2854"/>
                  </a:cubicBezTo>
                  <a:cubicBezTo>
                    <a:pt x="91" y="2854"/>
                    <a:pt x="91" y="2945"/>
                    <a:pt x="91" y="2945"/>
                  </a:cubicBezTo>
                  <a:lnTo>
                    <a:pt x="365" y="2945"/>
                  </a:lnTo>
                  <a:cubicBezTo>
                    <a:pt x="480" y="2854"/>
                    <a:pt x="662" y="2762"/>
                    <a:pt x="845" y="2762"/>
                  </a:cubicBezTo>
                  <a:cubicBezTo>
                    <a:pt x="1803" y="2283"/>
                    <a:pt x="2648" y="1804"/>
                    <a:pt x="3607" y="1324"/>
                  </a:cubicBezTo>
                  <a:lnTo>
                    <a:pt x="5318" y="480"/>
                  </a:lnTo>
                  <a:cubicBezTo>
                    <a:pt x="5410" y="480"/>
                    <a:pt x="5615" y="389"/>
                    <a:pt x="5707" y="274"/>
                  </a:cubicBezTo>
                  <a:cubicBezTo>
                    <a:pt x="5798" y="183"/>
                    <a:pt x="5707" y="92"/>
                    <a:pt x="561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6229750" y="1900825"/>
              <a:ext cx="794350" cy="449675"/>
            </a:xfrm>
            <a:custGeom>
              <a:avLst/>
              <a:gdLst/>
              <a:ahLst/>
              <a:cxnLst/>
              <a:rect l="l" t="t" r="r" b="b"/>
              <a:pathLst>
                <a:path w="31774" h="17987" extrusionOk="0">
                  <a:moveTo>
                    <a:pt x="30997" y="777"/>
                  </a:moveTo>
                  <a:lnTo>
                    <a:pt x="30997" y="868"/>
                  </a:lnTo>
                  <a:lnTo>
                    <a:pt x="27870" y="5045"/>
                  </a:lnTo>
                  <a:lnTo>
                    <a:pt x="3904" y="16937"/>
                  </a:lnTo>
                  <a:cubicBezTo>
                    <a:pt x="3607" y="17119"/>
                    <a:pt x="3242" y="17211"/>
                    <a:pt x="2945" y="17211"/>
                  </a:cubicBezTo>
                  <a:cubicBezTo>
                    <a:pt x="2101" y="17211"/>
                    <a:pt x="1325" y="16754"/>
                    <a:pt x="959" y="15978"/>
                  </a:cubicBezTo>
                  <a:cubicBezTo>
                    <a:pt x="754" y="15613"/>
                    <a:pt x="754" y="15316"/>
                    <a:pt x="754" y="14928"/>
                  </a:cubicBezTo>
                  <a:cubicBezTo>
                    <a:pt x="754" y="14175"/>
                    <a:pt x="1142" y="13330"/>
                    <a:pt x="2009" y="12942"/>
                  </a:cubicBezTo>
                  <a:lnTo>
                    <a:pt x="25976" y="1050"/>
                  </a:lnTo>
                  <a:lnTo>
                    <a:pt x="30997" y="777"/>
                  </a:lnTo>
                  <a:close/>
                  <a:moveTo>
                    <a:pt x="30906" y="0"/>
                  </a:moveTo>
                  <a:lnTo>
                    <a:pt x="25862" y="297"/>
                  </a:lnTo>
                  <a:lnTo>
                    <a:pt x="25679" y="297"/>
                  </a:lnTo>
                  <a:lnTo>
                    <a:pt x="1621" y="12280"/>
                  </a:lnTo>
                  <a:cubicBezTo>
                    <a:pt x="571" y="12851"/>
                    <a:pt x="1" y="13901"/>
                    <a:pt x="1" y="14928"/>
                  </a:cubicBezTo>
                  <a:cubicBezTo>
                    <a:pt x="1" y="15326"/>
                    <a:pt x="64" y="15724"/>
                    <a:pt x="202" y="16069"/>
                  </a:cubicBezTo>
                  <a:lnTo>
                    <a:pt x="183" y="16069"/>
                  </a:lnTo>
                  <a:cubicBezTo>
                    <a:pt x="183" y="16184"/>
                    <a:pt x="297" y="16275"/>
                    <a:pt x="297" y="16275"/>
                  </a:cubicBezTo>
                  <a:cubicBezTo>
                    <a:pt x="754" y="17325"/>
                    <a:pt x="1804" y="17987"/>
                    <a:pt x="2945" y="17987"/>
                  </a:cubicBezTo>
                  <a:cubicBezTo>
                    <a:pt x="3425" y="17987"/>
                    <a:pt x="3813" y="17781"/>
                    <a:pt x="4292" y="17599"/>
                  </a:cubicBezTo>
                  <a:lnTo>
                    <a:pt x="28258" y="5707"/>
                  </a:lnTo>
                  <a:cubicBezTo>
                    <a:pt x="28350" y="5707"/>
                    <a:pt x="28350" y="5615"/>
                    <a:pt x="28441" y="5615"/>
                  </a:cubicBezTo>
                  <a:lnTo>
                    <a:pt x="31682" y="1347"/>
                  </a:lnTo>
                  <a:cubicBezTo>
                    <a:pt x="31774" y="1142"/>
                    <a:pt x="31774" y="959"/>
                    <a:pt x="31774" y="868"/>
                  </a:cubicBezTo>
                  <a:cubicBezTo>
                    <a:pt x="31774" y="662"/>
                    <a:pt x="31682" y="388"/>
                    <a:pt x="31568" y="297"/>
                  </a:cubicBezTo>
                  <a:cubicBezTo>
                    <a:pt x="31386" y="92"/>
                    <a:pt x="31203" y="0"/>
                    <a:pt x="309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6867150" y="1917375"/>
              <a:ext cx="73650" cy="123850"/>
            </a:xfrm>
            <a:custGeom>
              <a:avLst/>
              <a:gdLst/>
              <a:ahLst/>
              <a:cxnLst/>
              <a:rect l="l" t="t" r="r" b="b"/>
              <a:pathLst>
                <a:path w="2946" h="4954" extrusionOk="0">
                  <a:moveTo>
                    <a:pt x="1" y="0"/>
                  </a:moveTo>
                  <a:lnTo>
                    <a:pt x="1" y="115"/>
                  </a:lnTo>
                  <a:cubicBezTo>
                    <a:pt x="1" y="685"/>
                    <a:pt x="92" y="1621"/>
                    <a:pt x="571" y="2762"/>
                  </a:cubicBezTo>
                  <a:cubicBezTo>
                    <a:pt x="1142" y="3904"/>
                    <a:pt x="1986" y="4680"/>
                    <a:pt x="2466" y="4953"/>
                  </a:cubicBezTo>
                  <a:lnTo>
                    <a:pt x="2945" y="4383"/>
                  </a:lnTo>
                  <a:cubicBezTo>
                    <a:pt x="2557" y="4109"/>
                    <a:pt x="1804" y="3424"/>
                    <a:pt x="1233" y="2397"/>
                  </a:cubicBezTo>
                  <a:cubicBezTo>
                    <a:pt x="845" y="1438"/>
                    <a:pt x="754" y="571"/>
                    <a:pt x="754" y="11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6933350" y="1912800"/>
              <a:ext cx="47950" cy="71350"/>
            </a:xfrm>
            <a:custGeom>
              <a:avLst/>
              <a:gdLst/>
              <a:ahLst/>
              <a:cxnLst/>
              <a:rect l="l" t="t" r="r" b="b"/>
              <a:pathLst>
                <a:path w="1918" h="2854" extrusionOk="0">
                  <a:moveTo>
                    <a:pt x="776" y="1"/>
                  </a:moveTo>
                  <a:lnTo>
                    <a:pt x="0" y="92"/>
                  </a:lnTo>
                  <a:cubicBezTo>
                    <a:pt x="114" y="480"/>
                    <a:pt x="206" y="1051"/>
                    <a:pt x="571" y="1621"/>
                  </a:cubicBezTo>
                  <a:cubicBezTo>
                    <a:pt x="776" y="2192"/>
                    <a:pt x="1142" y="2580"/>
                    <a:pt x="1438" y="2854"/>
                  </a:cubicBezTo>
                  <a:lnTo>
                    <a:pt x="1918" y="2375"/>
                  </a:lnTo>
                  <a:cubicBezTo>
                    <a:pt x="1712" y="2101"/>
                    <a:pt x="1438" y="1804"/>
                    <a:pt x="1256" y="1325"/>
                  </a:cubicBezTo>
                  <a:cubicBezTo>
                    <a:pt x="959" y="754"/>
                    <a:pt x="868" y="298"/>
                    <a:pt x="7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6952750" y="1917375"/>
              <a:ext cx="57075" cy="50250"/>
            </a:xfrm>
            <a:custGeom>
              <a:avLst/>
              <a:gdLst/>
              <a:ahLst/>
              <a:cxnLst/>
              <a:rect l="l" t="t" r="r" b="b"/>
              <a:pathLst>
                <a:path w="2283" h="2010" extrusionOk="0">
                  <a:moveTo>
                    <a:pt x="2077" y="0"/>
                  </a:moveTo>
                  <a:lnTo>
                    <a:pt x="0" y="115"/>
                  </a:lnTo>
                  <a:cubicBezTo>
                    <a:pt x="92" y="480"/>
                    <a:pt x="183" y="868"/>
                    <a:pt x="366" y="1142"/>
                  </a:cubicBezTo>
                  <a:cubicBezTo>
                    <a:pt x="480" y="1438"/>
                    <a:pt x="662" y="1712"/>
                    <a:pt x="845" y="2009"/>
                  </a:cubicBezTo>
                  <a:lnTo>
                    <a:pt x="2192" y="297"/>
                  </a:lnTo>
                  <a:cubicBezTo>
                    <a:pt x="2283" y="206"/>
                    <a:pt x="2192" y="115"/>
                    <a:pt x="2192" y="115"/>
                  </a:cubicBezTo>
                  <a:cubicBezTo>
                    <a:pt x="2192" y="115"/>
                    <a:pt x="2192" y="0"/>
                    <a:pt x="20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25"/>
          <p:cNvGrpSpPr/>
          <p:nvPr/>
        </p:nvGrpSpPr>
        <p:grpSpPr>
          <a:xfrm rot="-1362064">
            <a:off x="1321710" y="-642137"/>
            <a:ext cx="868108" cy="1649265"/>
            <a:chOff x="1783375" y="852575"/>
            <a:chExt cx="663675" cy="1260875"/>
          </a:xfrm>
        </p:grpSpPr>
        <p:sp>
          <p:nvSpPr>
            <p:cNvPr id="1142" name="Google Shape;1142;p25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5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5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5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5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25"/>
          <p:cNvGrpSpPr/>
          <p:nvPr/>
        </p:nvGrpSpPr>
        <p:grpSpPr>
          <a:xfrm>
            <a:off x="2754996" y="-118177"/>
            <a:ext cx="693436" cy="776004"/>
            <a:chOff x="2508650" y="1095875"/>
            <a:chExt cx="530150" cy="593275"/>
          </a:xfrm>
        </p:grpSpPr>
        <p:sp>
          <p:nvSpPr>
            <p:cNvPr id="1154" name="Google Shape;1154;p25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5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5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5"/>
          <p:cNvGrpSpPr/>
          <p:nvPr/>
        </p:nvGrpSpPr>
        <p:grpSpPr>
          <a:xfrm>
            <a:off x="3813996" y="16380"/>
            <a:ext cx="668780" cy="615806"/>
            <a:chOff x="3209975" y="1113925"/>
            <a:chExt cx="511300" cy="470800"/>
          </a:xfrm>
        </p:grpSpPr>
        <p:sp>
          <p:nvSpPr>
            <p:cNvPr id="1161" name="Google Shape;1161;p25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5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5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5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5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5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5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5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5"/>
          <p:cNvGrpSpPr/>
          <p:nvPr/>
        </p:nvGrpSpPr>
        <p:grpSpPr>
          <a:xfrm rot="4519132">
            <a:off x="5878151" y="16493"/>
            <a:ext cx="662831" cy="697167"/>
            <a:chOff x="4391750" y="873675"/>
            <a:chExt cx="506750" cy="533000"/>
          </a:xfrm>
        </p:grpSpPr>
        <p:sp>
          <p:nvSpPr>
            <p:cNvPr id="1171" name="Google Shape;1171;p25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26"/>
          <p:cNvGrpSpPr/>
          <p:nvPr/>
        </p:nvGrpSpPr>
        <p:grpSpPr>
          <a:xfrm rot="10800000">
            <a:off x="-395675" y="2512963"/>
            <a:ext cx="1072437" cy="1522985"/>
            <a:chOff x="8701057" y="953702"/>
            <a:chExt cx="1072437" cy="1522985"/>
          </a:xfrm>
        </p:grpSpPr>
        <p:sp>
          <p:nvSpPr>
            <p:cNvPr id="1182" name="Google Shape;1182;p26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26"/>
          <p:cNvGrpSpPr/>
          <p:nvPr/>
        </p:nvGrpSpPr>
        <p:grpSpPr>
          <a:xfrm>
            <a:off x="1424611" y="3453892"/>
            <a:ext cx="359242" cy="753091"/>
            <a:chOff x="7466941" y="1089205"/>
            <a:chExt cx="359242" cy="753091"/>
          </a:xfrm>
        </p:grpSpPr>
        <p:sp>
          <p:nvSpPr>
            <p:cNvPr id="1194" name="Google Shape;1194;p26"/>
            <p:cNvSpPr/>
            <p:nvPr/>
          </p:nvSpPr>
          <p:spPr>
            <a:xfrm>
              <a:off x="7523645" y="1360102"/>
              <a:ext cx="162853" cy="429924"/>
            </a:xfrm>
            <a:custGeom>
              <a:avLst/>
              <a:gdLst/>
              <a:ahLst/>
              <a:cxnLst/>
              <a:rect l="l" t="t" r="r" b="b"/>
              <a:pathLst>
                <a:path w="4555" h="12025" extrusionOk="0">
                  <a:moveTo>
                    <a:pt x="3150" y="0"/>
                  </a:moveTo>
                  <a:cubicBezTo>
                    <a:pt x="2999" y="0"/>
                    <a:pt x="2846" y="107"/>
                    <a:pt x="2703" y="267"/>
                  </a:cubicBezTo>
                  <a:cubicBezTo>
                    <a:pt x="2703" y="384"/>
                    <a:pt x="2586" y="619"/>
                    <a:pt x="2586" y="737"/>
                  </a:cubicBezTo>
                  <a:cubicBezTo>
                    <a:pt x="2468" y="1119"/>
                    <a:pt x="2351" y="1618"/>
                    <a:pt x="2351" y="1971"/>
                  </a:cubicBezTo>
                  <a:cubicBezTo>
                    <a:pt x="1616" y="4791"/>
                    <a:pt x="882" y="7611"/>
                    <a:pt x="148" y="10549"/>
                  </a:cubicBezTo>
                  <a:cubicBezTo>
                    <a:pt x="148" y="10666"/>
                    <a:pt x="1" y="10784"/>
                    <a:pt x="1" y="10901"/>
                  </a:cubicBezTo>
                  <a:lnTo>
                    <a:pt x="1" y="11401"/>
                  </a:lnTo>
                  <a:cubicBezTo>
                    <a:pt x="166" y="11787"/>
                    <a:pt x="516" y="12024"/>
                    <a:pt x="870" y="12024"/>
                  </a:cubicBezTo>
                  <a:cubicBezTo>
                    <a:pt x="1082" y="12024"/>
                    <a:pt x="1294" y="11940"/>
                    <a:pt x="1470" y="11753"/>
                  </a:cubicBezTo>
                  <a:cubicBezTo>
                    <a:pt x="1616" y="11636"/>
                    <a:pt x="1734" y="11518"/>
                    <a:pt x="1734" y="11283"/>
                  </a:cubicBezTo>
                  <a:cubicBezTo>
                    <a:pt x="1851" y="11166"/>
                    <a:pt x="1851" y="11019"/>
                    <a:pt x="1851" y="10901"/>
                  </a:cubicBezTo>
                  <a:cubicBezTo>
                    <a:pt x="2586" y="7846"/>
                    <a:pt x="3438" y="4791"/>
                    <a:pt x="4172" y="1736"/>
                  </a:cubicBezTo>
                  <a:cubicBezTo>
                    <a:pt x="4290" y="1354"/>
                    <a:pt x="4407" y="1119"/>
                    <a:pt x="4407" y="737"/>
                  </a:cubicBezTo>
                  <a:cubicBezTo>
                    <a:pt x="4407" y="619"/>
                    <a:pt x="4554" y="502"/>
                    <a:pt x="4407" y="384"/>
                  </a:cubicBezTo>
                  <a:cubicBezTo>
                    <a:pt x="4407" y="219"/>
                    <a:pt x="4233" y="39"/>
                    <a:pt x="4047" y="39"/>
                  </a:cubicBezTo>
                  <a:cubicBezTo>
                    <a:pt x="3969" y="39"/>
                    <a:pt x="3889" y="71"/>
                    <a:pt x="3820" y="149"/>
                  </a:cubicBezTo>
                  <a:cubicBezTo>
                    <a:pt x="3820" y="149"/>
                    <a:pt x="3673" y="149"/>
                    <a:pt x="3673" y="267"/>
                  </a:cubicBezTo>
                  <a:cubicBezTo>
                    <a:pt x="3555" y="149"/>
                    <a:pt x="3555" y="149"/>
                    <a:pt x="3438" y="149"/>
                  </a:cubicBezTo>
                  <a:cubicBezTo>
                    <a:pt x="3345" y="45"/>
                    <a:pt x="3248" y="0"/>
                    <a:pt x="3150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7633942" y="1315447"/>
              <a:ext cx="26278" cy="23740"/>
            </a:xfrm>
            <a:custGeom>
              <a:avLst/>
              <a:gdLst/>
              <a:ahLst/>
              <a:cxnLst/>
              <a:rect l="l" t="t" r="r" b="b"/>
              <a:pathLst>
                <a:path w="735" h="664" extrusionOk="0">
                  <a:moveTo>
                    <a:pt x="357" y="1"/>
                  </a:moveTo>
                  <a:cubicBezTo>
                    <a:pt x="244" y="1"/>
                    <a:pt x="118" y="110"/>
                    <a:pt x="118" y="282"/>
                  </a:cubicBezTo>
                  <a:cubicBezTo>
                    <a:pt x="0" y="399"/>
                    <a:pt x="118" y="664"/>
                    <a:pt x="353" y="664"/>
                  </a:cubicBezTo>
                  <a:cubicBezTo>
                    <a:pt x="470" y="664"/>
                    <a:pt x="735" y="517"/>
                    <a:pt x="735" y="399"/>
                  </a:cubicBezTo>
                  <a:cubicBezTo>
                    <a:pt x="735" y="282"/>
                    <a:pt x="735" y="47"/>
                    <a:pt x="470" y="47"/>
                  </a:cubicBezTo>
                  <a:cubicBezTo>
                    <a:pt x="439" y="15"/>
                    <a:pt x="399" y="1"/>
                    <a:pt x="357" y="1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7638125" y="1176370"/>
              <a:ext cx="38899" cy="121880"/>
            </a:xfrm>
            <a:custGeom>
              <a:avLst/>
              <a:gdLst/>
              <a:ahLst/>
              <a:cxnLst/>
              <a:rect l="l" t="t" r="r" b="b"/>
              <a:pathLst>
                <a:path w="1088" h="3409" extrusionOk="0">
                  <a:moveTo>
                    <a:pt x="853" y="0"/>
                  </a:moveTo>
                  <a:lnTo>
                    <a:pt x="853" y="147"/>
                  </a:lnTo>
                  <a:cubicBezTo>
                    <a:pt x="618" y="1117"/>
                    <a:pt x="353" y="2204"/>
                    <a:pt x="118" y="3202"/>
                  </a:cubicBezTo>
                  <a:cubicBezTo>
                    <a:pt x="1" y="3320"/>
                    <a:pt x="118" y="3320"/>
                    <a:pt x="118" y="3320"/>
                  </a:cubicBezTo>
                  <a:cubicBezTo>
                    <a:pt x="118" y="3379"/>
                    <a:pt x="148" y="3408"/>
                    <a:pt x="177" y="3408"/>
                  </a:cubicBezTo>
                  <a:cubicBezTo>
                    <a:pt x="206" y="3408"/>
                    <a:pt x="236" y="3379"/>
                    <a:pt x="236" y="3320"/>
                  </a:cubicBezTo>
                  <a:cubicBezTo>
                    <a:pt x="236" y="3320"/>
                    <a:pt x="353" y="3320"/>
                    <a:pt x="353" y="3202"/>
                  </a:cubicBezTo>
                  <a:cubicBezTo>
                    <a:pt x="618" y="2204"/>
                    <a:pt x="853" y="1234"/>
                    <a:pt x="1088" y="265"/>
                  </a:cubicBezTo>
                  <a:lnTo>
                    <a:pt x="1088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7602408" y="1089205"/>
              <a:ext cx="223775" cy="70397"/>
            </a:xfrm>
            <a:custGeom>
              <a:avLst/>
              <a:gdLst/>
              <a:ahLst/>
              <a:cxnLst/>
              <a:rect l="l" t="t" r="r" b="b"/>
              <a:pathLst>
                <a:path w="6259" h="1969" extrusionOk="0">
                  <a:moveTo>
                    <a:pt x="265" y="0"/>
                  </a:moveTo>
                  <a:cubicBezTo>
                    <a:pt x="148" y="0"/>
                    <a:pt x="1" y="118"/>
                    <a:pt x="1" y="235"/>
                  </a:cubicBezTo>
                  <a:cubicBezTo>
                    <a:pt x="1" y="382"/>
                    <a:pt x="1" y="499"/>
                    <a:pt x="148" y="499"/>
                  </a:cubicBezTo>
                  <a:lnTo>
                    <a:pt x="5876" y="1968"/>
                  </a:lnTo>
                  <a:lnTo>
                    <a:pt x="6023" y="1968"/>
                  </a:lnTo>
                  <a:cubicBezTo>
                    <a:pt x="6141" y="1968"/>
                    <a:pt x="6258" y="1851"/>
                    <a:pt x="6258" y="1851"/>
                  </a:cubicBezTo>
                  <a:cubicBezTo>
                    <a:pt x="6258" y="1704"/>
                    <a:pt x="6141" y="1586"/>
                    <a:pt x="6023" y="1469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7466941" y="1097607"/>
              <a:ext cx="332963" cy="744689"/>
            </a:xfrm>
            <a:custGeom>
              <a:avLst/>
              <a:gdLst/>
              <a:ahLst/>
              <a:cxnLst/>
              <a:rect l="l" t="t" r="r" b="b"/>
              <a:pathLst>
                <a:path w="9313" h="20829" extrusionOk="0">
                  <a:moveTo>
                    <a:pt x="5024" y="499"/>
                  </a:moveTo>
                  <a:lnTo>
                    <a:pt x="8696" y="1469"/>
                  </a:lnTo>
                  <a:lnTo>
                    <a:pt x="4289" y="18860"/>
                  </a:lnTo>
                  <a:cubicBezTo>
                    <a:pt x="4172" y="19360"/>
                    <a:pt x="3937" y="19830"/>
                    <a:pt x="3437" y="20094"/>
                  </a:cubicBezTo>
                  <a:cubicBezTo>
                    <a:pt x="3145" y="20232"/>
                    <a:pt x="2862" y="20289"/>
                    <a:pt x="2578" y="20289"/>
                  </a:cubicBezTo>
                  <a:cubicBezTo>
                    <a:pt x="2377" y="20289"/>
                    <a:pt x="2175" y="20260"/>
                    <a:pt x="1969" y="20212"/>
                  </a:cubicBezTo>
                  <a:cubicBezTo>
                    <a:pt x="1469" y="20094"/>
                    <a:pt x="999" y="19830"/>
                    <a:pt x="735" y="19360"/>
                  </a:cubicBezTo>
                  <a:cubicBezTo>
                    <a:pt x="500" y="18978"/>
                    <a:pt x="500" y="18361"/>
                    <a:pt x="617" y="17891"/>
                  </a:cubicBezTo>
                  <a:lnTo>
                    <a:pt x="5024" y="499"/>
                  </a:lnTo>
                  <a:close/>
                  <a:moveTo>
                    <a:pt x="4671" y="0"/>
                  </a:moveTo>
                  <a:lnTo>
                    <a:pt x="118" y="17773"/>
                  </a:lnTo>
                  <a:cubicBezTo>
                    <a:pt x="0" y="18361"/>
                    <a:pt x="0" y="19095"/>
                    <a:pt x="382" y="19595"/>
                  </a:cubicBezTo>
                  <a:cubicBezTo>
                    <a:pt x="735" y="20212"/>
                    <a:pt x="1234" y="20564"/>
                    <a:pt x="1851" y="20711"/>
                  </a:cubicBezTo>
                  <a:cubicBezTo>
                    <a:pt x="2086" y="20829"/>
                    <a:pt x="2204" y="20829"/>
                    <a:pt x="2468" y="20829"/>
                  </a:cubicBezTo>
                  <a:cubicBezTo>
                    <a:pt x="2821" y="20829"/>
                    <a:pt x="3320" y="20711"/>
                    <a:pt x="3672" y="20447"/>
                  </a:cubicBezTo>
                  <a:cubicBezTo>
                    <a:pt x="4172" y="20094"/>
                    <a:pt x="4671" y="19595"/>
                    <a:pt x="4789" y="18978"/>
                  </a:cubicBezTo>
                  <a:lnTo>
                    <a:pt x="9313" y="1116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26"/>
          <p:cNvGrpSpPr/>
          <p:nvPr/>
        </p:nvGrpSpPr>
        <p:grpSpPr>
          <a:xfrm rot="4825952">
            <a:off x="1830739" y="4435537"/>
            <a:ext cx="671785" cy="491152"/>
            <a:chOff x="1676675" y="2892575"/>
            <a:chExt cx="513600" cy="375500"/>
          </a:xfrm>
        </p:grpSpPr>
        <p:sp>
          <p:nvSpPr>
            <p:cNvPr id="1200" name="Google Shape;1200;p26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6"/>
          <p:cNvGrpSpPr/>
          <p:nvPr/>
        </p:nvGrpSpPr>
        <p:grpSpPr>
          <a:xfrm rot="10800000">
            <a:off x="69481" y="4022680"/>
            <a:ext cx="1384729" cy="1384762"/>
            <a:chOff x="5623750" y="3398725"/>
            <a:chExt cx="1069950" cy="1069975"/>
          </a:xfrm>
        </p:grpSpPr>
        <p:sp>
          <p:nvSpPr>
            <p:cNvPr id="1209" name="Google Shape;1209;p26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26"/>
          <p:cNvGrpSpPr/>
          <p:nvPr/>
        </p:nvGrpSpPr>
        <p:grpSpPr>
          <a:xfrm rot="1336841">
            <a:off x="493804" y="3174437"/>
            <a:ext cx="618933" cy="804720"/>
            <a:chOff x="5050250" y="3454900"/>
            <a:chExt cx="478225" cy="621775"/>
          </a:xfrm>
        </p:grpSpPr>
        <p:sp>
          <p:nvSpPr>
            <p:cNvPr id="1216" name="Google Shape;1216;p26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6"/>
          <p:cNvGrpSpPr/>
          <p:nvPr/>
        </p:nvGrpSpPr>
        <p:grpSpPr>
          <a:xfrm rot="8100000">
            <a:off x="921705" y="2273339"/>
            <a:ext cx="662832" cy="697167"/>
            <a:chOff x="4391750" y="873675"/>
            <a:chExt cx="506750" cy="533000"/>
          </a:xfrm>
        </p:grpSpPr>
        <p:sp>
          <p:nvSpPr>
            <p:cNvPr id="1223" name="Google Shape;1223;p26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26"/>
          <p:cNvGrpSpPr/>
          <p:nvPr/>
        </p:nvGrpSpPr>
        <p:grpSpPr>
          <a:xfrm rot="-1298030">
            <a:off x="180403" y="796468"/>
            <a:ext cx="388881" cy="809120"/>
            <a:chOff x="3885600" y="970650"/>
            <a:chExt cx="297325" cy="618625"/>
          </a:xfrm>
        </p:grpSpPr>
        <p:sp>
          <p:nvSpPr>
            <p:cNvPr id="1233" name="Google Shape;1233;p26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26"/>
          <p:cNvGrpSpPr/>
          <p:nvPr/>
        </p:nvGrpSpPr>
        <p:grpSpPr>
          <a:xfrm rot="-9004875" flipH="1">
            <a:off x="210551" y="1626994"/>
            <a:ext cx="671796" cy="491159"/>
            <a:chOff x="1676675" y="2892575"/>
            <a:chExt cx="513600" cy="375500"/>
          </a:xfrm>
        </p:grpSpPr>
        <p:sp>
          <p:nvSpPr>
            <p:cNvPr id="1239" name="Google Shape;1239;p26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27"/>
          <p:cNvGrpSpPr/>
          <p:nvPr/>
        </p:nvGrpSpPr>
        <p:grpSpPr>
          <a:xfrm rot="766047" flipH="1">
            <a:off x="8308878" y="22151"/>
            <a:ext cx="911517" cy="1732895"/>
            <a:chOff x="-318557" y="43428"/>
            <a:chExt cx="911494" cy="1732850"/>
          </a:xfrm>
        </p:grpSpPr>
        <p:sp>
          <p:nvSpPr>
            <p:cNvPr id="1249" name="Google Shape;1249;p27"/>
            <p:cNvSpPr/>
            <p:nvPr/>
          </p:nvSpPr>
          <p:spPr>
            <a:xfrm>
              <a:off x="-237088" y="43428"/>
              <a:ext cx="776492" cy="1732850"/>
            </a:xfrm>
            <a:custGeom>
              <a:avLst/>
              <a:gdLst/>
              <a:ahLst/>
              <a:cxnLst/>
              <a:rect l="l" t="t" r="r" b="b"/>
              <a:pathLst>
                <a:path w="19596" h="43734" extrusionOk="0">
                  <a:moveTo>
                    <a:pt x="8344" y="13837"/>
                  </a:moveTo>
                  <a:lnTo>
                    <a:pt x="8579" y="13955"/>
                  </a:lnTo>
                  <a:lnTo>
                    <a:pt x="8696" y="13955"/>
                  </a:lnTo>
                  <a:cubicBezTo>
                    <a:pt x="9431" y="14425"/>
                    <a:pt x="10283" y="15042"/>
                    <a:pt x="11164" y="15659"/>
                  </a:cubicBezTo>
                  <a:cubicBezTo>
                    <a:pt x="11752" y="16158"/>
                    <a:pt x="12251" y="16510"/>
                    <a:pt x="12751" y="17010"/>
                  </a:cubicBezTo>
                  <a:cubicBezTo>
                    <a:pt x="13221" y="17362"/>
                    <a:pt x="13720" y="17862"/>
                    <a:pt x="13955" y="18361"/>
                  </a:cubicBezTo>
                  <a:cubicBezTo>
                    <a:pt x="14572" y="19096"/>
                    <a:pt x="14954" y="20065"/>
                    <a:pt x="15189" y="21035"/>
                  </a:cubicBezTo>
                  <a:lnTo>
                    <a:pt x="15189" y="22386"/>
                  </a:lnTo>
                  <a:cubicBezTo>
                    <a:pt x="15189" y="23620"/>
                    <a:pt x="14954" y="24707"/>
                    <a:pt x="14337" y="25706"/>
                  </a:cubicBezTo>
                  <a:cubicBezTo>
                    <a:pt x="13838" y="26558"/>
                    <a:pt x="13367" y="27410"/>
                    <a:pt x="12868" y="28144"/>
                  </a:cubicBezTo>
                  <a:cubicBezTo>
                    <a:pt x="12751" y="28526"/>
                    <a:pt x="12486" y="28761"/>
                    <a:pt x="12369" y="28996"/>
                  </a:cubicBezTo>
                  <a:cubicBezTo>
                    <a:pt x="12251" y="29113"/>
                    <a:pt x="12134" y="29378"/>
                    <a:pt x="12016" y="29613"/>
                  </a:cubicBezTo>
                  <a:cubicBezTo>
                    <a:pt x="11899" y="29613"/>
                    <a:pt x="11899" y="29730"/>
                    <a:pt x="11752" y="29848"/>
                  </a:cubicBezTo>
                  <a:lnTo>
                    <a:pt x="11634" y="30112"/>
                  </a:lnTo>
                  <a:lnTo>
                    <a:pt x="11399" y="29995"/>
                  </a:lnTo>
                  <a:lnTo>
                    <a:pt x="11164" y="29995"/>
                  </a:lnTo>
                  <a:cubicBezTo>
                    <a:pt x="11017" y="29848"/>
                    <a:pt x="11017" y="29848"/>
                    <a:pt x="10900" y="29730"/>
                  </a:cubicBezTo>
                  <a:lnTo>
                    <a:pt x="10547" y="29495"/>
                  </a:lnTo>
                  <a:cubicBezTo>
                    <a:pt x="10048" y="29260"/>
                    <a:pt x="9695" y="28996"/>
                    <a:pt x="9313" y="28643"/>
                  </a:cubicBezTo>
                  <a:cubicBezTo>
                    <a:pt x="8579" y="28261"/>
                    <a:pt x="7845" y="27645"/>
                    <a:pt x="7110" y="27057"/>
                  </a:cubicBezTo>
                  <a:cubicBezTo>
                    <a:pt x="6258" y="26323"/>
                    <a:pt x="5524" y="25324"/>
                    <a:pt x="5024" y="24119"/>
                  </a:cubicBezTo>
                  <a:cubicBezTo>
                    <a:pt x="4789" y="23620"/>
                    <a:pt x="4672" y="23120"/>
                    <a:pt x="4554" y="22650"/>
                  </a:cubicBezTo>
                  <a:cubicBezTo>
                    <a:pt x="4407" y="21916"/>
                    <a:pt x="4407" y="21035"/>
                    <a:pt x="4672" y="20300"/>
                  </a:cubicBezTo>
                  <a:cubicBezTo>
                    <a:pt x="4789" y="19713"/>
                    <a:pt x="4907" y="19213"/>
                    <a:pt x="5289" y="18596"/>
                  </a:cubicBezTo>
                  <a:cubicBezTo>
                    <a:pt x="5524" y="17979"/>
                    <a:pt x="5759" y="17509"/>
                    <a:pt x="6141" y="16775"/>
                  </a:cubicBezTo>
                  <a:cubicBezTo>
                    <a:pt x="6758" y="15894"/>
                    <a:pt x="7228" y="15042"/>
                    <a:pt x="7845" y="14190"/>
                  </a:cubicBezTo>
                  <a:cubicBezTo>
                    <a:pt x="7962" y="14072"/>
                    <a:pt x="8080" y="13955"/>
                    <a:pt x="8226" y="13837"/>
                  </a:cubicBezTo>
                  <a:close/>
                  <a:moveTo>
                    <a:pt x="11282" y="0"/>
                  </a:moveTo>
                  <a:cubicBezTo>
                    <a:pt x="11164" y="0"/>
                    <a:pt x="11017" y="118"/>
                    <a:pt x="11017" y="118"/>
                  </a:cubicBezTo>
                  <a:lnTo>
                    <a:pt x="11017" y="353"/>
                  </a:lnTo>
                  <a:lnTo>
                    <a:pt x="11017" y="470"/>
                  </a:lnTo>
                  <a:cubicBezTo>
                    <a:pt x="11164" y="970"/>
                    <a:pt x="11164" y="1352"/>
                    <a:pt x="11282" y="1822"/>
                  </a:cubicBezTo>
                  <a:lnTo>
                    <a:pt x="11282" y="2086"/>
                  </a:lnTo>
                  <a:cubicBezTo>
                    <a:pt x="11399" y="2938"/>
                    <a:pt x="11517" y="3790"/>
                    <a:pt x="11517" y="4642"/>
                  </a:cubicBezTo>
                  <a:cubicBezTo>
                    <a:pt x="11517" y="5758"/>
                    <a:pt x="11282" y="6728"/>
                    <a:pt x="11017" y="7580"/>
                  </a:cubicBezTo>
                  <a:cubicBezTo>
                    <a:pt x="10900" y="8079"/>
                    <a:pt x="10665" y="8696"/>
                    <a:pt x="10283" y="9284"/>
                  </a:cubicBezTo>
                  <a:cubicBezTo>
                    <a:pt x="9695" y="10400"/>
                    <a:pt x="9078" y="11487"/>
                    <a:pt x="8344" y="12486"/>
                  </a:cubicBezTo>
                  <a:cubicBezTo>
                    <a:pt x="8344" y="12603"/>
                    <a:pt x="8344" y="12603"/>
                    <a:pt x="8226" y="12603"/>
                  </a:cubicBezTo>
                  <a:lnTo>
                    <a:pt x="8226" y="12721"/>
                  </a:lnTo>
                  <a:lnTo>
                    <a:pt x="8080" y="12721"/>
                  </a:lnTo>
                  <a:cubicBezTo>
                    <a:pt x="8011" y="12755"/>
                    <a:pt x="7952" y="12769"/>
                    <a:pt x="7900" y="12769"/>
                  </a:cubicBezTo>
                  <a:cubicBezTo>
                    <a:pt x="7776" y="12769"/>
                    <a:pt x="7693" y="12686"/>
                    <a:pt x="7609" y="12603"/>
                  </a:cubicBezTo>
                  <a:cubicBezTo>
                    <a:pt x="6993" y="12221"/>
                    <a:pt x="6258" y="11751"/>
                    <a:pt x="5524" y="11134"/>
                  </a:cubicBezTo>
                  <a:cubicBezTo>
                    <a:pt x="4907" y="10635"/>
                    <a:pt x="4290" y="10282"/>
                    <a:pt x="3820" y="9783"/>
                  </a:cubicBezTo>
                  <a:cubicBezTo>
                    <a:pt x="3085" y="8931"/>
                    <a:pt x="2468" y="8197"/>
                    <a:pt x="2087" y="7345"/>
                  </a:cubicBezTo>
                  <a:cubicBezTo>
                    <a:pt x="1734" y="6728"/>
                    <a:pt x="1470" y="5876"/>
                    <a:pt x="1117" y="5024"/>
                  </a:cubicBezTo>
                  <a:cubicBezTo>
                    <a:pt x="1000" y="4289"/>
                    <a:pt x="735" y="3555"/>
                    <a:pt x="618" y="2674"/>
                  </a:cubicBezTo>
                  <a:cubicBezTo>
                    <a:pt x="500" y="2556"/>
                    <a:pt x="500" y="2556"/>
                    <a:pt x="500" y="2439"/>
                  </a:cubicBezTo>
                  <a:cubicBezTo>
                    <a:pt x="500" y="2204"/>
                    <a:pt x="383" y="2204"/>
                    <a:pt x="265" y="2204"/>
                  </a:cubicBezTo>
                  <a:cubicBezTo>
                    <a:pt x="148" y="2204"/>
                    <a:pt x="1" y="2321"/>
                    <a:pt x="1" y="2439"/>
                  </a:cubicBezTo>
                  <a:cubicBezTo>
                    <a:pt x="1" y="2556"/>
                    <a:pt x="1" y="2674"/>
                    <a:pt x="148" y="2938"/>
                  </a:cubicBezTo>
                  <a:cubicBezTo>
                    <a:pt x="265" y="3908"/>
                    <a:pt x="618" y="5024"/>
                    <a:pt x="1000" y="5993"/>
                  </a:cubicBezTo>
                  <a:cubicBezTo>
                    <a:pt x="1235" y="6610"/>
                    <a:pt x="1352" y="7080"/>
                    <a:pt x="1616" y="7462"/>
                  </a:cubicBezTo>
                  <a:cubicBezTo>
                    <a:pt x="2087" y="8432"/>
                    <a:pt x="2703" y="9430"/>
                    <a:pt x="3555" y="10282"/>
                  </a:cubicBezTo>
                  <a:cubicBezTo>
                    <a:pt x="4290" y="10899"/>
                    <a:pt x="4907" y="11369"/>
                    <a:pt x="5641" y="11869"/>
                  </a:cubicBezTo>
                  <a:cubicBezTo>
                    <a:pt x="6023" y="12104"/>
                    <a:pt x="6258" y="12368"/>
                    <a:pt x="6611" y="12603"/>
                  </a:cubicBezTo>
                  <a:cubicBezTo>
                    <a:pt x="6875" y="12721"/>
                    <a:pt x="6993" y="12956"/>
                    <a:pt x="7228" y="13103"/>
                  </a:cubicBezTo>
                  <a:cubicBezTo>
                    <a:pt x="7345" y="13103"/>
                    <a:pt x="7492" y="13220"/>
                    <a:pt x="7609" y="13338"/>
                  </a:cubicBezTo>
                  <a:lnTo>
                    <a:pt x="7609" y="13455"/>
                  </a:lnTo>
                  <a:cubicBezTo>
                    <a:pt x="7609" y="13690"/>
                    <a:pt x="7492" y="13837"/>
                    <a:pt x="7345" y="13955"/>
                  </a:cubicBezTo>
                  <a:cubicBezTo>
                    <a:pt x="7110" y="14307"/>
                    <a:pt x="6993" y="14572"/>
                    <a:pt x="6758" y="14924"/>
                  </a:cubicBezTo>
                  <a:cubicBezTo>
                    <a:pt x="6493" y="15424"/>
                    <a:pt x="6141" y="15776"/>
                    <a:pt x="5876" y="16275"/>
                  </a:cubicBezTo>
                  <a:cubicBezTo>
                    <a:pt x="5524" y="16892"/>
                    <a:pt x="5142" y="17509"/>
                    <a:pt x="4789" y="18244"/>
                  </a:cubicBezTo>
                  <a:cubicBezTo>
                    <a:pt x="4554" y="18831"/>
                    <a:pt x="4290" y="19448"/>
                    <a:pt x="4172" y="20183"/>
                  </a:cubicBezTo>
                  <a:cubicBezTo>
                    <a:pt x="3937" y="21035"/>
                    <a:pt x="3937" y="21769"/>
                    <a:pt x="4055" y="22650"/>
                  </a:cubicBezTo>
                  <a:cubicBezTo>
                    <a:pt x="4172" y="23385"/>
                    <a:pt x="4407" y="24119"/>
                    <a:pt x="4672" y="24707"/>
                  </a:cubicBezTo>
                  <a:cubicBezTo>
                    <a:pt x="5289" y="25823"/>
                    <a:pt x="5876" y="26675"/>
                    <a:pt x="6611" y="27410"/>
                  </a:cubicBezTo>
                  <a:cubicBezTo>
                    <a:pt x="6875" y="27527"/>
                    <a:pt x="7110" y="27791"/>
                    <a:pt x="7345" y="28026"/>
                  </a:cubicBezTo>
                  <a:lnTo>
                    <a:pt x="7492" y="28026"/>
                  </a:lnTo>
                  <a:cubicBezTo>
                    <a:pt x="7962" y="28526"/>
                    <a:pt x="8579" y="28878"/>
                    <a:pt x="9196" y="29378"/>
                  </a:cubicBezTo>
                  <a:cubicBezTo>
                    <a:pt x="9548" y="29613"/>
                    <a:pt x="9930" y="29730"/>
                    <a:pt x="10165" y="29995"/>
                  </a:cubicBezTo>
                  <a:cubicBezTo>
                    <a:pt x="10430" y="30112"/>
                    <a:pt x="10547" y="30230"/>
                    <a:pt x="10665" y="30347"/>
                  </a:cubicBezTo>
                  <a:cubicBezTo>
                    <a:pt x="10782" y="30347"/>
                    <a:pt x="10782" y="30465"/>
                    <a:pt x="10900" y="30465"/>
                  </a:cubicBezTo>
                  <a:lnTo>
                    <a:pt x="11017" y="30582"/>
                  </a:lnTo>
                  <a:cubicBezTo>
                    <a:pt x="11164" y="30847"/>
                    <a:pt x="11017" y="31082"/>
                    <a:pt x="10900" y="31082"/>
                  </a:cubicBezTo>
                  <a:cubicBezTo>
                    <a:pt x="10430" y="31699"/>
                    <a:pt x="10048" y="32433"/>
                    <a:pt x="9548" y="33285"/>
                  </a:cubicBezTo>
                  <a:cubicBezTo>
                    <a:pt x="9196" y="33902"/>
                    <a:pt x="8961" y="34401"/>
                    <a:pt x="8696" y="34989"/>
                  </a:cubicBezTo>
                  <a:cubicBezTo>
                    <a:pt x="8344" y="35870"/>
                    <a:pt x="8080" y="36840"/>
                    <a:pt x="7962" y="37692"/>
                  </a:cubicBezTo>
                  <a:cubicBezTo>
                    <a:pt x="7845" y="38309"/>
                    <a:pt x="7845" y="38926"/>
                    <a:pt x="7845" y="39542"/>
                  </a:cubicBezTo>
                  <a:cubicBezTo>
                    <a:pt x="7845" y="40130"/>
                    <a:pt x="7962" y="40864"/>
                    <a:pt x="7962" y="41599"/>
                  </a:cubicBezTo>
                  <a:cubicBezTo>
                    <a:pt x="8080" y="42098"/>
                    <a:pt x="8080" y="42598"/>
                    <a:pt x="8226" y="43215"/>
                  </a:cubicBezTo>
                  <a:cubicBezTo>
                    <a:pt x="8344" y="43332"/>
                    <a:pt x="8344" y="43450"/>
                    <a:pt x="8344" y="43567"/>
                  </a:cubicBezTo>
                  <a:cubicBezTo>
                    <a:pt x="8344" y="43650"/>
                    <a:pt x="8461" y="43733"/>
                    <a:pt x="8530" y="43733"/>
                  </a:cubicBezTo>
                  <a:cubicBezTo>
                    <a:pt x="8559" y="43733"/>
                    <a:pt x="8579" y="43719"/>
                    <a:pt x="8579" y="43685"/>
                  </a:cubicBezTo>
                  <a:cubicBezTo>
                    <a:pt x="8696" y="43685"/>
                    <a:pt x="8814" y="43567"/>
                    <a:pt x="8814" y="43450"/>
                  </a:cubicBezTo>
                  <a:lnTo>
                    <a:pt x="8814" y="43332"/>
                  </a:lnTo>
                  <a:lnTo>
                    <a:pt x="8814" y="43215"/>
                  </a:lnTo>
                  <a:cubicBezTo>
                    <a:pt x="8579" y="41981"/>
                    <a:pt x="8461" y="40864"/>
                    <a:pt x="8344" y="39542"/>
                  </a:cubicBezTo>
                  <a:cubicBezTo>
                    <a:pt x="8344" y="37927"/>
                    <a:pt x="8579" y="36605"/>
                    <a:pt x="9196" y="35253"/>
                  </a:cubicBezTo>
                  <a:cubicBezTo>
                    <a:pt x="9813" y="33784"/>
                    <a:pt x="10665" y="32316"/>
                    <a:pt x="11399" y="31317"/>
                  </a:cubicBezTo>
                  <a:cubicBezTo>
                    <a:pt x="11517" y="31199"/>
                    <a:pt x="11634" y="31082"/>
                    <a:pt x="11752" y="31082"/>
                  </a:cubicBezTo>
                  <a:lnTo>
                    <a:pt x="11899" y="31082"/>
                  </a:lnTo>
                  <a:lnTo>
                    <a:pt x="12016" y="31199"/>
                  </a:lnTo>
                  <a:cubicBezTo>
                    <a:pt x="12016" y="31199"/>
                    <a:pt x="12134" y="31199"/>
                    <a:pt x="12251" y="31317"/>
                  </a:cubicBezTo>
                  <a:lnTo>
                    <a:pt x="12633" y="31581"/>
                  </a:lnTo>
                  <a:cubicBezTo>
                    <a:pt x="12986" y="31816"/>
                    <a:pt x="13485" y="32198"/>
                    <a:pt x="13838" y="32433"/>
                  </a:cubicBezTo>
                  <a:cubicBezTo>
                    <a:pt x="14454" y="32933"/>
                    <a:pt x="15071" y="33403"/>
                    <a:pt x="15571" y="33902"/>
                  </a:cubicBezTo>
                  <a:cubicBezTo>
                    <a:pt x="16540" y="34754"/>
                    <a:pt x="17157" y="35723"/>
                    <a:pt x="17627" y="36722"/>
                  </a:cubicBezTo>
                  <a:cubicBezTo>
                    <a:pt x="18009" y="37574"/>
                    <a:pt x="18362" y="38544"/>
                    <a:pt x="18626" y="39542"/>
                  </a:cubicBezTo>
                  <a:cubicBezTo>
                    <a:pt x="18744" y="39895"/>
                    <a:pt x="18861" y="40277"/>
                    <a:pt x="18861" y="40629"/>
                  </a:cubicBezTo>
                  <a:cubicBezTo>
                    <a:pt x="18979" y="40747"/>
                    <a:pt x="18979" y="41011"/>
                    <a:pt x="19096" y="41129"/>
                  </a:cubicBezTo>
                  <a:lnTo>
                    <a:pt x="19096" y="41481"/>
                  </a:lnTo>
                  <a:cubicBezTo>
                    <a:pt x="19243" y="41481"/>
                    <a:pt x="19243" y="41599"/>
                    <a:pt x="19360" y="41599"/>
                  </a:cubicBezTo>
                  <a:cubicBezTo>
                    <a:pt x="19478" y="41599"/>
                    <a:pt x="19596" y="41481"/>
                    <a:pt x="19596" y="41364"/>
                  </a:cubicBezTo>
                  <a:lnTo>
                    <a:pt x="19596" y="41129"/>
                  </a:lnTo>
                  <a:cubicBezTo>
                    <a:pt x="19596" y="41011"/>
                    <a:pt x="19478" y="40747"/>
                    <a:pt x="19478" y="40629"/>
                  </a:cubicBezTo>
                  <a:cubicBezTo>
                    <a:pt x="19478" y="40394"/>
                    <a:pt x="19360" y="40277"/>
                    <a:pt x="19360" y="40013"/>
                  </a:cubicBezTo>
                  <a:cubicBezTo>
                    <a:pt x="19243" y="39542"/>
                    <a:pt x="19096" y="39043"/>
                    <a:pt x="18861" y="38544"/>
                  </a:cubicBezTo>
                  <a:cubicBezTo>
                    <a:pt x="18626" y="37692"/>
                    <a:pt x="18362" y="37075"/>
                    <a:pt x="18127" y="36458"/>
                  </a:cubicBezTo>
                  <a:cubicBezTo>
                    <a:pt x="17627" y="35371"/>
                    <a:pt x="16893" y="34401"/>
                    <a:pt x="15923" y="33403"/>
                  </a:cubicBezTo>
                  <a:cubicBezTo>
                    <a:pt x="15306" y="32933"/>
                    <a:pt x="14689" y="32433"/>
                    <a:pt x="14102" y="31934"/>
                  </a:cubicBezTo>
                  <a:cubicBezTo>
                    <a:pt x="13602" y="31581"/>
                    <a:pt x="13103" y="31199"/>
                    <a:pt x="12486" y="30847"/>
                  </a:cubicBezTo>
                  <a:cubicBezTo>
                    <a:pt x="12369" y="30729"/>
                    <a:pt x="12251" y="30729"/>
                    <a:pt x="12134" y="30465"/>
                  </a:cubicBezTo>
                  <a:lnTo>
                    <a:pt x="12134" y="30347"/>
                  </a:lnTo>
                  <a:cubicBezTo>
                    <a:pt x="12251" y="30230"/>
                    <a:pt x="12251" y="30112"/>
                    <a:pt x="12369" y="29995"/>
                  </a:cubicBezTo>
                  <a:cubicBezTo>
                    <a:pt x="12369" y="29995"/>
                    <a:pt x="12369" y="29848"/>
                    <a:pt x="12486" y="29848"/>
                  </a:cubicBezTo>
                  <a:lnTo>
                    <a:pt x="12633" y="29495"/>
                  </a:lnTo>
                  <a:cubicBezTo>
                    <a:pt x="13103" y="28878"/>
                    <a:pt x="13602" y="28144"/>
                    <a:pt x="14102" y="27292"/>
                  </a:cubicBezTo>
                  <a:cubicBezTo>
                    <a:pt x="14219" y="27175"/>
                    <a:pt x="14337" y="26910"/>
                    <a:pt x="14454" y="26675"/>
                  </a:cubicBezTo>
                  <a:lnTo>
                    <a:pt x="14572" y="26440"/>
                  </a:lnTo>
                  <a:cubicBezTo>
                    <a:pt x="15071" y="25588"/>
                    <a:pt x="15424" y="24707"/>
                    <a:pt x="15571" y="23855"/>
                  </a:cubicBezTo>
                  <a:cubicBezTo>
                    <a:pt x="15806" y="22885"/>
                    <a:pt x="15806" y="22033"/>
                    <a:pt x="15688" y="21182"/>
                  </a:cubicBezTo>
                  <a:cubicBezTo>
                    <a:pt x="15571" y="20065"/>
                    <a:pt x="15189" y="18978"/>
                    <a:pt x="14454" y="17979"/>
                  </a:cubicBezTo>
                  <a:cubicBezTo>
                    <a:pt x="14102" y="17509"/>
                    <a:pt x="13720" y="17127"/>
                    <a:pt x="13221" y="16628"/>
                  </a:cubicBezTo>
                  <a:cubicBezTo>
                    <a:pt x="12633" y="16158"/>
                    <a:pt x="12134" y="15776"/>
                    <a:pt x="11634" y="15424"/>
                  </a:cubicBezTo>
                  <a:cubicBezTo>
                    <a:pt x="11017" y="14924"/>
                    <a:pt x="10547" y="14572"/>
                    <a:pt x="9930" y="14190"/>
                  </a:cubicBezTo>
                  <a:lnTo>
                    <a:pt x="9431" y="13837"/>
                  </a:lnTo>
                  <a:cubicBezTo>
                    <a:pt x="9313" y="13837"/>
                    <a:pt x="9313" y="13690"/>
                    <a:pt x="9196" y="13690"/>
                  </a:cubicBezTo>
                  <a:cubicBezTo>
                    <a:pt x="9078" y="13573"/>
                    <a:pt x="9078" y="13573"/>
                    <a:pt x="8961" y="13455"/>
                  </a:cubicBezTo>
                  <a:cubicBezTo>
                    <a:pt x="8814" y="13455"/>
                    <a:pt x="8814" y="13338"/>
                    <a:pt x="8814" y="13338"/>
                  </a:cubicBezTo>
                  <a:lnTo>
                    <a:pt x="8696" y="13338"/>
                  </a:lnTo>
                  <a:lnTo>
                    <a:pt x="8579" y="13220"/>
                  </a:lnTo>
                  <a:lnTo>
                    <a:pt x="8961" y="12603"/>
                  </a:lnTo>
                  <a:cubicBezTo>
                    <a:pt x="9078" y="12368"/>
                    <a:pt x="9196" y="12221"/>
                    <a:pt x="9313" y="12104"/>
                  </a:cubicBezTo>
                  <a:cubicBezTo>
                    <a:pt x="9548" y="11751"/>
                    <a:pt x="9813" y="11369"/>
                    <a:pt x="9930" y="11017"/>
                  </a:cubicBezTo>
                  <a:cubicBezTo>
                    <a:pt x="10430" y="10282"/>
                    <a:pt x="10782" y="9548"/>
                    <a:pt x="11164" y="8696"/>
                  </a:cubicBezTo>
                  <a:cubicBezTo>
                    <a:pt x="11634" y="7697"/>
                    <a:pt x="11899" y="6610"/>
                    <a:pt x="12016" y="5494"/>
                  </a:cubicBezTo>
                  <a:lnTo>
                    <a:pt x="12016" y="3291"/>
                  </a:lnTo>
                  <a:cubicBezTo>
                    <a:pt x="11899" y="2821"/>
                    <a:pt x="11899" y="2321"/>
                    <a:pt x="11752" y="1704"/>
                  </a:cubicBezTo>
                  <a:lnTo>
                    <a:pt x="11752" y="1352"/>
                  </a:lnTo>
                  <a:cubicBezTo>
                    <a:pt x="11752" y="1087"/>
                    <a:pt x="11634" y="735"/>
                    <a:pt x="11517" y="235"/>
                  </a:cubicBezTo>
                  <a:cubicBezTo>
                    <a:pt x="11517" y="118"/>
                    <a:pt x="11399" y="0"/>
                    <a:pt x="1128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-318557" y="101634"/>
              <a:ext cx="625124" cy="150169"/>
            </a:xfrm>
            <a:custGeom>
              <a:avLst/>
              <a:gdLst/>
              <a:ahLst/>
              <a:cxnLst/>
              <a:rect l="l" t="t" r="r" b="b"/>
              <a:pathLst>
                <a:path w="15776" h="3790" extrusionOk="0">
                  <a:moveTo>
                    <a:pt x="15277" y="0"/>
                  </a:moveTo>
                  <a:cubicBezTo>
                    <a:pt x="15159" y="0"/>
                    <a:pt x="15042" y="0"/>
                    <a:pt x="14924" y="118"/>
                  </a:cubicBezTo>
                  <a:cubicBezTo>
                    <a:pt x="13338" y="353"/>
                    <a:pt x="11604" y="735"/>
                    <a:pt x="10018" y="970"/>
                  </a:cubicBezTo>
                  <a:cubicBezTo>
                    <a:pt x="8314" y="1352"/>
                    <a:pt x="6610" y="1587"/>
                    <a:pt x="4994" y="1939"/>
                  </a:cubicBezTo>
                  <a:cubicBezTo>
                    <a:pt x="3526" y="2203"/>
                    <a:pt x="2057" y="2556"/>
                    <a:pt x="588" y="2820"/>
                  </a:cubicBezTo>
                  <a:cubicBezTo>
                    <a:pt x="470" y="2820"/>
                    <a:pt x="353" y="2820"/>
                    <a:pt x="353" y="2938"/>
                  </a:cubicBezTo>
                  <a:cubicBezTo>
                    <a:pt x="118" y="2938"/>
                    <a:pt x="0" y="3173"/>
                    <a:pt x="0" y="3408"/>
                  </a:cubicBezTo>
                  <a:cubicBezTo>
                    <a:pt x="0" y="3672"/>
                    <a:pt x="235" y="3790"/>
                    <a:pt x="470" y="3790"/>
                  </a:cubicBezTo>
                  <a:lnTo>
                    <a:pt x="852" y="3790"/>
                  </a:lnTo>
                  <a:cubicBezTo>
                    <a:pt x="3291" y="3290"/>
                    <a:pt x="5611" y="2938"/>
                    <a:pt x="8079" y="2439"/>
                  </a:cubicBezTo>
                  <a:cubicBezTo>
                    <a:pt x="8314" y="2321"/>
                    <a:pt x="8667" y="2321"/>
                    <a:pt x="9049" y="2203"/>
                  </a:cubicBezTo>
                  <a:cubicBezTo>
                    <a:pt x="11017" y="1822"/>
                    <a:pt x="13073" y="1469"/>
                    <a:pt x="15159" y="1087"/>
                  </a:cubicBezTo>
                  <a:cubicBezTo>
                    <a:pt x="15277" y="1087"/>
                    <a:pt x="15423" y="970"/>
                    <a:pt x="15541" y="970"/>
                  </a:cubicBezTo>
                  <a:cubicBezTo>
                    <a:pt x="15658" y="852"/>
                    <a:pt x="15776" y="735"/>
                    <a:pt x="15776" y="470"/>
                  </a:cubicBezTo>
                  <a:cubicBezTo>
                    <a:pt x="15776" y="235"/>
                    <a:pt x="15541" y="0"/>
                    <a:pt x="15277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-139294" y="905970"/>
              <a:ext cx="620488" cy="153418"/>
            </a:xfrm>
            <a:custGeom>
              <a:avLst/>
              <a:gdLst/>
              <a:ahLst/>
              <a:cxnLst/>
              <a:rect l="l" t="t" r="r" b="b"/>
              <a:pathLst>
                <a:path w="15659" h="3872" extrusionOk="0">
                  <a:moveTo>
                    <a:pt x="15042" y="0"/>
                  </a:moveTo>
                  <a:cubicBezTo>
                    <a:pt x="14807" y="0"/>
                    <a:pt x="14689" y="147"/>
                    <a:pt x="14425" y="147"/>
                  </a:cubicBezTo>
                  <a:cubicBezTo>
                    <a:pt x="12221" y="617"/>
                    <a:pt x="9901" y="999"/>
                    <a:pt x="7697" y="1469"/>
                  </a:cubicBezTo>
                  <a:cubicBezTo>
                    <a:pt x="6845" y="1616"/>
                    <a:pt x="6111" y="1733"/>
                    <a:pt x="5377" y="1851"/>
                  </a:cubicBezTo>
                  <a:cubicBezTo>
                    <a:pt x="3790" y="2203"/>
                    <a:pt x="2086" y="2468"/>
                    <a:pt x="470" y="2820"/>
                  </a:cubicBezTo>
                  <a:cubicBezTo>
                    <a:pt x="470" y="2820"/>
                    <a:pt x="353" y="2820"/>
                    <a:pt x="235" y="2938"/>
                  </a:cubicBezTo>
                  <a:cubicBezTo>
                    <a:pt x="118" y="2938"/>
                    <a:pt x="0" y="3202"/>
                    <a:pt x="0" y="3320"/>
                  </a:cubicBezTo>
                  <a:cubicBezTo>
                    <a:pt x="0" y="3672"/>
                    <a:pt x="118" y="3819"/>
                    <a:pt x="353" y="3819"/>
                  </a:cubicBezTo>
                  <a:cubicBezTo>
                    <a:pt x="392" y="3858"/>
                    <a:pt x="435" y="3871"/>
                    <a:pt x="482" y="3871"/>
                  </a:cubicBezTo>
                  <a:cubicBezTo>
                    <a:pt x="578" y="3871"/>
                    <a:pt x="696" y="3819"/>
                    <a:pt x="852" y="3819"/>
                  </a:cubicBezTo>
                  <a:cubicBezTo>
                    <a:pt x="2674" y="3437"/>
                    <a:pt x="4525" y="3085"/>
                    <a:pt x="6493" y="2703"/>
                  </a:cubicBezTo>
                  <a:cubicBezTo>
                    <a:pt x="9049" y="2203"/>
                    <a:pt x="11751" y="1733"/>
                    <a:pt x="14425" y="1234"/>
                  </a:cubicBezTo>
                  <a:cubicBezTo>
                    <a:pt x="14689" y="1116"/>
                    <a:pt x="14924" y="1116"/>
                    <a:pt x="15159" y="999"/>
                  </a:cubicBezTo>
                  <a:cubicBezTo>
                    <a:pt x="15159" y="999"/>
                    <a:pt x="15306" y="999"/>
                    <a:pt x="15424" y="881"/>
                  </a:cubicBezTo>
                  <a:cubicBezTo>
                    <a:pt x="15659" y="881"/>
                    <a:pt x="15659" y="617"/>
                    <a:pt x="15659" y="499"/>
                  </a:cubicBezTo>
                  <a:cubicBezTo>
                    <a:pt x="15659" y="264"/>
                    <a:pt x="15541" y="147"/>
                    <a:pt x="1530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-27551" y="1581098"/>
              <a:ext cx="620488" cy="154845"/>
            </a:xfrm>
            <a:custGeom>
              <a:avLst/>
              <a:gdLst/>
              <a:ahLst/>
              <a:cxnLst/>
              <a:rect l="l" t="t" r="r" b="b"/>
              <a:pathLst>
                <a:path w="15659" h="3908" extrusionOk="0">
                  <a:moveTo>
                    <a:pt x="14924" y="0"/>
                  </a:moveTo>
                  <a:cubicBezTo>
                    <a:pt x="14807" y="0"/>
                    <a:pt x="14807" y="0"/>
                    <a:pt x="14689" y="118"/>
                  </a:cubicBezTo>
                  <a:cubicBezTo>
                    <a:pt x="13456" y="353"/>
                    <a:pt x="12222" y="588"/>
                    <a:pt x="11017" y="734"/>
                  </a:cubicBezTo>
                  <a:cubicBezTo>
                    <a:pt x="8432" y="1322"/>
                    <a:pt x="5876" y="1821"/>
                    <a:pt x="3291" y="2321"/>
                  </a:cubicBezTo>
                  <a:cubicBezTo>
                    <a:pt x="2439" y="2438"/>
                    <a:pt x="1587" y="2673"/>
                    <a:pt x="735" y="2791"/>
                  </a:cubicBezTo>
                  <a:cubicBezTo>
                    <a:pt x="588" y="2791"/>
                    <a:pt x="471" y="2791"/>
                    <a:pt x="353" y="2938"/>
                  </a:cubicBezTo>
                  <a:cubicBezTo>
                    <a:pt x="118" y="3055"/>
                    <a:pt x="1" y="3290"/>
                    <a:pt x="118" y="3525"/>
                  </a:cubicBezTo>
                  <a:cubicBezTo>
                    <a:pt x="236" y="3790"/>
                    <a:pt x="353" y="3907"/>
                    <a:pt x="588" y="3907"/>
                  </a:cubicBezTo>
                  <a:cubicBezTo>
                    <a:pt x="735" y="3907"/>
                    <a:pt x="853" y="3790"/>
                    <a:pt x="970" y="3790"/>
                  </a:cubicBezTo>
                  <a:cubicBezTo>
                    <a:pt x="3291" y="3290"/>
                    <a:pt x="5612" y="2938"/>
                    <a:pt x="7933" y="2438"/>
                  </a:cubicBezTo>
                  <a:cubicBezTo>
                    <a:pt x="8550" y="2321"/>
                    <a:pt x="9049" y="2203"/>
                    <a:pt x="9666" y="2056"/>
                  </a:cubicBezTo>
                  <a:cubicBezTo>
                    <a:pt x="11370" y="1704"/>
                    <a:pt x="13074" y="1469"/>
                    <a:pt x="14807" y="1087"/>
                  </a:cubicBezTo>
                  <a:cubicBezTo>
                    <a:pt x="15042" y="1087"/>
                    <a:pt x="15159" y="969"/>
                    <a:pt x="15277" y="969"/>
                  </a:cubicBezTo>
                  <a:cubicBezTo>
                    <a:pt x="15541" y="852"/>
                    <a:pt x="15659" y="588"/>
                    <a:pt x="15541" y="470"/>
                  </a:cubicBezTo>
                  <a:cubicBezTo>
                    <a:pt x="15541" y="235"/>
                    <a:pt x="15424" y="0"/>
                    <a:pt x="1515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-159066" y="770937"/>
              <a:ext cx="591364" cy="145533"/>
            </a:xfrm>
            <a:custGeom>
              <a:avLst/>
              <a:gdLst/>
              <a:ahLst/>
              <a:cxnLst/>
              <a:rect l="l" t="t" r="r" b="b"/>
              <a:pathLst>
                <a:path w="14924" h="3673" extrusionOk="0">
                  <a:moveTo>
                    <a:pt x="14189" y="0"/>
                  </a:moveTo>
                  <a:cubicBezTo>
                    <a:pt x="14072" y="0"/>
                    <a:pt x="13954" y="118"/>
                    <a:pt x="13837" y="118"/>
                  </a:cubicBezTo>
                  <a:cubicBezTo>
                    <a:pt x="11633" y="470"/>
                    <a:pt x="9548" y="970"/>
                    <a:pt x="7344" y="1352"/>
                  </a:cubicBezTo>
                  <a:cubicBezTo>
                    <a:pt x="6610" y="1469"/>
                    <a:pt x="5993" y="1587"/>
                    <a:pt x="5259" y="1704"/>
                  </a:cubicBezTo>
                  <a:cubicBezTo>
                    <a:pt x="3672" y="2086"/>
                    <a:pt x="2203" y="2321"/>
                    <a:pt x="617" y="2674"/>
                  </a:cubicBezTo>
                  <a:lnTo>
                    <a:pt x="382" y="2674"/>
                  </a:lnTo>
                  <a:cubicBezTo>
                    <a:pt x="118" y="2821"/>
                    <a:pt x="0" y="3056"/>
                    <a:pt x="118" y="3291"/>
                  </a:cubicBezTo>
                  <a:cubicBezTo>
                    <a:pt x="118" y="3408"/>
                    <a:pt x="235" y="3672"/>
                    <a:pt x="499" y="3672"/>
                  </a:cubicBezTo>
                  <a:lnTo>
                    <a:pt x="852" y="3672"/>
                  </a:lnTo>
                  <a:cubicBezTo>
                    <a:pt x="2703" y="3291"/>
                    <a:pt x="4524" y="2938"/>
                    <a:pt x="6492" y="2556"/>
                  </a:cubicBezTo>
                  <a:cubicBezTo>
                    <a:pt x="8931" y="2086"/>
                    <a:pt x="11516" y="1587"/>
                    <a:pt x="13954" y="1087"/>
                  </a:cubicBezTo>
                  <a:lnTo>
                    <a:pt x="14336" y="1087"/>
                  </a:lnTo>
                  <a:cubicBezTo>
                    <a:pt x="14454" y="970"/>
                    <a:pt x="14571" y="970"/>
                    <a:pt x="14689" y="852"/>
                  </a:cubicBezTo>
                  <a:cubicBezTo>
                    <a:pt x="14924" y="617"/>
                    <a:pt x="14924" y="235"/>
                    <a:pt x="14571" y="118"/>
                  </a:cubicBezTo>
                  <a:cubicBezTo>
                    <a:pt x="14454" y="0"/>
                    <a:pt x="14336" y="0"/>
                    <a:pt x="1418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-27551" y="1449551"/>
              <a:ext cx="576266" cy="150209"/>
            </a:xfrm>
            <a:custGeom>
              <a:avLst/>
              <a:gdLst/>
              <a:ahLst/>
              <a:cxnLst/>
              <a:rect l="l" t="t" r="r" b="b"/>
              <a:pathLst>
                <a:path w="14543" h="3791" extrusionOk="0">
                  <a:moveTo>
                    <a:pt x="13808" y="0"/>
                  </a:moveTo>
                  <a:cubicBezTo>
                    <a:pt x="13691" y="0"/>
                    <a:pt x="13456" y="118"/>
                    <a:pt x="13338" y="118"/>
                  </a:cubicBezTo>
                  <a:cubicBezTo>
                    <a:pt x="10136" y="735"/>
                    <a:pt x="6963" y="1469"/>
                    <a:pt x="3908" y="2086"/>
                  </a:cubicBezTo>
                  <a:cubicBezTo>
                    <a:pt x="2792" y="2321"/>
                    <a:pt x="1822" y="2439"/>
                    <a:pt x="735" y="2703"/>
                  </a:cubicBezTo>
                  <a:cubicBezTo>
                    <a:pt x="588" y="2703"/>
                    <a:pt x="471" y="2703"/>
                    <a:pt x="353" y="2821"/>
                  </a:cubicBezTo>
                  <a:cubicBezTo>
                    <a:pt x="118" y="2938"/>
                    <a:pt x="1" y="3173"/>
                    <a:pt x="118" y="3438"/>
                  </a:cubicBezTo>
                  <a:cubicBezTo>
                    <a:pt x="118" y="3555"/>
                    <a:pt x="353" y="3790"/>
                    <a:pt x="588" y="3790"/>
                  </a:cubicBezTo>
                  <a:cubicBezTo>
                    <a:pt x="735" y="3790"/>
                    <a:pt x="853" y="3673"/>
                    <a:pt x="970" y="3673"/>
                  </a:cubicBezTo>
                  <a:cubicBezTo>
                    <a:pt x="3173" y="3320"/>
                    <a:pt x="5259" y="2821"/>
                    <a:pt x="7463" y="2321"/>
                  </a:cubicBezTo>
                  <a:cubicBezTo>
                    <a:pt x="9548" y="1969"/>
                    <a:pt x="11605" y="1469"/>
                    <a:pt x="13691" y="1117"/>
                  </a:cubicBezTo>
                  <a:cubicBezTo>
                    <a:pt x="13808" y="1117"/>
                    <a:pt x="13955" y="970"/>
                    <a:pt x="14072" y="970"/>
                  </a:cubicBezTo>
                  <a:cubicBezTo>
                    <a:pt x="14190" y="970"/>
                    <a:pt x="14308" y="970"/>
                    <a:pt x="14308" y="852"/>
                  </a:cubicBezTo>
                  <a:cubicBezTo>
                    <a:pt x="14543" y="735"/>
                    <a:pt x="14543" y="617"/>
                    <a:pt x="14543" y="382"/>
                  </a:cubicBezTo>
                  <a:cubicBezTo>
                    <a:pt x="14543" y="235"/>
                    <a:pt x="14425" y="118"/>
                    <a:pt x="1419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-246400" y="227316"/>
              <a:ext cx="548331" cy="140898"/>
            </a:xfrm>
            <a:custGeom>
              <a:avLst/>
              <a:gdLst/>
              <a:ahLst/>
              <a:cxnLst/>
              <a:rect l="l" t="t" r="r" b="b"/>
              <a:pathLst>
                <a:path w="13838" h="3556" extrusionOk="0">
                  <a:moveTo>
                    <a:pt x="13221" y="1"/>
                  </a:moveTo>
                  <a:cubicBezTo>
                    <a:pt x="13103" y="1"/>
                    <a:pt x="12986" y="118"/>
                    <a:pt x="12868" y="118"/>
                  </a:cubicBezTo>
                  <a:cubicBezTo>
                    <a:pt x="11135" y="500"/>
                    <a:pt x="9431" y="735"/>
                    <a:pt x="7727" y="1117"/>
                  </a:cubicBezTo>
                  <a:lnTo>
                    <a:pt x="735" y="2586"/>
                  </a:lnTo>
                  <a:cubicBezTo>
                    <a:pt x="618" y="2586"/>
                    <a:pt x="500" y="2586"/>
                    <a:pt x="383" y="2704"/>
                  </a:cubicBezTo>
                  <a:cubicBezTo>
                    <a:pt x="118" y="2704"/>
                    <a:pt x="1" y="3056"/>
                    <a:pt x="118" y="3321"/>
                  </a:cubicBezTo>
                  <a:cubicBezTo>
                    <a:pt x="236" y="3438"/>
                    <a:pt x="383" y="3556"/>
                    <a:pt x="500" y="3556"/>
                  </a:cubicBezTo>
                  <a:cubicBezTo>
                    <a:pt x="618" y="3556"/>
                    <a:pt x="735" y="3556"/>
                    <a:pt x="853" y="3438"/>
                  </a:cubicBezTo>
                  <a:cubicBezTo>
                    <a:pt x="2821" y="3056"/>
                    <a:pt x="4907" y="2704"/>
                    <a:pt x="6993" y="2322"/>
                  </a:cubicBezTo>
                  <a:cubicBezTo>
                    <a:pt x="7345" y="2204"/>
                    <a:pt x="7844" y="2087"/>
                    <a:pt x="8197" y="2087"/>
                  </a:cubicBezTo>
                  <a:cubicBezTo>
                    <a:pt x="9783" y="1705"/>
                    <a:pt x="11517" y="1470"/>
                    <a:pt x="13103" y="1117"/>
                  </a:cubicBezTo>
                  <a:cubicBezTo>
                    <a:pt x="13221" y="1117"/>
                    <a:pt x="13338" y="1117"/>
                    <a:pt x="13456" y="970"/>
                  </a:cubicBezTo>
                  <a:cubicBezTo>
                    <a:pt x="13720" y="853"/>
                    <a:pt x="13837" y="735"/>
                    <a:pt x="13720" y="500"/>
                  </a:cubicBezTo>
                  <a:cubicBezTo>
                    <a:pt x="13720" y="236"/>
                    <a:pt x="13456" y="1"/>
                    <a:pt x="1322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-221951" y="377485"/>
              <a:ext cx="485486" cy="116451"/>
            </a:xfrm>
            <a:custGeom>
              <a:avLst/>
              <a:gdLst/>
              <a:ahLst/>
              <a:cxnLst/>
              <a:rect l="l" t="t" r="r" b="b"/>
              <a:pathLst>
                <a:path w="12252" h="2939" extrusionOk="0">
                  <a:moveTo>
                    <a:pt x="11370" y="1"/>
                  </a:moveTo>
                  <a:cubicBezTo>
                    <a:pt x="11017" y="118"/>
                    <a:pt x="10518" y="118"/>
                    <a:pt x="10048" y="265"/>
                  </a:cubicBezTo>
                  <a:lnTo>
                    <a:pt x="5994" y="999"/>
                  </a:lnTo>
                  <a:cubicBezTo>
                    <a:pt x="5641" y="999"/>
                    <a:pt x="5377" y="1117"/>
                    <a:pt x="5024" y="1117"/>
                  </a:cubicBezTo>
                  <a:cubicBezTo>
                    <a:pt x="4290" y="1235"/>
                    <a:pt x="3555" y="1352"/>
                    <a:pt x="2938" y="1587"/>
                  </a:cubicBezTo>
                  <a:lnTo>
                    <a:pt x="735" y="1969"/>
                  </a:lnTo>
                  <a:cubicBezTo>
                    <a:pt x="618" y="1969"/>
                    <a:pt x="500" y="1969"/>
                    <a:pt x="353" y="2086"/>
                  </a:cubicBezTo>
                  <a:cubicBezTo>
                    <a:pt x="118" y="2086"/>
                    <a:pt x="1" y="2468"/>
                    <a:pt x="118" y="2703"/>
                  </a:cubicBezTo>
                  <a:cubicBezTo>
                    <a:pt x="118" y="2938"/>
                    <a:pt x="353" y="2938"/>
                    <a:pt x="500" y="2938"/>
                  </a:cubicBezTo>
                  <a:lnTo>
                    <a:pt x="970" y="2938"/>
                  </a:lnTo>
                  <a:cubicBezTo>
                    <a:pt x="2556" y="2703"/>
                    <a:pt x="4290" y="2321"/>
                    <a:pt x="5876" y="2086"/>
                  </a:cubicBezTo>
                  <a:cubicBezTo>
                    <a:pt x="7463" y="1734"/>
                    <a:pt x="9166" y="1470"/>
                    <a:pt x="10782" y="1117"/>
                  </a:cubicBezTo>
                  <a:cubicBezTo>
                    <a:pt x="11135" y="1117"/>
                    <a:pt x="11370" y="1117"/>
                    <a:pt x="11634" y="999"/>
                  </a:cubicBezTo>
                  <a:cubicBezTo>
                    <a:pt x="11752" y="999"/>
                    <a:pt x="11869" y="999"/>
                    <a:pt x="11987" y="853"/>
                  </a:cubicBezTo>
                  <a:cubicBezTo>
                    <a:pt x="12251" y="735"/>
                    <a:pt x="12251" y="618"/>
                    <a:pt x="12251" y="383"/>
                  </a:cubicBezTo>
                  <a:cubicBezTo>
                    <a:pt x="12251" y="265"/>
                    <a:pt x="12104" y="118"/>
                    <a:pt x="11869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-143969" y="649850"/>
              <a:ext cx="479661" cy="122394"/>
            </a:xfrm>
            <a:custGeom>
              <a:avLst/>
              <a:gdLst/>
              <a:ahLst/>
              <a:cxnLst/>
              <a:rect l="l" t="t" r="r" b="b"/>
              <a:pathLst>
                <a:path w="12105" h="3089" extrusionOk="0">
                  <a:moveTo>
                    <a:pt x="11370" y="1"/>
                  </a:moveTo>
                  <a:cubicBezTo>
                    <a:pt x="11252" y="1"/>
                    <a:pt x="11252" y="119"/>
                    <a:pt x="11135" y="119"/>
                  </a:cubicBezTo>
                  <a:cubicBezTo>
                    <a:pt x="9549" y="354"/>
                    <a:pt x="7933" y="735"/>
                    <a:pt x="6229" y="970"/>
                  </a:cubicBezTo>
                  <a:cubicBezTo>
                    <a:pt x="4760" y="1323"/>
                    <a:pt x="3291" y="1587"/>
                    <a:pt x="1822" y="1822"/>
                  </a:cubicBezTo>
                  <a:cubicBezTo>
                    <a:pt x="1470" y="1940"/>
                    <a:pt x="1088" y="1940"/>
                    <a:pt x="735" y="2057"/>
                  </a:cubicBezTo>
                  <a:cubicBezTo>
                    <a:pt x="588" y="2057"/>
                    <a:pt x="471" y="2057"/>
                    <a:pt x="353" y="2204"/>
                  </a:cubicBezTo>
                  <a:cubicBezTo>
                    <a:pt x="118" y="2322"/>
                    <a:pt x="1" y="2557"/>
                    <a:pt x="118" y="2792"/>
                  </a:cubicBezTo>
                  <a:cubicBezTo>
                    <a:pt x="118" y="2911"/>
                    <a:pt x="273" y="3088"/>
                    <a:pt x="457" y="3088"/>
                  </a:cubicBezTo>
                  <a:cubicBezTo>
                    <a:pt x="500" y="3088"/>
                    <a:pt x="544" y="3078"/>
                    <a:pt x="588" y="3056"/>
                  </a:cubicBezTo>
                  <a:lnTo>
                    <a:pt x="970" y="3056"/>
                  </a:lnTo>
                  <a:cubicBezTo>
                    <a:pt x="2674" y="2674"/>
                    <a:pt x="4408" y="2439"/>
                    <a:pt x="6111" y="2057"/>
                  </a:cubicBezTo>
                  <a:cubicBezTo>
                    <a:pt x="7815" y="1705"/>
                    <a:pt x="9549" y="1470"/>
                    <a:pt x="11135" y="1088"/>
                  </a:cubicBezTo>
                  <a:cubicBezTo>
                    <a:pt x="11252" y="1088"/>
                    <a:pt x="11370" y="1088"/>
                    <a:pt x="11605" y="970"/>
                  </a:cubicBezTo>
                  <a:cubicBezTo>
                    <a:pt x="11605" y="970"/>
                    <a:pt x="11752" y="970"/>
                    <a:pt x="11869" y="853"/>
                  </a:cubicBezTo>
                  <a:cubicBezTo>
                    <a:pt x="11987" y="853"/>
                    <a:pt x="12104" y="589"/>
                    <a:pt x="11987" y="354"/>
                  </a:cubicBezTo>
                  <a:cubicBezTo>
                    <a:pt x="11987" y="236"/>
                    <a:pt x="11869" y="119"/>
                    <a:pt x="1160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-42688" y="1061924"/>
              <a:ext cx="451725" cy="116451"/>
            </a:xfrm>
            <a:custGeom>
              <a:avLst/>
              <a:gdLst/>
              <a:ahLst/>
              <a:cxnLst/>
              <a:rect l="l" t="t" r="r" b="b"/>
              <a:pathLst>
                <a:path w="11400" h="2939" extrusionOk="0">
                  <a:moveTo>
                    <a:pt x="10782" y="1"/>
                  </a:moveTo>
                  <a:lnTo>
                    <a:pt x="10665" y="118"/>
                  </a:lnTo>
                  <a:lnTo>
                    <a:pt x="10283" y="118"/>
                  </a:lnTo>
                  <a:cubicBezTo>
                    <a:pt x="8814" y="353"/>
                    <a:pt x="7228" y="735"/>
                    <a:pt x="5641" y="970"/>
                  </a:cubicBezTo>
                  <a:cubicBezTo>
                    <a:pt x="5259" y="1088"/>
                    <a:pt x="5024" y="1088"/>
                    <a:pt x="4642" y="1205"/>
                  </a:cubicBezTo>
                  <a:cubicBezTo>
                    <a:pt x="3555" y="1352"/>
                    <a:pt x="2322" y="1587"/>
                    <a:pt x="1235" y="1822"/>
                  </a:cubicBezTo>
                  <a:cubicBezTo>
                    <a:pt x="1117" y="1822"/>
                    <a:pt x="853" y="1822"/>
                    <a:pt x="618" y="1940"/>
                  </a:cubicBezTo>
                  <a:cubicBezTo>
                    <a:pt x="500" y="1940"/>
                    <a:pt x="383" y="1940"/>
                    <a:pt x="383" y="2086"/>
                  </a:cubicBezTo>
                  <a:cubicBezTo>
                    <a:pt x="118" y="2204"/>
                    <a:pt x="1" y="2439"/>
                    <a:pt x="118" y="2674"/>
                  </a:cubicBezTo>
                  <a:cubicBezTo>
                    <a:pt x="236" y="2821"/>
                    <a:pt x="383" y="2938"/>
                    <a:pt x="618" y="2938"/>
                  </a:cubicBezTo>
                  <a:lnTo>
                    <a:pt x="970" y="2938"/>
                  </a:lnTo>
                  <a:cubicBezTo>
                    <a:pt x="2087" y="2674"/>
                    <a:pt x="3174" y="2439"/>
                    <a:pt x="4290" y="2321"/>
                  </a:cubicBezTo>
                  <a:cubicBezTo>
                    <a:pt x="6376" y="1940"/>
                    <a:pt x="8461" y="1470"/>
                    <a:pt x="10665" y="1088"/>
                  </a:cubicBezTo>
                  <a:lnTo>
                    <a:pt x="11017" y="1088"/>
                  </a:lnTo>
                  <a:cubicBezTo>
                    <a:pt x="11252" y="970"/>
                    <a:pt x="11399" y="735"/>
                    <a:pt x="11399" y="471"/>
                  </a:cubicBezTo>
                  <a:cubicBezTo>
                    <a:pt x="11252" y="236"/>
                    <a:pt x="11135" y="1"/>
                    <a:pt x="10782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15521" y="1333140"/>
              <a:ext cx="445900" cy="125762"/>
            </a:xfrm>
            <a:custGeom>
              <a:avLst/>
              <a:gdLst/>
              <a:ahLst/>
              <a:cxnLst/>
              <a:rect l="l" t="t" r="r" b="b"/>
              <a:pathLst>
                <a:path w="11253" h="3174" extrusionOk="0">
                  <a:moveTo>
                    <a:pt x="10518" y="1"/>
                  </a:moveTo>
                  <a:cubicBezTo>
                    <a:pt x="10400" y="1"/>
                    <a:pt x="10283" y="118"/>
                    <a:pt x="10165" y="118"/>
                  </a:cubicBezTo>
                  <a:cubicBezTo>
                    <a:pt x="8931" y="383"/>
                    <a:pt x="7844" y="618"/>
                    <a:pt x="6611" y="853"/>
                  </a:cubicBezTo>
                  <a:cubicBezTo>
                    <a:pt x="4525" y="1234"/>
                    <a:pt x="2586" y="1705"/>
                    <a:pt x="618" y="2086"/>
                  </a:cubicBezTo>
                  <a:cubicBezTo>
                    <a:pt x="500" y="2086"/>
                    <a:pt x="383" y="2204"/>
                    <a:pt x="236" y="2204"/>
                  </a:cubicBezTo>
                  <a:cubicBezTo>
                    <a:pt x="118" y="2321"/>
                    <a:pt x="1" y="2586"/>
                    <a:pt x="1" y="2821"/>
                  </a:cubicBezTo>
                  <a:cubicBezTo>
                    <a:pt x="118" y="3056"/>
                    <a:pt x="236" y="3173"/>
                    <a:pt x="618" y="3173"/>
                  </a:cubicBezTo>
                  <a:cubicBezTo>
                    <a:pt x="618" y="3173"/>
                    <a:pt x="735" y="3173"/>
                    <a:pt x="853" y="3056"/>
                  </a:cubicBezTo>
                  <a:cubicBezTo>
                    <a:pt x="2439" y="2821"/>
                    <a:pt x="4055" y="2439"/>
                    <a:pt x="5641" y="2086"/>
                  </a:cubicBezTo>
                  <a:cubicBezTo>
                    <a:pt x="7345" y="1705"/>
                    <a:pt x="8931" y="1469"/>
                    <a:pt x="10518" y="1117"/>
                  </a:cubicBezTo>
                  <a:cubicBezTo>
                    <a:pt x="10518" y="1117"/>
                    <a:pt x="10665" y="1117"/>
                    <a:pt x="10782" y="970"/>
                  </a:cubicBezTo>
                  <a:cubicBezTo>
                    <a:pt x="10900" y="970"/>
                    <a:pt x="10900" y="970"/>
                    <a:pt x="11017" y="853"/>
                  </a:cubicBezTo>
                  <a:cubicBezTo>
                    <a:pt x="11135" y="735"/>
                    <a:pt x="11252" y="618"/>
                    <a:pt x="11135" y="500"/>
                  </a:cubicBezTo>
                  <a:cubicBezTo>
                    <a:pt x="11135" y="236"/>
                    <a:pt x="11017" y="118"/>
                    <a:pt x="10782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27"/>
          <p:cNvGrpSpPr/>
          <p:nvPr/>
        </p:nvGrpSpPr>
        <p:grpSpPr>
          <a:xfrm flipH="1">
            <a:off x="7634643" y="205748"/>
            <a:ext cx="693436" cy="776004"/>
            <a:chOff x="2508650" y="1095875"/>
            <a:chExt cx="530150" cy="593275"/>
          </a:xfrm>
        </p:grpSpPr>
        <p:sp>
          <p:nvSpPr>
            <p:cNvPr id="1261" name="Google Shape;1261;p27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7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7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27"/>
          <p:cNvGrpSpPr/>
          <p:nvPr/>
        </p:nvGrpSpPr>
        <p:grpSpPr>
          <a:xfrm rot="3388238" flipH="1">
            <a:off x="8509833" y="1998596"/>
            <a:ext cx="1310808" cy="733883"/>
            <a:chOff x="373925" y="3403875"/>
            <a:chExt cx="1086500" cy="608300"/>
          </a:xfrm>
        </p:grpSpPr>
        <p:sp>
          <p:nvSpPr>
            <p:cNvPr id="1268" name="Google Shape;1268;p27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27"/>
          <p:cNvGrpSpPr/>
          <p:nvPr/>
        </p:nvGrpSpPr>
        <p:grpSpPr>
          <a:xfrm flipH="1">
            <a:off x="8159422" y="2034509"/>
            <a:ext cx="624766" cy="814361"/>
            <a:chOff x="2956025" y="4162225"/>
            <a:chExt cx="477650" cy="622600"/>
          </a:xfrm>
        </p:grpSpPr>
        <p:sp>
          <p:nvSpPr>
            <p:cNvPr id="1278" name="Google Shape;1278;p27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7"/>
          <p:cNvGrpSpPr/>
          <p:nvPr/>
        </p:nvGrpSpPr>
        <p:grpSpPr>
          <a:xfrm rot="-1692883" flipH="1">
            <a:off x="8435542" y="3658671"/>
            <a:ext cx="388906" cy="809171"/>
            <a:chOff x="3885600" y="970650"/>
            <a:chExt cx="297325" cy="618625"/>
          </a:xfrm>
        </p:grpSpPr>
        <p:sp>
          <p:nvSpPr>
            <p:cNvPr id="1285" name="Google Shape;1285;p27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27"/>
          <p:cNvGrpSpPr/>
          <p:nvPr/>
        </p:nvGrpSpPr>
        <p:grpSpPr>
          <a:xfrm rot="-3962357" flipH="1">
            <a:off x="6661213" y="90914"/>
            <a:ext cx="668790" cy="615816"/>
            <a:chOff x="3209975" y="1113925"/>
            <a:chExt cx="511300" cy="470800"/>
          </a:xfrm>
        </p:grpSpPr>
        <p:sp>
          <p:nvSpPr>
            <p:cNvPr id="1291" name="Google Shape;1291;p27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27"/>
          <p:cNvGrpSpPr/>
          <p:nvPr/>
        </p:nvGrpSpPr>
        <p:grpSpPr>
          <a:xfrm rot="-1472595" flipH="1">
            <a:off x="7829492" y="1115811"/>
            <a:ext cx="193521" cy="1138831"/>
            <a:chOff x="5556975" y="2616400"/>
            <a:chExt cx="149525" cy="879925"/>
          </a:xfrm>
        </p:grpSpPr>
        <p:sp>
          <p:nvSpPr>
            <p:cNvPr id="1301" name="Google Shape;1301;p27"/>
            <p:cNvSpPr/>
            <p:nvPr/>
          </p:nvSpPr>
          <p:spPr>
            <a:xfrm>
              <a:off x="5602050" y="3051800"/>
              <a:ext cx="12025" cy="356650"/>
            </a:xfrm>
            <a:custGeom>
              <a:avLst/>
              <a:gdLst/>
              <a:ahLst/>
              <a:cxnLst/>
              <a:rect l="l" t="t" r="r" b="b"/>
              <a:pathLst>
                <a:path w="481" h="1426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662"/>
                  </a:lnTo>
                  <a:lnTo>
                    <a:pt x="1" y="4748"/>
                  </a:lnTo>
                  <a:cubicBezTo>
                    <a:pt x="1" y="7692"/>
                    <a:pt x="92" y="10751"/>
                    <a:pt x="92" y="13695"/>
                  </a:cubicBezTo>
                  <a:lnTo>
                    <a:pt x="92" y="14083"/>
                  </a:lnTo>
                  <a:cubicBezTo>
                    <a:pt x="92" y="14174"/>
                    <a:pt x="183" y="14174"/>
                    <a:pt x="183" y="14266"/>
                  </a:cubicBezTo>
                  <a:cubicBezTo>
                    <a:pt x="298" y="14266"/>
                    <a:pt x="298" y="14266"/>
                    <a:pt x="480" y="14174"/>
                  </a:cubicBezTo>
                  <a:lnTo>
                    <a:pt x="480" y="13786"/>
                  </a:lnTo>
                  <a:lnTo>
                    <a:pt x="480" y="11413"/>
                  </a:lnTo>
                  <a:cubicBezTo>
                    <a:pt x="389" y="7806"/>
                    <a:pt x="389" y="4177"/>
                    <a:pt x="298" y="571"/>
                  </a:cubicBezTo>
                  <a:lnTo>
                    <a:pt x="298" y="183"/>
                  </a:lnTo>
                  <a:cubicBezTo>
                    <a:pt x="298" y="91"/>
                    <a:pt x="183" y="91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5626025" y="3221275"/>
              <a:ext cx="9150" cy="158650"/>
            </a:xfrm>
            <a:custGeom>
              <a:avLst/>
              <a:gdLst/>
              <a:ahLst/>
              <a:cxnLst/>
              <a:rect l="l" t="t" r="r" b="b"/>
              <a:pathLst>
                <a:path w="366" h="6346" extrusionOk="0">
                  <a:moveTo>
                    <a:pt x="217" y="0"/>
                  </a:moveTo>
                  <a:cubicBezTo>
                    <a:pt x="183" y="0"/>
                    <a:pt x="137" y="23"/>
                    <a:pt x="92" y="69"/>
                  </a:cubicBezTo>
                  <a:lnTo>
                    <a:pt x="1" y="69"/>
                  </a:lnTo>
                  <a:lnTo>
                    <a:pt x="1" y="639"/>
                  </a:lnTo>
                  <a:lnTo>
                    <a:pt x="1" y="5684"/>
                  </a:lnTo>
                  <a:lnTo>
                    <a:pt x="1" y="6163"/>
                  </a:lnTo>
                  <a:cubicBezTo>
                    <a:pt x="1" y="6163"/>
                    <a:pt x="92" y="6254"/>
                    <a:pt x="92" y="6346"/>
                  </a:cubicBezTo>
                  <a:lnTo>
                    <a:pt x="274" y="6346"/>
                  </a:lnTo>
                  <a:cubicBezTo>
                    <a:pt x="274" y="6254"/>
                    <a:pt x="274" y="6163"/>
                    <a:pt x="366" y="6049"/>
                  </a:cubicBezTo>
                  <a:lnTo>
                    <a:pt x="366" y="5592"/>
                  </a:lnTo>
                  <a:lnTo>
                    <a:pt x="366" y="2442"/>
                  </a:lnTo>
                  <a:lnTo>
                    <a:pt x="366" y="548"/>
                  </a:lnTo>
                  <a:cubicBezTo>
                    <a:pt x="366" y="342"/>
                    <a:pt x="366" y="251"/>
                    <a:pt x="274" y="69"/>
                  </a:cubicBezTo>
                  <a:cubicBezTo>
                    <a:pt x="274" y="23"/>
                    <a:pt x="252" y="0"/>
                    <a:pt x="21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5556975" y="2616400"/>
              <a:ext cx="149525" cy="879925"/>
            </a:xfrm>
            <a:custGeom>
              <a:avLst/>
              <a:gdLst/>
              <a:ahLst/>
              <a:cxnLst/>
              <a:rect l="l" t="t" r="r" b="b"/>
              <a:pathLst>
                <a:path w="5981" h="35197" extrusionOk="0">
                  <a:moveTo>
                    <a:pt x="2854" y="776"/>
                  </a:moveTo>
                  <a:lnTo>
                    <a:pt x="5228" y="5524"/>
                  </a:lnTo>
                  <a:lnTo>
                    <a:pt x="5228" y="32252"/>
                  </a:lnTo>
                  <a:cubicBezTo>
                    <a:pt x="5228" y="32823"/>
                    <a:pt x="4954" y="33394"/>
                    <a:pt x="4566" y="33782"/>
                  </a:cubicBezTo>
                  <a:cubicBezTo>
                    <a:pt x="4178" y="34147"/>
                    <a:pt x="3607" y="34444"/>
                    <a:pt x="3036" y="34444"/>
                  </a:cubicBezTo>
                  <a:cubicBezTo>
                    <a:pt x="2375" y="34444"/>
                    <a:pt x="1804" y="34147"/>
                    <a:pt x="1416" y="33782"/>
                  </a:cubicBezTo>
                  <a:cubicBezTo>
                    <a:pt x="1051" y="33394"/>
                    <a:pt x="754" y="32823"/>
                    <a:pt x="754" y="32252"/>
                  </a:cubicBezTo>
                  <a:lnTo>
                    <a:pt x="754" y="5433"/>
                  </a:lnTo>
                  <a:lnTo>
                    <a:pt x="2763" y="776"/>
                  </a:lnTo>
                  <a:close/>
                  <a:moveTo>
                    <a:pt x="2854" y="0"/>
                  </a:moveTo>
                  <a:cubicBezTo>
                    <a:pt x="2671" y="0"/>
                    <a:pt x="2557" y="114"/>
                    <a:pt x="2375" y="114"/>
                  </a:cubicBezTo>
                  <a:cubicBezTo>
                    <a:pt x="2283" y="206"/>
                    <a:pt x="2192" y="388"/>
                    <a:pt x="2101" y="480"/>
                  </a:cubicBezTo>
                  <a:lnTo>
                    <a:pt x="92" y="5136"/>
                  </a:lnTo>
                  <a:cubicBezTo>
                    <a:pt x="1" y="5250"/>
                    <a:pt x="1" y="5250"/>
                    <a:pt x="1" y="5341"/>
                  </a:cubicBezTo>
                  <a:lnTo>
                    <a:pt x="1" y="32252"/>
                  </a:lnTo>
                  <a:cubicBezTo>
                    <a:pt x="1" y="33873"/>
                    <a:pt x="1325" y="35197"/>
                    <a:pt x="3036" y="35197"/>
                  </a:cubicBezTo>
                  <a:cubicBezTo>
                    <a:pt x="4657" y="35197"/>
                    <a:pt x="5981" y="33873"/>
                    <a:pt x="5981" y="32252"/>
                  </a:cubicBezTo>
                  <a:lnTo>
                    <a:pt x="5981" y="5433"/>
                  </a:lnTo>
                  <a:cubicBezTo>
                    <a:pt x="5981" y="5341"/>
                    <a:pt x="5981" y="5250"/>
                    <a:pt x="5890" y="5250"/>
                  </a:cubicBezTo>
                  <a:lnTo>
                    <a:pt x="3516" y="480"/>
                  </a:lnTo>
                  <a:cubicBezTo>
                    <a:pt x="3516" y="297"/>
                    <a:pt x="3333" y="206"/>
                    <a:pt x="3242" y="114"/>
                  </a:cubicBezTo>
                  <a:cubicBezTo>
                    <a:pt x="3128" y="0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5561550" y="2740225"/>
              <a:ext cx="140400" cy="35975"/>
            </a:xfrm>
            <a:custGeom>
              <a:avLst/>
              <a:gdLst/>
              <a:ahLst/>
              <a:cxnLst/>
              <a:rect l="l" t="t" r="r" b="b"/>
              <a:pathLst>
                <a:path w="5616" h="1439" extrusionOk="0">
                  <a:moveTo>
                    <a:pt x="388" y="0"/>
                  </a:moveTo>
                  <a:lnTo>
                    <a:pt x="0" y="754"/>
                  </a:lnTo>
                  <a:cubicBezTo>
                    <a:pt x="480" y="959"/>
                    <a:pt x="1438" y="1438"/>
                    <a:pt x="2762" y="1438"/>
                  </a:cubicBezTo>
                  <a:lnTo>
                    <a:pt x="2853" y="1438"/>
                  </a:lnTo>
                  <a:cubicBezTo>
                    <a:pt x="4086" y="1438"/>
                    <a:pt x="5136" y="959"/>
                    <a:pt x="5615" y="754"/>
                  </a:cubicBezTo>
                  <a:lnTo>
                    <a:pt x="5227" y="0"/>
                  </a:lnTo>
                  <a:cubicBezTo>
                    <a:pt x="4862" y="297"/>
                    <a:pt x="3995" y="662"/>
                    <a:pt x="2853" y="662"/>
                  </a:cubicBezTo>
                  <a:lnTo>
                    <a:pt x="2762" y="662"/>
                  </a:lnTo>
                  <a:cubicBezTo>
                    <a:pt x="1621" y="662"/>
                    <a:pt x="776" y="297"/>
                    <a:pt x="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5590075" y="2678600"/>
              <a:ext cx="78775" cy="23425"/>
            </a:xfrm>
            <a:custGeom>
              <a:avLst/>
              <a:gdLst/>
              <a:ahLst/>
              <a:cxnLst/>
              <a:rect l="l" t="t" r="r" b="b"/>
              <a:pathLst>
                <a:path w="3151" h="937" extrusionOk="0">
                  <a:moveTo>
                    <a:pt x="297" y="0"/>
                  </a:moveTo>
                  <a:lnTo>
                    <a:pt x="1" y="754"/>
                  </a:lnTo>
                  <a:cubicBezTo>
                    <a:pt x="389" y="845"/>
                    <a:pt x="959" y="936"/>
                    <a:pt x="1621" y="936"/>
                  </a:cubicBezTo>
                  <a:cubicBezTo>
                    <a:pt x="2283" y="936"/>
                    <a:pt x="2762" y="845"/>
                    <a:pt x="3150" y="754"/>
                  </a:cubicBezTo>
                  <a:lnTo>
                    <a:pt x="2854" y="0"/>
                  </a:lnTo>
                  <a:cubicBezTo>
                    <a:pt x="2580" y="92"/>
                    <a:pt x="2192" y="183"/>
                    <a:pt x="1621" y="183"/>
                  </a:cubicBezTo>
                  <a:cubicBezTo>
                    <a:pt x="1051" y="183"/>
                    <a:pt x="571" y="92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5604350" y="2633525"/>
              <a:ext cx="50225" cy="51950"/>
            </a:xfrm>
            <a:custGeom>
              <a:avLst/>
              <a:gdLst/>
              <a:ahLst/>
              <a:cxnLst/>
              <a:rect l="l" t="t" r="r" b="b"/>
              <a:pathLst>
                <a:path w="2009" h="2078" extrusionOk="0">
                  <a:moveTo>
                    <a:pt x="959" y="0"/>
                  </a:moveTo>
                  <a:cubicBezTo>
                    <a:pt x="868" y="0"/>
                    <a:pt x="868" y="0"/>
                    <a:pt x="776" y="91"/>
                  </a:cubicBezTo>
                  <a:lnTo>
                    <a:pt x="0" y="1986"/>
                  </a:lnTo>
                  <a:cubicBezTo>
                    <a:pt x="297" y="2077"/>
                    <a:pt x="662" y="2077"/>
                    <a:pt x="1050" y="2077"/>
                  </a:cubicBezTo>
                  <a:cubicBezTo>
                    <a:pt x="1438" y="2077"/>
                    <a:pt x="1712" y="2077"/>
                    <a:pt x="2009" y="1986"/>
                  </a:cubicBezTo>
                  <a:lnTo>
                    <a:pt x="1050" y="91"/>
                  </a:lnTo>
                  <a:cubicBezTo>
                    <a:pt x="1050" y="0"/>
                    <a:pt x="959" y="0"/>
                    <a:pt x="95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27"/>
          <p:cNvGrpSpPr/>
          <p:nvPr/>
        </p:nvGrpSpPr>
        <p:grpSpPr>
          <a:xfrm rot="-253844" flipH="1">
            <a:off x="8294011" y="3058619"/>
            <a:ext cx="671822" cy="491178"/>
            <a:chOff x="1676675" y="2892575"/>
            <a:chExt cx="513600" cy="375500"/>
          </a:xfrm>
        </p:grpSpPr>
        <p:sp>
          <p:nvSpPr>
            <p:cNvPr id="1308" name="Google Shape;1308;p27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28"/>
          <p:cNvGrpSpPr/>
          <p:nvPr/>
        </p:nvGrpSpPr>
        <p:grpSpPr>
          <a:xfrm flipH="1">
            <a:off x="-396603" y="3095346"/>
            <a:ext cx="1384729" cy="1384762"/>
            <a:chOff x="5623750" y="3398725"/>
            <a:chExt cx="1069950" cy="1069975"/>
          </a:xfrm>
        </p:grpSpPr>
        <p:sp>
          <p:nvSpPr>
            <p:cNvPr id="1318" name="Google Shape;1318;p28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8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8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28"/>
          <p:cNvGrpSpPr/>
          <p:nvPr/>
        </p:nvGrpSpPr>
        <p:grpSpPr>
          <a:xfrm rot="1040850">
            <a:off x="8202194" y="579812"/>
            <a:ext cx="868084" cy="1649219"/>
            <a:chOff x="1783375" y="852575"/>
            <a:chExt cx="663675" cy="1260875"/>
          </a:xfrm>
        </p:grpSpPr>
        <p:sp>
          <p:nvSpPr>
            <p:cNvPr id="1325" name="Google Shape;1325;p28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8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8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8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28"/>
          <p:cNvGrpSpPr/>
          <p:nvPr/>
        </p:nvGrpSpPr>
        <p:grpSpPr>
          <a:xfrm rot="-3962357" flipH="1">
            <a:off x="1070913" y="4404964"/>
            <a:ext cx="668790" cy="615816"/>
            <a:chOff x="3209975" y="1113925"/>
            <a:chExt cx="511300" cy="470800"/>
          </a:xfrm>
        </p:grpSpPr>
        <p:sp>
          <p:nvSpPr>
            <p:cNvPr id="1337" name="Google Shape;1337;p28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8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28"/>
          <p:cNvGrpSpPr/>
          <p:nvPr/>
        </p:nvGrpSpPr>
        <p:grpSpPr>
          <a:xfrm rot="-253844" flipH="1">
            <a:off x="8300336" y="2772869"/>
            <a:ext cx="671822" cy="491178"/>
            <a:chOff x="1676675" y="2892575"/>
            <a:chExt cx="513600" cy="375500"/>
          </a:xfrm>
        </p:grpSpPr>
        <p:sp>
          <p:nvSpPr>
            <p:cNvPr id="1347" name="Google Shape;1347;p28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548700" y="222705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 idx="2" hasCustomPrompt="1"/>
          </p:nvPr>
        </p:nvSpPr>
        <p:spPr>
          <a:xfrm>
            <a:off x="548700" y="11092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3"/>
          <p:cNvSpPr txBox="1">
            <a:spLocks noGrp="1"/>
          </p:cNvSpPr>
          <p:nvPr>
            <p:ph type="subTitle" idx="1"/>
          </p:nvPr>
        </p:nvSpPr>
        <p:spPr>
          <a:xfrm>
            <a:off x="548625" y="3208375"/>
            <a:ext cx="31509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3"/>
          <p:cNvGrpSpPr/>
          <p:nvPr/>
        </p:nvGrpSpPr>
        <p:grpSpPr>
          <a:xfrm rot="-5923711" flipH="1">
            <a:off x="8220160" y="270357"/>
            <a:ext cx="671814" cy="491172"/>
            <a:chOff x="1676675" y="2892575"/>
            <a:chExt cx="513600" cy="375500"/>
          </a:xfrm>
        </p:grpSpPr>
        <p:sp>
          <p:nvSpPr>
            <p:cNvPr id="184" name="Google Shape;184;p3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3"/>
          <p:cNvGrpSpPr/>
          <p:nvPr/>
        </p:nvGrpSpPr>
        <p:grpSpPr>
          <a:xfrm rot="-563116" flipH="1">
            <a:off x="377898" y="4416677"/>
            <a:ext cx="671793" cy="491157"/>
            <a:chOff x="1676675" y="2892575"/>
            <a:chExt cx="513600" cy="375500"/>
          </a:xfrm>
        </p:grpSpPr>
        <p:sp>
          <p:nvSpPr>
            <p:cNvPr id="193" name="Google Shape;193;p3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>
            <a:spLocks noGrp="1"/>
          </p:cNvSpPr>
          <p:nvPr>
            <p:ph type="subTitle" idx="1"/>
          </p:nvPr>
        </p:nvSpPr>
        <p:spPr>
          <a:xfrm>
            <a:off x="1181425" y="24555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icksand"/>
              <a:buNone/>
              <a:defRPr sz="22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subTitle" idx="2"/>
          </p:nvPr>
        </p:nvSpPr>
        <p:spPr>
          <a:xfrm>
            <a:off x="4836300" y="24555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icksand"/>
              <a:buNone/>
              <a:defRPr sz="22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icksand"/>
              <a:buNone/>
              <a:defRPr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3"/>
          </p:nvPr>
        </p:nvSpPr>
        <p:spPr>
          <a:xfrm>
            <a:off x="1353475" y="2993350"/>
            <a:ext cx="25635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4"/>
          </p:nvPr>
        </p:nvSpPr>
        <p:spPr>
          <a:xfrm>
            <a:off x="5010000" y="2993350"/>
            <a:ext cx="25602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229" name="Google Shape;229;p5"/>
          <p:cNvGrpSpPr/>
          <p:nvPr/>
        </p:nvGrpSpPr>
        <p:grpSpPr>
          <a:xfrm flipH="1">
            <a:off x="8191570" y="3432902"/>
            <a:ext cx="1072437" cy="1522985"/>
            <a:chOff x="8701057" y="953702"/>
            <a:chExt cx="1072437" cy="1522985"/>
          </a:xfrm>
        </p:grpSpPr>
        <p:sp>
          <p:nvSpPr>
            <p:cNvPr id="230" name="Google Shape;230;p5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5"/>
          <p:cNvGrpSpPr/>
          <p:nvPr/>
        </p:nvGrpSpPr>
        <p:grpSpPr>
          <a:xfrm rot="-5975703">
            <a:off x="285600" y="871549"/>
            <a:ext cx="616872" cy="568010"/>
            <a:chOff x="3209975" y="1113925"/>
            <a:chExt cx="511300" cy="470800"/>
          </a:xfrm>
        </p:grpSpPr>
        <p:sp>
          <p:nvSpPr>
            <p:cNvPr id="242" name="Google Shape;242;p5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253" name="Google Shape;253;p6"/>
          <p:cNvGrpSpPr/>
          <p:nvPr/>
        </p:nvGrpSpPr>
        <p:grpSpPr>
          <a:xfrm>
            <a:off x="-287593" y="3985352"/>
            <a:ext cx="1072437" cy="1522985"/>
            <a:chOff x="8701057" y="953702"/>
            <a:chExt cx="1072437" cy="1522985"/>
          </a:xfrm>
        </p:grpSpPr>
        <p:sp>
          <p:nvSpPr>
            <p:cNvPr id="254" name="Google Shape;254;p6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6"/>
          <p:cNvGrpSpPr/>
          <p:nvPr/>
        </p:nvGrpSpPr>
        <p:grpSpPr>
          <a:xfrm>
            <a:off x="8058220" y="340481"/>
            <a:ext cx="616883" cy="568020"/>
            <a:chOff x="3209975" y="1113925"/>
            <a:chExt cx="511300" cy="470800"/>
          </a:xfrm>
        </p:grpSpPr>
        <p:sp>
          <p:nvSpPr>
            <p:cNvPr id="266" name="Google Shape;266;p6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 txBox="1">
            <a:spLocks noGrp="1"/>
          </p:cNvSpPr>
          <p:nvPr>
            <p:ph type="title"/>
          </p:nvPr>
        </p:nvSpPr>
        <p:spPr>
          <a:xfrm>
            <a:off x="4980725" y="1485700"/>
            <a:ext cx="3112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3000"/>
              <a:buNone/>
              <a:defRPr sz="3000">
                <a:solidFill>
                  <a:srgbClr val="FF8E7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9"/>
          <p:cNvSpPr txBox="1">
            <a:spLocks noGrp="1"/>
          </p:cNvSpPr>
          <p:nvPr>
            <p:ph type="subTitle" idx="1"/>
          </p:nvPr>
        </p:nvSpPr>
        <p:spPr>
          <a:xfrm>
            <a:off x="4980725" y="2254100"/>
            <a:ext cx="26928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600"/>
              <a:buNone/>
              <a:defRPr sz="1600">
                <a:solidFill>
                  <a:srgbClr val="2A2E2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200">
                <a:solidFill>
                  <a:srgbClr val="2A2E21"/>
                </a:solidFill>
              </a:defRPr>
            </a:lvl9pPr>
          </a:lstStyle>
          <a:p>
            <a:endParaRPr/>
          </a:p>
        </p:txBody>
      </p:sp>
      <p:grpSp>
        <p:nvGrpSpPr>
          <p:cNvPr id="437" name="Google Shape;437;p9"/>
          <p:cNvGrpSpPr/>
          <p:nvPr/>
        </p:nvGrpSpPr>
        <p:grpSpPr>
          <a:xfrm>
            <a:off x="7673532" y="3737702"/>
            <a:ext cx="1072437" cy="1522985"/>
            <a:chOff x="8701057" y="953702"/>
            <a:chExt cx="1072437" cy="1522985"/>
          </a:xfrm>
        </p:grpSpPr>
        <p:sp>
          <p:nvSpPr>
            <p:cNvPr id="438" name="Google Shape;438;p9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9"/>
          <p:cNvGrpSpPr/>
          <p:nvPr/>
        </p:nvGrpSpPr>
        <p:grpSpPr>
          <a:xfrm rot="-10219298">
            <a:off x="-5707072" y="4435299"/>
            <a:ext cx="671798" cy="491160"/>
            <a:chOff x="1676675" y="2892575"/>
            <a:chExt cx="513600" cy="375500"/>
          </a:xfrm>
        </p:grpSpPr>
        <p:sp>
          <p:nvSpPr>
            <p:cNvPr id="450" name="Google Shape;450;p9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9"/>
          <p:cNvGrpSpPr/>
          <p:nvPr/>
        </p:nvGrpSpPr>
        <p:grpSpPr>
          <a:xfrm rot="-5923711" flipH="1">
            <a:off x="3687785" y="413457"/>
            <a:ext cx="671814" cy="491172"/>
            <a:chOff x="1676675" y="2892575"/>
            <a:chExt cx="513600" cy="375500"/>
          </a:xfrm>
        </p:grpSpPr>
        <p:sp>
          <p:nvSpPr>
            <p:cNvPr id="459" name="Google Shape;459;p9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9"/>
          <p:cNvGrpSpPr/>
          <p:nvPr/>
        </p:nvGrpSpPr>
        <p:grpSpPr>
          <a:xfrm rot="-563116" flipH="1">
            <a:off x="3100173" y="4277665"/>
            <a:ext cx="671793" cy="491157"/>
            <a:chOff x="1676675" y="2892575"/>
            <a:chExt cx="513600" cy="375500"/>
          </a:xfrm>
        </p:grpSpPr>
        <p:sp>
          <p:nvSpPr>
            <p:cNvPr id="468" name="Google Shape;468;p9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600"/>
              <a:buNone/>
              <a:defRPr sz="960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0" name="Google Shape;48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81" name="Google Shape;481;p11"/>
          <p:cNvGrpSpPr/>
          <p:nvPr/>
        </p:nvGrpSpPr>
        <p:grpSpPr>
          <a:xfrm rot="-2123682">
            <a:off x="57799" y="4094873"/>
            <a:ext cx="1310840" cy="733902"/>
            <a:chOff x="373925" y="3403875"/>
            <a:chExt cx="1086500" cy="608300"/>
          </a:xfrm>
        </p:grpSpPr>
        <p:sp>
          <p:nvSpPr>
            <p:cNvPr id="482" name="Google Shape;482;p11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11"/>
          <p:cNvGrpSpPr/>
          <p:nvPr/>
        </p:nvGrpSpPr>
        <p:grpSpPr>
          <a:xfrm>
            <a:off x="-545831" y="-57617"/>
            <a:ext cx="1658711" cy="1194223"/>
            <a:chOff x="4023125" y="3843250"/>
            <a:chExt cx="1281650" cy="922750"/>
          </a:xfrm>
        </p:grpSpPr>
        <p:sp>
          <p:nvSpPr>
            <p:cNvPr id="492" name="Google Shape;492;p11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1"/>
          <p:cNvGrpSpPr/>
          <p:nvPr/>
        </p:nvGrpSpPr>
        <p:grpSpPr>
          <a:xfrm rot="1311340">
            <a:off x="186759" y="3385630"/>
            <a:ext cx="193519" cy="1138819"/>
            <a:chOff x="5556975" y="2616400"/>
            <a:chExt cx="149525" cy="879925"/>
          </a:xfrm>
        </p:grpSpPr>
        <p:sp>
          <p:nvSpPr>
            <p:cNvPr id="503" name="Google Shape;503;p11"/>
            <p:cNvSpPr/>
            <p:nvPr/>
          </p:nvSpPr>
          <p:spPr>
            <a:xfrm>
              <a:off x="5602050" y="3051800"/>
              <a:ext cx="12025" cy="356650"/>
            </a:xfrm>
            <a:custGeom>
              <a:avLst/>
              <a:gdLst/>
              <a:ahLst/>
              <a:cxnLst/>
              <a:rect l="l" t="t" r="r" b="b"/>
              <a:pathLst>
                <a:path w="481" h="1426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662"/>
                  </a:lnTo>
                  <a:lnTo>
                    <a:pt x="1" y="4748"/>
                  </a:lnTo>
                  <a:cubicBezTo>
                    <a:pt x="1" y="7692"/>
                    <a:pt x="92" y="10751"/>
                    <a:pt x="92" y="13695"/>
                  </a:cubicBezTo>
                  <a:lnTo>
                    <a:pt x="92" y="14083"/>
                  </a:lnTo>
                  <a:cubicBezTo>
                    <a:pt x="92" y="14174"/>
                    <a:pt x="183" y="14174"/>
                    <a:pt x="183" y="14266"/>
                  </a:cubicBezTo>
                  <a:cubicBezTo>
                    <a:pt x="298" y="14266"/>
                    <a:pt x="298" y="14266"/>
                    <a:pt x="480" y="14174"/>
                  </a:cubicBezTo>
                  <a:lnTo>
                    <a:pt x="480" y="13786"/>
                  </a:lnTo>
                  <a:lnTo>
                    <a:pt x="480" y="11413"/>
                  </a:lnTo>
                  <a:cubicBezTo>
                    <a:pt x="389" y="7806"/>
                    <a:pt x="389" y="4177"/>
                    <a:pt x="298" y="571"/>
                  </a:cubicBezTo>
                  <a:lnTo>
                    <a:pt x="298" y="183"/>
                  </a:lnTo>
                  <a:cubicBezTo>
                    <a:pt x="298" y="91"/>
                    <a:pt x="183" y="91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5626025" y="3221275"/>
              <a:ext cx="9150" cy="158650"/>
            </a:xfrm>
            <a:custGeom>
              <a:avLst/>
              <a:gdLst/>
              <a:ahLst/>
              <a:cxnLst/>
              <a:rect l="l" t="t" r="r" b="b"/>
              <a:pathLst>
                <a:path w="366" h="6346" extrusionOk="0">
                  <a:moveTo>
                    <a:pt x="217" y="0"/>
                  </a:moveTo>
                  <a:cubicBezTo>
                    <a:pt x="183" y="0"/>
                    <a:pt x="137" y="23"/>
                    <a:pt x="92" y="69"/>
                  </a:cubicBezTo>
                  <a:lnTo>
                    <a:pt x="1" y="69"/>
                  </a:lnTo>
                  <a:lnTo>
                    <a:pt x="1" y="639"/>
                  </a:lnTo>
                  <a:lnTo>
                    <a:pt x="1" y="5684"/>
                  </a:lnTo>
                  <a:lnTo>
                    <a:pt x="1" y="6163"/>
                  </a:lnTo>
                  <a:cubicBezTo>
                    <a:pt x="1" y="6163"/>
                    <a:pt x="92" y="6254"/>
                    <a:pt x="92" y="6346"/>
                  </a:cubicBezTo>
                  <a:lnTo>
                    <a:pt x="274" y="6346"/>
                  </a:lnTo>
                  <a:cubicBezTo>
                    <a:pt x="274" y="6254"/>
                    <a:pt x="274" y="6163"/>
                    <a:pt x="366" y="6049"/>
                  </a:cubicBezTo>
                  <a:lnTo>
                    <a:pt x="366" y="5592"/>
                  </a:lnTo>
                  <a:lnTo>
                    <a:pt x="366" y="2442"/>
                  </a:lnTo>
                  <a:lnTo>
                    <a:pt x="366" y="548"/>
                  </a:lnTo>
                  <a:cubicBezTo>
                    <a:pt x="366" y="342"/>
                    <a:pt x="366" y="251"/>
                    <a:pt x="274" y="69"/>
                  </a:cubicBezTo>
                  <a:cubicBezTo>
                    <a:pt x="274" y="23"/>
                    <a:pt x="252" y="0"/>
                    <a:pt x="21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5556975" y="2616400"/>
              <a:ext cx="149525" cy="879925"/>
            </a:xfrm>
            <a:custGeom>
              <a:avLst/>
              <a:gdLst/>
              <a:ahLst/>
              <a:cxnLst/>
              <a:rect l="l" t="t" r="r" b="b"/>
              <a:pathLst>
                <a:path w="5981" h="35197" extrusionOk="0">
                  <a:moveTo>
                    <a:pt x="2854" y="776"/>
                  </a:moveTo>
                  <a:lnTo>
                    <a:pt x="5228" y="5524"/>
                  </a:lnTo>
                  <a:lnTo>
                    <a:pt x="5228" y="32252"/>
                  </a:lnTo>
                  <a:cubicBezTo>
                    <a:pt x="5228" y="32823"/>
                    <a:pt x="4954" y="33394"/>
                    <a:pt x="4566" y="33782"/>
                  </a:cubicBezTo>
                  <a:cubicBezTo>
                    <a:pt x="4178" y="34147"/>
                    <a:pt x="3607" y="34444"/>
                    <a:pt x="3036" y="34444"/>
                  </a:cubicBezTo>
                  <a:cubicBezTo>
                    <a:pt x="2375" y="34444"/>
                    <a:pt x="1804" y="34147"/>
                    <a:pt x="1416" y="33782"/>
                  </a:cubicBezTo>
                  <a:cubicBezTo>
                    <a:pt x="1051" y="33394"/>
                    <a:pt x="754" y="32823"/>
                    <a:pt x="754" y="32252"/>
                  </a:cubicBezTo>
                  <a:lnTo>
                    <a:pt x="754" y="5433"/>
                  </a:lnTo>
                  <a:lnTo>
                    <a:pt x="2763" y="776"/>
                  </a:lnTo>
                  <a:close/>
                  <a:moveTo>
                    <a:pt x="2854" y="0"/>
                  </a:moveTo>
                  <a:cubicBezTo>
                    <a:pt x="2671" y="0"/>
                    <a:pt x="2557" y="114"/>
                    <a:pt x="2375" y="114"/>
                  </a:cubicBezTo>
                  <a:cubicBezTo>
                    <a:pt x="2283" y="206"/>
                    <a:pt x="2192" y="388"/>
                    <a:pt x="2101" y="480"/>
                  </a:cubicBezTo>
                  <a:lnTo>
                    <a:pt x="92" y="5136"/>
                  </a:lnTo>
                  <a:cubicBezTo>
                    <a:pt x="1" y="5250"/>
                    <a:pt x="1" y="5250"/>
                    <a:pt x="1" y="5341"/>
                  </a:cubicBezTo>
                  <a:lnTo>
                    <a:pt x="1" y="32252"/>
                  </a:lnTo>
                  <a:cubicBezTo>
                    <a:pt x="1" y="33873"/>
                    <a:pt x="1325" y="35197"/>
                    <a:pt x="3036" y="35197"/>
                  </a:cubicBezTo>
                  <a:cubicBezTo>
                    <a:pt x="4657" y="35197"/>
                    <a:pt x="5981" y="33873"/>
                    <a:pt x="5981" y="32252"/>
                  </a:cubicBezTo>
                  <a:lnTo>
                    <a:pt x="5981" y="5433"/>
                  </a:lnTo>
                  <a:cubicBezTo>
                    <a:pt x="5981" y="5341"/>
                    <a:pt x="5981" y="5250"/>
                    <a:pt x="5890" y="5250"/>
                  </a:cubicBezTo>
                  <a:lnTo>
                    <a:pt x="3516" y="480"/>
                  </a:lnTo>
                  <a:cubicBezTo>
                    <a:pt x="3516" y="297"/>
                    <a:pt x="3333" y="206"/>
                    <a:pt x="3242" y="114"/>
                  </a:cubicBezTo>
                  <a:cubicBezTo>
                    <a:pt x="3128" y="0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561550" y="2740225"/>
              <a:ext cx="140400" cy="35975"/>
            </a:xfrm>
            <a:custGeom>
              <a:avLst/>
              <a:gdLst/>
              <a:ahLst/>
              <a:cxnLst/>
              <a:rect l="l" t="t" r="r" b="b"/>
              <a:pathLst>
                <a:path w="5616" h="1439" extrusionOk="0">
                  <a:moveTo>
                    <a:pt x="388" y="0"/>
                  </a:moveTo>
                  <a:lnTo>
                    <a:pt x="0" y="754"/>
                  </a:lnTo>
                  <a:cubicBezTo>
                    <a:pt x="480" y="959"/>
                    <a:pt x="1438" y="1438"/>
                    <a:pt x="2762" y="1438"/>
                  </a:cubicBezTo>
                  <a:lnTo>
                    <a:pt x="2853" y="1438"/>
                  </a:lnTo>
                  <a:cubicBezTo>
                    <a:pt x="4086" y="1438"/>
                    <a:pt x="5136" y="959"/>
                    <a:pt x="5615" y="754"/>
                  </a:cubicBezTo>
                  <a:lnTo>
                    <a:pt x="5227" y="0"/>
                  </a:lnTo>
                  <a:cubicBezTo>
                    <a:pt x="4862" y="297"/>
                    <a:pt x="3995" y="662"/>
                    <a:pt x="2853" y="662"/>
                  </a:cubicBezTo>
                  <a:lnTo>
                    <a:pt x="2762" y="662"/>
                  </a:lnTo>
                  <a:cubicBezTo>
                    <a:pt x="1621" y="662"/>
                    <a:pt x="776" y="297"/>
                    <a:pt x="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5590075" y="2678600"/>
              <a:ext cx="78775" cy="23425"/>
            </a:xfrm>
            <a:custGeom>
              <a:avLst/>
              <a:gdLst/>
              <a:ahLst/>
              <a:cxnLst/>
              <a:rect l="l" t="t" r="r" b="b"/>
              <a:pathLst>
                <a:path w="3151" h="937" extrusionOk="0">
                  <a:moveTo>
                    <a:pt x="297" y="0"/>
                  </a:moveTo>
                  <a:lnTo>
                    <a:pt x="1" y="754"/>
                  </a:lnTo>
                  <a:cubicBezTo>
                    <a:pt x="389" y="845"/>
                    <a:pt x="959" y="936"/>
                    <a:pt x="1621" y="936"/>
                  </a:cubicBezTo>
                  <a:cubicBezTo>
                    <a:pt x="2283" y="936"/>
                    <a:pt x="2762" y="845"/>
                    <a:pt x="3150" y="754"/>
                  </a:cubicBezTo>
                  <a:lnTo>
                    <a:pt x="2854" y="0"/>
                  </a:lnTo>
                  <a:cubicBezTo>
                    <a:pt x="2580" y="92"/>
                    <a:pt x="2192" y="183"/>
                    <a:pt x="1621" y="183"/>
                  </a:cubicBezTo>
                  <a:cubicBezTo>
                    <a:pt x="1051" y="183"/>
                    <a:pt x="571" y="92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5604350" y="2633525"/>
              <a:ext cx="50225" cy="51950"/>
            </a:xfrm>
            <a:custGeom>
              <a:avLst/>
              <a:gdLst/>
              <a:ahLst/>
              <a:cxnLst/>
              <a:rect l="l" t="t" r="r" b="b"/>
              <a:pathLst>
                <a:path w="2009" h="2078" extrusionOk="0">
                  <a:moveTo>
                    <a:pt x="959" y="0"/>
                  </a:moveTo>
                  <a:cubicBezTo>
                    <a:pt x="868" y="0"/>
                    <a:pt x="868" y="0"/>
                    <a:pt x="776" y="91"/>
                  </a:cubicBezTo>
                  <a:lnTo>
                    <a:pt x="0" y="1986"/>
                  </a:lnTo>
                  <a:cubicBezTo>
                    <a:pt x="297" y="2077"/>
                    <a:pt x="662" y="2077"/>
                    <a:pt x="1050" y="2077"/>
                  </a:cubicBezTo>
                  <a:cubicBezTo>
                    <a:pt x="1438" y="2077"/>
                    <a:pt x="1712" y="2077"/>
                    <a:pt x="2009" y="1986"/>
                  </a:cubicBezTo>
                  <a:lnTo>
                    <a:pt x="1050" y="91"/>
                  </a:lnTo>
                  <a:cubicBezTo>
                    <a:pt x="1050" y="0"/>
                    <a:pt x="959" y="0"/>
                    <a:pt x="95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1"/>
          <p:cNvGrpSpPr/>
          <p:nvPr/>
        </p:nvGrpSpPr>
        <p:grpSpPr>
          <a:xfrm rot="-1673381">
            <a:off x="8220470" y="2103202"/>
            <a:ext cx="618930" cy="804716"/>
            <a:chOff x="5050250" y="3454900"/>
            <a:chExt cx="478225" cy="621775"/>
          </a:xfrm>
        </p:grpSpPr>
        <p:sp>
          <p:nvSpPr>
            <p:cNvPr id="510" name="Google Shape;510;p11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1"/>
          <p:cNvGrpSpPr/>
          <p:nvPr/>
        </p:nvGrpSpPr>
        <p:grpSpPr>
          <a:xfrm rot="2700000">
            <a:off x="8043039" y="1144332"/>
            <a:ext cx="805824" cy="717165"/>
            <a:chOff x="4370625" y="3149375"/>
            <a:chExt cx="622600" cy="554100"/>
          </a:xfrm>
        </p:grpSpPr>
        <p:sp>
          <p:nvSpPr>
            <p:cNvPr id="517" name="Google Shape;517;p11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11"/>
          <p:cNvSpPr/>
          <p:nvPr/>
        </p:nvSpPr>
        <p:spPr>
          <a:xfrm>
            <a:off x="8263112" y="-390527"/>
            <a:ext cx="1167568" cy="1320706"/>
          </a:xfrm>
          <a:custGeom>
            <a:avLst/>
            <a:gdLst/>
            <a:ahLst/>
            <a:cxnLst/>
            <a:rect l="l" t="t" r="r" b="b"/>
            <a:pathLst>
              <a:path w="31816" h="35989" extrusionOk="0">
                <a:moveTo>
                  <a:pt x="11986" y="1"/>
                </a:moveTo>
                <a:cubicBezTo>
                  <a:pt x="11869" y="2351"/>
                  <a:pt x="11252" y="4554"/>
                  <a:pt x="10165" y="6611"/>
                </a:cubicBezTo>
                <a:lnTo>
                  <a:pt x="0" y="25853"/>
                </a:lnTo>
                <a:cubicBezTo>
                  <a:pt x="2321" y="28791"/>
                  <a:pt x="5259" y="31111"/>
                  <a:pt x="8578" y="32815"/>
                </a:cubicBezTo>
                <a:cubicBezTo>
                  <a:pt x="11634" y="34402"/>
                  <a:pt x="14924" y="35518"/>
                  <a:pt x="18361" y="35988"/>
                </a:cubicBezTo>
                <a:lnTo>
                  <a:pt x="31816" y="10782"/>
                </a:lnTo>
                <a:lnTo>
                  <a:pt x="11986" y="1"/>
                </a:lnTo>
                <a:close/>
              </a:path>
            </a:pathLst>
          </a:custGeom>
          <a:solidFill>
            <a:srgbClr val="FF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1"/>
          <p:cNvGrpSpPr/>
          <p:nvPr/>
        </p:nvGrpSpPr>
        <p:grpSpPr>
          <a:xfrm>
            <a:off x="8318599" y="-452809"/>
            <a:ext cx="1187618" cy="1341688"/>
            <a:chOff x="818450" y="1104925"/>
            <a:chExt cx="984350" cy="1112050"/>
          </a:xfrm>
        </p:grpSpPr>
        <p:sp>
          <p:nvSpPr>
            <p:cNvPr id="528" name="Google Shape;528;p11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11"/>
          <p:cNvGrpSpPr/>
          <p:nvPr/>
        </p:nvGrpSpPr>
        <p:grpSpPr>
          <a:xfrm rot="-1356161">
            <a:off x="8191082" y="3244638"/>
            <a:ext cx="868061" cy="1649176"/>
            <a:chOff x="1783375" y="852575"/>
            <a:chExt cx="663675" cy="1260875"/>
          </a:xfrm>
        </p:grpSpPr>
        <p:sp>
          <p:nvSpPr>
            <p:cNvPr id="536" name="Google Shape;536;p11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11"/>
          <p:cNvGrpSpPr/>
          <p:nvPr/>
        </p:nvGrpSpPr>
        <p:grpSpPr>
          <a:xfrm>
            <a:off x="-323707" y="1563816"/>
            <a:ext cx="1399495" cy="1399495"/>
            <a:chOff x="433275" y="2312250"/>
            <a:chExt cx="1069950" cy="1069950"/>
          </a:xfrm>
        </p:grpSpPr>
        <p:sp>
          <p:nvSpPr>
            <p:cNvPr id="548" name="Google Shape;548;p11"/>
            <p:cNvSpPr/>
            <p:nvPr/>
          </p:nvSpPr>
          <p:spPr>
            <a:xfrm>
              <a:off x="880075" y="2756775"/>
              <a:ext cx="247100" cy="247675"/>
            </a:xfrm>
            <a:custGeom>
              <a:avLst/>
              <a:gdLst/>
              <a:ahLst/>
              <a:cxnLst/>
              <a:rect l="l" t="t" r="r" b="b"/>
              <a:pathLst>
                <a:path w="9884" h="9907" extrusionOk="0">
                  <a:moveTo>
                    <a:pt x="4954" y="0"/>
                  </a:moveTo>
                  <a:cubicBezTo>
                    <a:pt x="2192" y="0"/>
                    <a:pt x="0" y="2192"/>
                    <a:pt x="0" y="4953"/>
                  </a:cubicBezTo>
                  <a:cubicBezTo>
                    <a:pt x="0" y="7715"/>
                    <a:pt x="2192" y="9907"/>
                    <a:pt x="4954" y="9907"/>
                  </a:cubicBezTo>
                  <a:cubicBezTo>
                    <a:pt x="7715" y="9907"/>
                    <a:pt x="9884" y="7807"/>
                    <a:pt x="9884" y="4953"/>
                  </a:cubicBezTo>
                  <a:cubicBezTo>
                    <a:pt x="9884" y="1918"/>
                    <a:pt x="7510" y="0"/>
                    <a:pt x="4954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666075" y="2312250"/>
              <a:ext cx="603775" cy="1069950"/>
            </a:xfrm>
            <a:custGeom>
              <a:avLst/>
              <a:gdLst/>
              <a:ahLst/>
              <a:cxnLst/>
              <a:rect l="l" t="t" r="r" b="b"/>
              <a:pathLst>
                <a:path w="24151" h="42798" extrusionOk="0">
                  <a:moveTo>
                    <a:pt x="12076" y="754"/>
                  </a:moveTo>
                  <a:cubicBezTo>
                    <a:pt x="13605" y="754"/>
                    <a:pt x="15020" y="1324"/>
                    <a:pt x="16367" y="2283"/>
                  </a:cubicBezTo>
                  <a:cubicBezTo>
                    <a:pt x="18444" y="3812"/>
                    <a:pt x="20156" y="6460"/>
                    <a:pt x="21411" y="9793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782" y="39465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69" y="42045"/>
                    <a:pt x="9131" y="41474"/>
                    <a:pt x="7716" y="40424"/>
                  </a:cubicBezTo>
                  <a:cubicBezTo>
                    <a:pt x="5707" y="38895"/>
                    <a:pt x="3995" y="36338"/>
                    <a:pt x="2763" y="33006"/>
                  </a:cubicBezTo>
                  <a:cubicBezTo>
                    <a:pt x="1530" y="29673"/>
                    <a:pt x="754" y="25679"/>
                    <a:pt x="754" y="21411"/>
                  </a:cubicBezTo>
                  <a:cubicBezTo>
                    <a:pt x="754" y="15590"/>
                    <a:pt x="2101" y="10454"/>
                    <a:pt x="4087" y="6665"/>
                  </a:cubicBezTo>
                  <a:cubicBezTo>
                    <a:pt x="5137" y="4862"/>
                    <a:pt x="6369" y="3333"/>
                    <a:pt x="7716" y="2283"/>
                  </a:cubicBezTo>
                  <a:cubicBezTo>
                    <a:pt x="9131" y="1324"/>
                    <a:pt x="10569" y="754"/>
                    <a:pt x="12076" y="754"/>
                  </a:cubicBezTo>
                  <a:close/>
                  <a:moveTo>
                    <a:pt x="12076" y="0"/>
                  </a:moveTo>
                  <a:cubicBezTo>
                    <a:pt x="10364" y="0"/>
                    <a:pt x="8743" y="571"/>
                    <a:pt x="7328" y="1712"/>
                  </a:cubicBezTo>
                  <a:cubicBezTo>
                    <a:pt x="5137" y="3333"/>
                    <a:pt x="3333" y="6095"/>
                    <a:pt x="2010" y="9519"/>
                  </a:cubicBezTo>
                  <a:cubicBezTo>
                    <a:pt x="754" y="12942"/>
                    <a:pt x="1" y="17028"/>
                    <a:pt x="1" y="21411"/>
                  </a:cubicBezTo>
                  <a:cubicBezTo>
                    <a:pt x="1" y="27208"/>
                    <a:pt x="1325" y="32526"/>
                    <a:pt x="3425" y="36430"/>
                  </a:cubicBezTo>
                  <a:cubicBezTo>
                    <a:pt x="4566" y="38324"/>
                    <a:pt x="5799" y="39945"/>
                    <a:pt x="7328" y="41086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46" y="41086"/>
                  </a:cubicBezTo>
                  <a:cubicBezTo>
                    <a:pt x="19014" y="39374"/>
                    <a:pt x="20840" y="36703"/>
                    <a:pt x="22164" y="33280"/>
                  </a:cubicBezTo>
                  <a:cubicBezTo>
                    <a:pt x="23397" y="29856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369"/>
                  </a:cubicBezTo>
                  <a:cubicBezTo>
                    <a:pt x="19585" y="4383"/>
                    <a:pt x="18261" y="2854"/>
                    <a:pt x="16846" y="1712"/>
                  </a:cubicBezTo>
                  <a:cubicBezTo>
                    <a:pt x="15408" y="571"/>
                    <a:pt x="13787" y="0"/>
                    <a:pt x="12076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33125" y="2412100"/>
              <a:ext cx="870250" cy="870250"/>
            </a:xfrm>
            <a:custGeom>
              <a:avLst/>
              <a:gdLst/>
              <a:ahLst/>
              <a:cxnLst/>
              <a:rect l="l" t="t" r="r" b="b"/>
              <a:pathLst>
                <a:path w="34810" h="34810" extrusionOk="0">
                  <a:moveTo>
                    <a:pt x="26341" y="754"/>
                  </a:moveTo>
                  <a:cubicBezTo>
                    <a:pt x="28715" y="754"/>
                    <a:pt x="30609" y="1439"/>
                    <a:pt x="31956" y="2763"/>
                  </a:cubicBezTo>
                  <a:cubicBezTo>
                    <a:pt x="33371" y="4178"/>
                    <a:pt x="34033" y="6095"/>
                    <a:pt x="34033" y="8378"/>
                  </a:cubicBezTo>
                  <a:cubicBezTo>
                    <a:pt x="34033" y="10843"/>
                    <a:pt x="33280" y="13696"/>
                    <a:pt x="31751" y="16641"/>
                  </a:cubicBezTo>
                  <a:cubicBezTo>
                    <a:pt x="30336" y="19585"/>
                    <a:pt x="28144" y="22644"/>
                    <a:pt x="25382" y="25405"/>
                  </a:cubicBezTo>
                  <a:cubicBezTo>
                    <a:pt x="22621" y="28144"/>
                    <a:pt x="19585" y="30336"/>
                    <a:pt x="16640" y="31774"/>
                  </a:cubicBezTo>
                  <a:cubicBezTo>
                    <a:pt x="13696" y="33280"/>
                    <a:pt x="10843" y="34056"/>
                    <a:pt x="8355" y="34056"/>
                  </a:cubicBezTo>
                  <a:cubicBezTo>
                    <a:pt x="6072" y="34056"/>
                    <a:pt x="4178" y="33394"/>
                    <a:pt x="2763" y="31956"/>
                  </a:cubicBezTo>
                  <a:cubicBezTo>
                    <a:pt x="1416" y="30632"/>
                    <a:pt x="754" y="28715"/>
                    <a:pt x="754" y="26341"/>
                  </a:cubicBezTo>
                  <a:cubicBezTo>
                    <a:pt x="754" y="23876"/>
                    <a:pt x="1507" y="21023"/>
                    <a:pt x="2945" y="18078"/>
                  </a:cubicBezTo>
                  <a:cubicBezTo>
                    <a:pt x="4474" y="15134"/>
                    <a:pt x="6643" y="12167"/>
                    <a:pt x="9405" y="9428"/>
                  </a:cubicBezTo>
                  <a:cubicBezTo>
                    <a:pt x="12167" y="6666"/>
                    <a:pt x="15202" y="4475"/>
                    <a:pt x="18056" y="2945"/>
                  </a:cubicBezTo>
                  <a:cubicBezTo>
                    <a:pt x="21023" y="1530"/>
                    <a:pt x="23876" y="754"/>
                    <a:pt x="26341" y="754"/>
                  </a:cubicBezTo>
                  <a:close/>
                  <a:moveTo>
                    <a:pt x="26341" y="1"/>
                  </a:moveTo>
                  <a:cubicBezTo>
                    <a:pt x="23762" y="1"/>
                    <a:pt x="20817" y="754"/>
                    <a:pt x="17782" y="2283"/>
                  </a:cubicBezTo>
                  <a:cubicBezTo>
                    <a:pt x="14746" y="3813"/>
                    <a:pt x="11687" y="6004"/>
                    <a:pt x="8834" y="8857"/>
                  </a:cubicBezTo>
                  <a:cubicBezTo>
                    <a:pt x="5981" y="11710"/>
                    <a:pt x="3790" y="14746"/>
                    <a:pt x="2283" y="17782"/>
                  </a:cubicBezTo>
                  <a:cubicBezTo>
                    <a:pt x="845" y="20840"/>
                    <a:pt x="1" y="23785"/>
                    <a:pt x="1" y="26341"/>
                  </a:cubicBezTo>
                  <a:cubicBezTo>
                    <a:pt x="1" y="28829"/>
                    <a:pt x="754" y="30998"/>
                    <a:pt x="2283" y="32527"/>
                  </a:cubicBezTo>
                  <a:cubicBezTo>
                    <a:pt x="3790" y="34056"/>
                    <a:pt x="5981" y="34809"/>
                    <a:pt x="8355" y="34809"/>
                  </a:cubicBezTo>
                  <a:cubicBezTo>
                    <a:pt x="11025" y="34809"/>
                    <a:pt x="13970" y="33965"/>
                    <a:pt x="17028" y="32436"/>
                  </a:cubicBezTo>
                  <a:cubicBezTo>
                    <a:pt x="20064" y="30998"/>
                    <a:pt x="23100" y="28715"/>
                    <a:pt x="25953" y="25976"/>
                  </a:cubicBezTo>
                  <a:cubicBezTo>
                    <a:pt x="28715" y="23123"/>
                    <a:pt x="30997" y="20064"/>
                    <a:pt x="32435" y="17029"/>
                  </a:cubicBezTo>
                  <a:cubicBezTo>
                    <a:pt x="33942" y="13993"/>
                    <a:pt x="34809" y="11025"/>
                    <a:pt x="34809" y="8378"/>
                  </a:cubicBezTo>
                  <a:cubicBezTo>
                    <a:pt x="34809" y="6004"/>
                    <a:pt x="34033" y="3813"/>
                    <a:pt x="32527" y="2283"/>
                  </a:cubicBezTo>
                  <a:cubicBezTo>
                    <a:pt x="30997" y="663"/>
                    <a:pt x="28806" y="1"/>
                    <a:pt x="2634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433275" y="2545075"/>
              <a:ext cx="1069950" cy="604325"/>
            </a:xfrm>
            <a:custGeom>
              <a:avLst/>
              <a:gdLst/>
              <a:ahLst/>
              <a:cxnLst/>
              <a:rect l="l" t="t" r="r" b="b"/>
              <a:pathLst>
                <a:path w="42798" h="24173" extrusionOk="0">
                  <a:moveTo>
                    <a:pt x="21388" y="776"/>
                  </a:moveTo>
                  <a:cubicBezTo>
                    <a:pt x="27094" y="776"/>
                    <a:pt x="32321" y="2009"/>
                    <a:pt x="36041" y="4109"/>
                  </a:cubicBezTo>
                  <a:cubicBezTo>
                    <a:pt x="37936" y="5136"/>
                    <a:pt x="39465" y="6391"/>
                    <a:pt x="40424" y="7715"/>
                  </a:cubicBezTo>
                  <a:cubicBezTo>
                    <a:pt x="41451" y="9130"/>
                    <a:pt x="42022" y="10568"/>
                    <a:pt x="42022" y="12098"/>
                  </a:cubicBezTo>
                  <a:cubicBezTo>
                    <a:pt x="42022" y="13604"/>
                    <a:pt x="41451" y="15042"/>
                    <a:pt x="40424" y="16366"/>
                  </a:cubicBezTo>
                  <a:cubicBezTo>
                    <a:pt x="38895" y="18466"/>
                    <a:pt x="36315" y="20178"/>
                    <a:pt x="33006" y="21410"/>
                  </a:cubicBezTo>
                  <a:cubicBezTo>
                    <a:pt x="29673" y="22643"/>
                    <a:pt x="25679" y="23396"/>
                    <a:pt x="21388" y="23396"/>
                  </a:cubicBezTo>
                  <a:cubicBezTo>
                    <a:pt x="15590" y="23396"/>
                    <a:pt x="10454" y="22072"/>
                    <a:pt x="6757" y="19972"/>
                  </a:cubicBezTo>
                  <a:cubicBezTo>
                    <a:pt x="4839" y="18945"/>
                    <a:pt x="3333" y="17690"/>
                    <a:pt x="2283" y="16366"/>
                  </a:cubicBezTo>
                  <a:cubicBezTo>
                    <a:pt x="1324" y="15042"/>
                    <a:pt x="753" y="13604"/>
                    <a:pt x="753" y="12098"/>
                  </a:cubicBezTo>
                  <a:cubicBezTo>
                    <a:pt x="753" y="10568"/>
                    <a:pt x="1324" y="9130"/>
                    <a:pt x="2283" y="7715"/>
                  </a:cubicBezTo>
                  <a:cubicBezTo>
                    <a:pt x="3903" y="5706"/>
                    <a:pt x="6460" y="3995"/>
                    <a:pt x="9792" y="2762"/>
                  </a:cubicBezTo>
                  <a:cubicBezTo>
                    <a:pt x="13034" y="1438"/>
                    <a:pt x="17119" y="776"/>
                    <a:pt x="21388" y="776"/>
                  </a:cubicBezTo>
                  <a:close/>
                  <a:moveTo>
                    <a:pt x="21388" y="0"/>
                  </a:moveTo>
                  <a:cubicBezTo>
                    <a:pt x="15499" y="0"/>
                    <a:pt x="10180" y="1347"/>
                    <a:pt x="6369" y="3424"/>
                  </a:cubicBezTo>
                  <a:cubicBezTo>
                    <a:pt x="4360" y="4565"/>
                    <a:pt x="2853" y="5821"/>
                    <a:pt x="1712" y="7327"/>
                  </a:cubicBezTo>
                  <a:cubicBezTo>
                    <a:pt x="571" y="8765"/>
                    <a:pt x="0" y="10386"/>
                    <a:pt x="0" y="12098"/>
                  </a:cubicBezTo>
                  <a:cubicBezTo>
                    <a:pt x="0" y="13809"/>
                    <a:pt x="571" y="15407"/>
                    <a:pt x="1712" y="16845"/>
                  </a:cubicBezTo>
                  <a:cubicBezTo>
                    <a:pt x="3333" y="19036"/>
                    <a:pt x="6072" y="20840"/>
                    <a:pt x="9496" y="22164"/>
                  </a:cubicBezTo>
                  <a:cubicBezTo>
                    <a:pt x="12919" y="23396"/>
                    <a:pt x="17028" y="24172"/>
                    <a:pt x="21388" y="24172"/>
                  </a:cubicBezTo>
                  <a:cubicBezTo>
                    <a:pt x="27299" y="24172"/>
                    <a:pt x="32526" y="22825"/>
                    <a:pt x="36429" y="20657"/>
                  </a:cubicBezTo>
                  <a:cubicBezTo>
                    <a:pt x="38324" y="19607"/>
                    <a:pt x="39945" y="18260"/>
                    <a:pt x="41086" y="16845"/>
                  </a:cubicBezTo>
                  <a:cubicBezTo>
                    <a:pt x="42136" y="15407"/>
                    <a:pt x="42798" y="13809"/>
                    <a:pt x="42798" y="12098"/>
                  </a:cubicBezTo>
                  <a:cubicBezTo>
                    <a:pt x="42798" y="10386"/>
                    <a:pt x="42136" y="8765"/>
                    <a:pt x="41086" y="7327"/>
                  </a:cubicBezTo>
                  <a:cubicBezTo>
                    <a:pt x="39374" y="5136"/>
                    <a:pt x="36703" y="3333"/>
                    <a:pt x="33280" y="2009"/>
                  </a:cubicBezTo>
                  <a:cubicBezTo>
                    <a:pt x="29856" y="776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33125" y="2412100"/>
              <a:ext cx="870250" cy="870250"/>
            </a:xfrm>
            <a:custGeom>
              <a:avLst/>
              <a:gdLst/>
              <a:ahLst/>
              <a:cxnLst/>
              <a:rect l="l" t="t" r="r" b="b"/>
              <a:pathLst>
                <a:path w="34810" h="34810" extrusionOk="0">
                  <a:moveTo>
                    <a:pt x="8355" y="754"/>
                  </a:moveTo>
                  <a:cubicBezTo>
                    <a:pt x="10843" y="754"/>
                    <a:pt x="13696" y="1530"/>
                    <a:pt x="16640" y="2945"/>
                  </a:cubicBezTo>
                  <a:cubicBezTo>
                    <a:pt x="19585" y="4475"/>
                    <a:pt x="22621" y="6666"/>
                    <a:pt x="25382" y="9428"/>
                  </a:cubicBezTo>
                  <a:cubicBezTo>
                    <a:pt x="28144" y="12167"/>
                    <a:pt x="30336" y="15134"/>
                    <a:pt x="31751" y="18078"/>
                  </a:cubicBezTo>
                  <a:cubicBezTo>
                    <a:pt x="33280" y="21023"/>
                    <a:pt x="34033" y="23876"/>
                    <a:pt x="34033" y="26341"/>
                  </a:cubicBezTo>
                  <a:cubicBezTo>
                    <a:pt x="34033" y="28715"/>
                    <a:pt x="33371" y="30632"/>
                    <a:pt x="31956" y="31956"/>
                  </a:cubicBezTo>
                  <a:cubicBezTo>
                    <a:pt x="30609" y="33394"/>
                    <a:pt x="28715" y="34056"/>
                    <a:pt x="26341" y="34056"/>
                  </a:cubicBezTo>
                  <a:cubicBezTo>
                    <a:pt x="23876" y="34056"/>
                    <a:pt x="21023" y="33280"/>
                    <a:pt x="18056" y="31774"/>
                  </a:cubicBezTo>
                  <a:cubicBezTo>
                    <a:pt x="15202" y="30336"/>
                    <a:pt x="12167" y="28144"/>
                    <a:pt x="9405" y="25405"/>
                  </a:cubicBezTo>
                  <a:cubicBezTo>
                    <a:pt x="6643" y="22644"/>
                    <a:pt x="4474" y="19585"/>
                    <a:pt x="2945" y="16641"/>
                  </a:cubicBezTo>
                  <a:cubicBezTo>
                    <a:pt x="1507" y="13696"/>
                    <a:pt x="754" y="10843"/>
                    <a:pt x="754" y="8378"/>
                  </a:cubicBezTo>
                  <a:cubicBezTo>
                    <a:pt x="754" y="6095"/>
                    <a:pt x="1416" y="4178"/>
                    <a:pt x="2763" y="2763"/>
                  </a:cubicBezTo>
                  <a:cubicBezTo>
                    <a:pt x="4178" y="1439"/>
                    <a:pt x="6072" y="754"/>
                    <a:pt x="8355" y="754"/>
                  </a:cubicBezTo>
                  <a:close/>
                  <a:moveTo>
                    <a:pt x="8355" y="1"/>
                  </a:moveTo>
                  <a:cubicBezTo>
                    <a:pt x="5981" y="1"/>
                    <a:pt x="3790" y="663"/>
                    <a:pt x="2283" y="2283"/>
                  </a:cubicBezTo>
                  <a:cubicBezTo>
                    <a:pt x="754" y="3813"/>
                    <a:pt x="1" y="6004"/>
                    <a:pt x="1" y="8378"/>
                  </a:cubicBezTo>
                  <a:cubicBezTo>
                    <a:pt x="1" y="11025"/>
                    <a:pt x="845" y="13993"/>
                    <a:pt x="2283" y="17029"/>
                  </a:cubicBezTo>
                  <a:cubicBezTo>
                    <a:pt x="3790" y="20064"/>
                    <a:pt x="5981" y="23123"/>
                    <a:pt x="8834" y="25976"/>
                  </a:cubicBezTo>
                  <a:cubicBezTo>
                    <a:pt x="11687" y="28715"/>
                    <a:pt x="14746" y="30998"/>
                    <a:pt x="17782" y="32436"/>
                  </a:cubicBezTo>
                  <a:cubicBezTo>
                    <a:pt x="20817" y="33965"/>
                    <a:pt x="23762" y="34809"/>
                    <a:pt x="26341" y="34809"/>
                  </a:cubicBezTo>
                  <a:cubicBezTo>
                    <a:pt x="28806" y="34809"/>
                    <a:pt x="30997" y="34056"/>
                    <a:pt x="32527" y="32527"/>
                  </a:cubicBezTo>
                  <a:cubicBezTo>
                    <a:pt x="34033" y="30998"/>
                    <a:pt x="34809" y="28829"/>
                    <a:pt x="34809" y="26341"/>
                  </a:cubicBezTo>
                  <a:cubicBezTo>
                    <a:pt x="34809" y="23785"/>
                    <a:pt x="33942" y="20840"/>
                    <a:pt x="32435" y="17782"/>
                  </a:cubicBezTo>
                  <a:cubicBezTo>
                    <a:pt x="30997" y="14746"/>
                    <a:pt x="28715" y="11710"/>
                    <a:pt x="25953" y="8857"/>
                  </a:cubicBezTo>
                  <a:cubicBezTo>
                    <a:pt x="23100" y="6004"/>
                    <a:pt x="20064" y="3813"/>
                    <a:pt x="17028" y="2283"/>
                  </a:cubicBezTo>
                  <a:cubicBezTo>
                    <a:pt x="13970" y="754"/>
                    <a:pt x="11025" y="1"/>
                    <a:pt x="83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835000" y="2713975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347"/>
                    <a:pt x="8468" y="2100"/>
                  </a:cubicBezTo>
                  <a:cubicBezTo>
                    <a:pt x="9313" y="2945"/>
                    <a:pt x="9792" y="4086"/>
                    <a:pt x="9792" y="5342"/>
                  </a:cubicBezTo>
                  <a:cubicBezTo>
                    <a:pt x="9792" y="6574"/>
                    <a:pt x="9313" y="7715"/>
                    <a:pt x="8468" y="8469"/>
                  </a:cubicBezTo>
                  <a:cubicBezTo>
                    <a:pt x="7692" y="9336"/>
                    <a:pt x="6551" y="9792"/>
                    <a:pt x="5319" y="9792"/>
                  </a:cubicBezTo>
                  <a:cubicBezTo>
                    <a:pt x="4086" y="9792"/>
                    <a:pt x="2945" y="9336"/>
                    <a:pt x="2100" y="8469"/>
                  </a:cubicBezTo>
                  <a:cubicBezTo>
                    <a:pt x="1324" y="7715"/>
                    <a:pt x="754" y="6574"/>
                    <a:pt x="754" y="5342"/>
                  </a:cubicBezTo>
                  <a:cubicBezTo>
                    <a:pt x="754" y="4086"/>
                    <a:pt x="1324" y="2945"/>
                    <a:pt x="2100" y="2100"/>
                  </a:cubicBezTo>
                  <a:cubicBezTo>
                    <a:pt x="2945" y="1347"/>
                    <a:pt x="4086" y="777"/>
                    <a:pt x="5319" y="777"/>
                  </a:cubicBezTo>
                  <a:close/>
                  <a:moveTo>
                    <a:pt x="5319" y="0"/>
                  </a:moveTo>
                  <a:cubicBezTo>
                    <a:pt x="2374" y="0"/>
                    <a:pt x="0" y="2374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74"/>
                    <a:pt x="8172" y="0"/>
                    <a:pt x="53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4"/>
          <p:cNvSpPr txBox="1">
            <a:spLocks noGrp="1"/>
          </p:cNvSpPr>
          <p:nvPr>
            <p:ph type="subTitle" idx="1"/>
          </p:nvPr>
        </p:nvSpPr>
        <p:spPr>
          <a:xfrm>
            <a:off x="2967900" y="2232175"/>
            <a:ext cx="3208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9" name="Google Shape;609;p14"/>
          <p:cNvSpPr txBox="1">
            <a:spLocks noGrp="1"/>
          </p:cNvSpPr>
          <p:nvPr>
            <p:ph type="title" hasCustomPrompt="1"/>
          </p:nvPr>
        </p:nvSpPr>
        <p:spPr>
          <a:xfrm>
            <a:off x="2529150" y="1427375"/>
            <a:ext cx="40857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0" name="Google Shape;610;p14"/>
          <p:cNvSpPr txBox="1">
            <a:spLocks noGrp="1"/>
          </p:cNvSpPr>
          <p:nvPr>
            <p:ph type="subTitle" idx="2"/>
          </p:nvPr>
        </p:nvSpPr>
        <p:spPr>
          <a:xfrm>
            <a:off x="2967900" y="4009975"/>
            <a:ext cx="3208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11" name="Google Shape;611;p14"/>
          <p:cNvSpPr txBox="1">
            <a:spLocks noGrp="1"/>
          </p:cNvSpPr>
          <p:nvPr>
            <p:ph type="title" idx="3" hasCustomPrompt="1"/>
          </p:nvPr>
        </p:nvSpPr>
        <p:spPr>
          <a:xfrm>
            <a:off x="2529150" y="3205175"/>
            <a:ext cx="40857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None/>
              <a:defRPr sz="6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14"/>
          <p:cNvSpPr txBox="1">
            <a:spLocks noGrp="1"/>
          </p:cNvSpPr>
          <p:nvPr>
            <p:ph type="title" idx="4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613" name="Google Shape;613;p14"/>
          <p:cNvGrpSpPr/>
          <p:nvPr/>
        </p:nvGrpSpPr>
        <p:grpSpPr>
          <a:xfrm rot="1202708" flipH="1">
            <a:off x="298866" y="3182378"/>
            <a:ext cx="1384728" cy="1384760"/>
            <a:chOff x="5623750" y="3398725"/>
            <a:chExt cx="1069950" cy="1069975"/>
          </a:xfrm>
        </p:grpSpPr>
        <p:sp>
          <p:nvSpPr>
            <p:cNvPr id="614" name="Google Shape;614;p14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4"/>
          <p:cNvGrpSpPr/>
          <p:nvPr/>
        </p:nvGrpSpPr>
        <p:grpSpPr>
          <a:xfrm rot="5651250" flipH="1">
            <a:off x="8152810" y="2587427"/>
            <a:ext cx="805741" cy="717091"/>
            <a:chOff x="4370625" y="3149375"/>
            <a:chExt cx="622600" cy="554100"/>
          </a:xfrm>
        </p:grpSpPr>
        <p:sp>
          <p:nvSpPr>
            <p:cNvPr id="621" name="Google Shape;621;p14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14"/>
          <p:cNvGrpSpPr/>
          <p:nvPr/>
        </p:nvGrpSpPr>
        <p:grpSpPr>
          <a:xfrm rot="2109469" flipH="1">
            <a:off x="7821781" y="1218092"/>
            <a:ext cx="868103" cy="1649255"/>
            <a:chOff x="1783375" y="852575"/>
            <a:chExt cx="663675" cy="1260875"/>
          </a:xfrm>
        </p:grpSpPr>
        <p:sp>
          <p:nvSpPr>
            <p:cNvPr id="631" name="Google Shape;631;p14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14"/>
          <p:cNvGrpSpPr/>
          <p:nvPr/>
        </p:nvGrpSpPr>
        <p:grpSpPr>
          <a:xfrm rot="-10588289" flipH="1">
            <a:off x="7595687" y="711908"/>
            <a:ext cx="668770" cy="615797"/>
            <a:chOff x="3209975" y="1113925"/>
            <a:chExt cx="511300" cy="470800"/>
          </a:xfrm>
        </p:grpSpPr>
        <p:sp>
          <p:nvSpPr>
            <p:cNvPr id="643" name="Google Shape;643;p14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 rot="1029874" flipH="1">
            <a:off x="703349" y="2023097"/>
            <a:ext cx="388888" cy="809134"/>
            <a:chOff x="3885600" y="970650"/>
            <a:chExt cx="297325" cy="618625"/>
          </a:xfrm>
        </p:grpSpPr>
        <p:sp>
          <p:nvSpPr>
            <p:cNvPr id="653" name="Google Shape;653;p14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14"/>
          <p:cNvGrpSpPr/>
          <p:nvPr/>
        </p:nvGrpSpPr>
        <p:grpSpPr>
          <a:xfrm rot="-1692883" flipH="1">
            <a:off x="244384" y="2259559"/>
            <a:ext cx="388906" cy="809171"/>
            <a:chOff x="3885600" y="970650"/>
            <a:chExt cx="297325" cy="618625"/>
          </a:xfrm>
        </p:grpSpPr>
        <p:sp>
          <p:nvSpPr>
            <p:cNvPr id="659" name="Google Shape;659;p14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5"/>
          <p:cNvSpPr txBox="1">
            <a:spLocks noGrp="1"/>
          </p:cNvSpPr>
          <p:nvPr>
            <p:ph type="title"/>
          </p:nvPr>
        </p:nvSpPr>
        <p:spPr>
          <a:xfrm>
            <a:off x="2290050" y="30207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6" name="Google Shape;666;p15"/>
          <p:cNvSpPr txBox="1">
            <a:spLocks noGrp="1"/>
          </p:cNvSpPr>
          <p:nvPr>
            <p:ph type="subTitle" idx="1"/>
          </p:nvPr>
        </p:nvSpPr>
        <p:spPr>
          <a:xfrm>
            <a:off x="1933500" y="1785625"/>
            <a:ext cx="5277000" cy="11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67" name="Google Shape;667;p15"/>
          <p:cNvGrpSpPr/>
          <p:nvPr/>
        </p:nvGrpSpPr>
        <p:grpSpPr>
          <a:xfrm>
            <a:off x="4030243" y="4499970"/>
            <a:ext cx="1658711" cy="1194223"/>
            <a:chOff x="4023125" y="3843250"/>
            <a:chExt cx="1281650" cy="922750"/>
          </a:xfrm>
        </p:grpSpPr>
        <p:sp>
          <p:nvSpPr>
            <p:cNvPr id="668" name="Google Shape;668;p15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15"/>
          <p:cNvGrpSpPr/>
          <p:nvPr/>
        </p:nvGrpSpPr>
        <p:grpSpPr>
          <a:xfrm rot="3765231">
            <a:off x="1247729" y="4052054"/>
            <a:ext cx="1062015" cy="1320692"/>
            <a:chOff x="6103650" y="2534425"/>
            <a:chExt cx="820600" cy="1020475"/>
          </a:xfrm>
        </p:grpSpPr>
        <p:sp>
          <p:nvSpPr>
            <p:cNvPr id="679" name="Google Shape;679;p15"/>
            <p:cNvSpPr/>
            <p:nvPr/>
          </p:nvSpPr>
          <p:spPr>
            <a:xfrm>
              <a:off x="6174975" y="2561850"/>
              <a:ext cx="749275" cy="978775"/>
            </a:xfrm>
            <a:custGeom>
              <a:avLst/>
              <a:gdLst/>
              <a:ahLst/>
              <a:cxnLst/>
              <a:rect l="l" t="t" r="r" b="b"/>
              <a:pathLst>
                <a:path w="29971" h="39151" extrusionOk="0">
                  <a:moveTo>
                    <a:pt x="7748" y="0"/>
                  </a:moveTo>
                  <a:cubicBezTo>
                    <a:pt x="7636" y="0"/>
                    <a:pt x="7523" y="33"/>
                    <a:pt x="7419" y="105"/>
                  </a:cubicBezTo>
                  <a:cubicBezTo>
                    <a:pt x="7327" y="105"/>
                    <a:pt x="7327" y="197"/>
                    <a:pt x="7236" y="197"/>
                  </a:cubicBezTo>
                  <a:cubicBezTo>
                    <a:pt x="6939" y="379"/>
                    <a:pt x="6665" y="585"/>
                    <a:pt x="6277" y="858"/>
                  </a:cubicBezTo>
                  <a:cubicBezTo>
                    <a:pt x="5227" y="1520"/>
                    <a:pt x="4086" y="2182"/>
                    <a:pt x="3059" y="2958"/>
                  </a:cubicBezTo>
                  <a:cubicBezTo>
                    <a:pt x="2374" y="3324"/>
                    <a:pt x="1621" y="3803"/>
                    <a:pt x="959" y="4282"/>
                  </a:cubicBezTo>
                  <a:cubicBezTo>
                    <a:pt x="777" y="4374"/>
                    <a:pt x="480" y="4579"/>
                    <a:pt x="297" y="4670"/>
                  </a:cubicBezTo>
                  <a:cubicBezTo>
                    <a:pt x="0" y="4944"/>
                    <a:pt x="0" y="5241"/>
                    <a:pt x="92" y="5515"/>
                  </a:cubicBezTo>
                  <a:lnTo>
                    <a:pt x="206" y="5606"/>
                  </a:lnTo>
                  <a:cubicBezTo>
                    <a:pt x="480" y="6085"/>
                    <a:pt x="777" y="6565"/>
                    <a:pt x="1142" y="7044"/>
                  </a:cubicBezTo>
                  <a:cubicBezTo>
                    <a:pt x="1530" y="7706"/>
                    <a:pt x="1918" y="8368"/>
                    <a:pt x="2374" y="9030"/>
                  </a:cubicBezTo>
                  <a:cubicBezTo>
                    <a:pt x="3059" y="9989"/>
                    <a:pt x="3630" y="11039"/>
                    <a:pt x="4292" y="11997"/>
                  </a:cubicBezTo>
                  <a:cubicBezTo>
                    <a:pt x="4771" y="12750"/>
                    <a:pt x="5227" y="13412"/>
                    <a:pt x="5707" y="14166"/>
                  </a:cubicBezTo>
                  <a:cubicBezTo>
                    <a:pt x="6369" y="15216"/>
                    <a:pt x="7054" y="16266"/>
                    <a:pt x="7715" y="17315"/>
                  </a:cubicBezTo>
                  <a:cubicBezTo>
                    <a:pt x="8195" y="17977"/>
                    <a:pt x="8651" y="18639"/>
                    <a:pt x="9039" y="19301"/>
                  </a:cubicBezTo>
                  <a:cubicBezTo>
                    <a:pt x="9701" y="20351"/>
                    <a:pt x="10272" y="21310"/>
                    <a:pt x="10934" y="22269"/>
                  </a:cubicBezTo>
                  <a:cubicBezTo>
                    <a:pt x="11139" y="22634"/>
                    <a:pt x="11413" y="23022"/>
                    <a:pt x="11619" y="23296"/>
                  </a:cubicBezTo>
                  <a:cubicBezTo>
                    <a:pt x="12075" y="23980"/>
                    <a:pt x="12463" y="24642"/>
                    <a:pt x="12942" y="25304"/>
                  </a:cubicBezTo>
                  <a:cubicBezTo>
                    <a:pt x="13604" y="26354"/>
                    <a:pt x="14266" y="27404"/>
                    <a:pt x="14928" y="28431"/>
                  </a:cubicBezTo>
                  <a:cubicBezTo>
                    <a:pt x="15408" y="29116"/>
                    <a:pt x="15796" y="29778"/>
                    <a:pt x="16275" y="30440"/>
                  </a:cubicBezTo>
                  <a:cubicBezTo>
                    <a:pt x="17028" y="31581"/>
                    <a:pt x="17690" y="32723"/>
                    <a:pt x="18466" y="33864"/>
                  </a:cubicBezTo>
                  <a:cubicBezTo>
                    <a:pt x="18923" y="34617"/>
                    <a:pt x="19493" y="35393"/>
                    <a:pt x="19973" y="36146"/>
                  </a:cubicBezTo>
                  <a:cubicBezTo>
                    <a:pt x="20543" y="36991"/>
                    <a:pt x="21114" y="37950"/>
                    <a:pt x="21685" y="38817"/>
                  </a:cubicBezTo>
                  <a:cubicBezTo>
                    <a:pt x="21776" y="38908"/>
                    <a:pt x="21776" y="38908"/>
                    <a:pt x="21890" y="38999"/>
                  </a:cubicBezTo>
                  <a:cubicBezTo>
                    <a:pt x="21943" y="39106"/>
                    <a:pt x="22028" y="39151"/>
                    <a:pt x="22149" y="39151"/>
                  </a:cubicBezTo>
                  <a:cubicBezTo>
                    <a:pt x="22234" y="39151"/>
                    <a:pt x="22338" y="39129"/>
                    <a:pt x="22461" y="39091"/>
                  </a:cubicBezTo>
                  <a:cubicBezTo>
                    <a:pt x="22461" y="39091"/>
                    <a:pt x="22552" y="39091"/>
                    <a:pt x="22643" y="38999"/>
                  </a:cubicBezTo>
                  <a:cubicBezTo>
                    <a:pt x="23031" y="38817"/>
                    <a:pt x="23488" y="38520"/>
                    <a:pt x="23876" y="38246"/>
                  </a:cubicBezTo>
                  <a:cubicBezTo>
                    <a:pt x="24629" y="37767"/>
                    <a:pt x="25314" y="37379"/>
                    <a:pt x="25976" y="36900"/>
                  </a:cubicBezTo>
                  <a:cubicBezTo>
                    <a:pt x="26341" y="36626"/>
                    <a:pt x="26820" y="36329"/>
                    <a:pt x="27208" y="36146"/>
                  </a:cubicBezTo>
                  <a:cubicBezTo>
                    <a:pt x="27961" y="35576"/>
                    <a:pt x="28738" y="35096"/>
                    <a:pt x="29491" y="34526"/>
                  </a:cubicBezTo>
                  <a:cubicBezTo>
                    <a:pt x="29582" y="34526"/>
                    <a:pt x="29673" y="34434"/>
                    <a:pt x="29673" y="34434"/>
                  </a:cubicBezTo>
                  <a:cubicBezTo>
                    <a:pt x="29879" y="34252"/>
                    <a:pt x="29970" y="33955"/>
                    <a:pt x="29879" y="33772"/>
                  </a:cubicBezTo>
                  <a:cubicBezTo>
                    <a:pt x="29765" y="33681"/>
                    <a:pt x="29765" y="33567"/>
                    <a:pt x="29673" y="33567"/>
                  </a:cubicBezTo>
                  <a:cubicBezTo>
                    <a:pt x="29399" y="32996"/>
                    <a:pt x="29011" y="32540"/>
                    <a:pt x="28738" y="31969"/>
                  </a:cubicBezTo>
                  <a:cubicBezTo>
                    <a:pt x="28053" y="31011"/>
                    <a:pt x="27482" y="30052"/>
                    <a:pt x="26820" y="29116"/>
                  </a:cubicBezTo>
                  <a:cubicBezTo>
                    <a:pt x="26455" y="28431"/>
                    <a:pt x="25976" y="27678"/>
                    <a:pt x="25588" y="27016"/>
                  </a:cubicBezTo>
                  <a:cubicBezTo>
                    <a:pt x="24926" y="26149"/>
                    <a:pt x="24355" y="25213"/>
                    <a:pt x="23784" y="24346"/>
                  </a:cubicBezTo>
                  <a:cubicBezTo>
                    <a:pt x="23214" y="23410"/>
                    <a:pt x="22643" y="22542"/>
                    <a:pt x="22073" y="21584"/>
                  </a:cubicBezTo>
                  <a:cubicBezTo>
                    <a:pt x="21411" y="20557"/>
                    <a:pt x="20749" y="19598"/>
                    <a:pt x="20064" y="18548"/>
                  </a:cubicBezTo>
                  <a:cubicBezTo>
                    <a:pt x="19699" y="17886"/>
                    <a:pt x="19219" y="17224"/>
                    <a:pt x="18831" y="16562"/>
                  </a:cubicBezTo>
                  <a:cubicBezTo>
                    <a:pt x="18169" y="15512"/>
                    <a:pt x="17416" y="14462"/>
                    <a:pt x="16754" y="13412"/>
                  </a:cubicBezTo>
                  <a:cubicBezTo>
                    <a:pt x="16366" y="12750"/>
                    <a:pt x="15978" y="12088"/>
                    <a:pt x="15499" y="11518"/>
                  </a:cubicBezTo>
                  <a:cubicBezTo>
                    <a:pt x="14837" y="10468"/>
                    <a:pt x="14175" y="9418"/>
                    <a:pt x="13513" y="8368"/>
                  </a:cubicBezTo>
                  <a:cubicBezTo>
                    <a:pt x="13034" y="7706"/>
                    <a:pt x="12646" y="7044"/>
                    <a:pt x="12189" y="6382"/>
                  </a:cubicBezTo>
                  <a:cubicBezTo>
                    <a:pt x="11619" y="5424"/>
                    <a:pt x="10934" y="4374"/>
                    <a:pt x="10363" y="3438"/>
                  </a:cubicBezTo>
                  <a:cubicBezTo>
                    <a:pt x="9793" y="2662"/>
                    <a:pt x="9336" y="1908"/>
                    <a:pt x="8857" y="1041"/>
                  </a:cubicBezTo>
                  <a:cubicBezTo>
                    <a:pt x="8651" y="858"/>
                    <a:pt x="8469" y="585"/>
                    <a:pt x="8286" y="288"/>
                  </a:cubicBezTo>
                  <a:cubicBezTo>
                    <a:pt x="8153" y="110"/>
                    <a:pt x="7953" y="0"/>
                    <a:pt x="7748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6572125" y="3037525"/>
              <a:ext cx="228275" cy="349250"/>
            </a:xfrm>
            <a:custGeom>
              <a:avLst/>
              <a:gdLst/>
              <a:ahLst/>
              <a:cxnLst/>
              <a:rect l="l" t="t" r="r" b="b"/>
              <a:pathLst>
                <a:path w="9131" h="13970" extrusionOk="0">
                  <a:moveTo>
                    <a:pt x="184" y="0"/>
                  </a:moveTo>
                  <a:cubicBezTo>
                    <a:pt x="92" y="0"/>
                    <a:pt x="1" y="0"/>
                    <a:pt x="1" y="92"/>
                  </a:cubicBezTo>
                  <a:lnTo>
                    <a:pt x="1" y="274"/>
                  </a:lnTo>
                  <a:cubicBezTo>
                    <a:pt x="1" y="388"/>
                    <a:pt x="92" y="480"/>
                    <a:pt x="92" y="480"/>
                  </a:cubicBezTo>
                  <a:cubicBezTo>
                    <a:pt x="663" y="1324"/>
                    <a:pt x="1142" y="2100"/>
                    <a:pt x="1622" y="2854"/>
                  </a:cubicBezTo>
                  <a:cubicBezTo>
                    <a:pt x="1713" y="2945"/>
                    <a:pt x="1804" y="3036"/>
                    <a:pt x="1804" y="3127"/>
                  </a:cubicBezTo>
                  <a:cubicBezTo>
                    <a:pt x="2283" y="3903"/>
                    <a:pt x="2854" y="4657"/>
                    <a:pt x="3333" y="5410"/>
                  </a:cubicBezTo>
                  <a:cubicBezTo>
                    <a:pt x="3813" y="6277"/>
                    <a:pt x="4383" y="7031"/>
                    <a:pt x="4863" y="7807"/>
                  </a:cubicBezTo>
                  <a:cubicBezTo>
                    <a:pt x="4954" y="7898"/>
                    <a:pt x="4954" y="7989"/>
                    <a:pt x="4954" y="7989"/>
                  </a:cubicBezTo>
                  <a:cubicBezTo>
                    <a:pt x="5433" y="8742"/>
                    <a:pt x="6004" y="9610"/>
                    <a:pt x="6460" y="10363"/>
                  </a:cubicBezTo>
                  <a:cubicBezTo>
                    <a:pt x="6940" y="11116"/>
                    <a:pt x="7510" y="11892"/>
                    <a:pt x="7990" y="12737"/>
                  </a:cubicBezTo>
                  <a:cubicBezTo>
                    <a:pt x="8081" y="12828"/>
                    <a:pt x="8172" y="13034"/>
                    <a:pt x="8286" y="13125"/>
                  </a:cubicBezTo>
                  <a:cubicBezTo>
                    <a:pt x="8469" y="13399"/>
                    <a:pt x="8560" y="13696"/>
                    <a:pt x="8743" y="13878"/>
                  </a:cubicBezTo>
                  <a:cubicBezTo>
                    <a:pt x="8857" y="13969"/>
                    <a:pt x="8857" y="13969"/>
                    <a:pt x="8948" y="13969"/>
                  </a:cubicBezTo>
                  <a:cubicBezTo>
                    <a:pt x="9040" y="13969"/>
                    <a:pt x="9040" y="13969"/>
                    <a:pt x="9131" y="13878"/>
                  </a:cubicBezTo>
                  <a:cubicBezTo>
                    <a:pt x="9040" y="13878"/>
                    <a:pt x="9040" y="13787"/>
                    <a:pt x="9040" y="13696"/>
                  </a:cubicBezTo>
                  <a:cubicBezTo>
                    <a:pt x="8948" y="13513"/>
                    <a:pt x="8857" y="13399"/>
                    <a:pt x="8743" y="13216"/>
                  </a:cubicBezTo>
                  <a:cubicBezTo>
                    <a:pt x="8378" y="12646"/>
                    <a:pt x="7990" y="11984"/>
                    <a:pt x="7602" y="11413"/>
                  </a:cubicBezTo>
                  <a:cubicBezTo>
                    <a:pt x="7031" y="10660"/>
                    <a:pt x="6575" y="9792"/>
                    <a:pt x="6004" y="9039"/>
                  </a:cubicBezTo>
                  <a:cubicBezTo>
                    <a:pt x="6004" y="8948"/>
                    <a:pt x="5890" y="8834"/>
                    <a:pt x="5890" y="8834"/>
                  </a:cubicBezTo>
                  <a:cubicBezTo>
                    <a:pt x="5433" y="8081"/>
                    <a:pt x="4954" y="7327"/>
                    <a:pt x="4475" y="6551"/>
                  </a:cubicBezTo>
                  <a:cubicBezTo>
                    <a:pt x="3904" y="5707"/>
                    <a:pt x="3425" y="4839"/>
                    <a:pt x="2854" y="4086"/>
                  </a:cubicBezTo>
                  <a:cubicBezTo>
                    <a:pt x="2854" y="3995"/>
                    <a:pt x="2763" y="3903"/>
                    <a:pt x="2763" y="3903"/>
                  </a:cubicBezTo>
                  <a:lnTo>
                    <a:pt x="1051" y="1324"/>
                  </a:lnTo>
                  <a:cubicBezTo>
                    <a:pt x="868" y="959"/>
                    <a:pt x="663" y="662"/>
                    <a:pt x="480" y="388"/>
                  </a:cubicBezTo>
                  <a:cubicBezTo>
                    <a:pt x="389" y="183"/>
                    <a:pt x="298" y="92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6103650" y="2534425"/>
              <a:ext cx="782350" cy="1020475"/>
            </a:xfrm>
            <a:custGeom>
              <a:avLst/>
              <a:gdLst/>
              <a:ahLst/>
              <a:cxnLst/>
              <a:rect l="l" t="t" r="r" b="b"/>
              <a:pathLst>
                <a:path w="31294" h="40819" extrusionOk="0">
                  <a:moveTo>
                    <a:pt x="7898" y="906"/>
                  </a:moveTo>
                  <a:lnTo>
                    <a:pt x="30439" y="35419"/>
                  </a:lnTo>
                  <a:lnTo>
                    <a:pt x="30439" y="35419"/>
                  </a:lnTo>
                  <a:lnTo>
                    <a:pt x="23488" y="39914"/>
                  </a:lnTo>
                  <a:lnTo>
                    <a:pt x="959" y="5379"/>
                  </a:lnTo>
                  <a:lnTo>
                    <a:pt x="7898" y="906"/>
                  </a:lnTo>
                  <a:close/>
                  <a:moveTo>
                    <a:pt x="8042" y="1"/>
                  </a:moveTo>
                  <a:cubicBezTo>
                    <a:pt x="7962" y="1"/>
                    <a:pt x="7882" y="23"/>
                    <a:pt x="7807" y="61"/>
                  </a:cubicBezTo>
                  <a:lnTo>
                    <a:pt x="297" y="4991"/>
                  </a:lnTo>
                  <a:cubicBezTo>
                    <a:pt x="92" y="5105"/>
                    <a:pt x="0" y="5379"/>
                    <a:pt x="92" y="5471"/>
                  </a:cubicBezTo>
                  <a:lnTo>
                    <a:pt x="23031" y="40667"/>
                  </a:lnTo>
                  <a:cubicBezTo>
                    <a:pt x="23085" y="40774"/>
                    <a:pt x="23201" y="40818"/>
                    <a:pt x="23329" y="40818"/>
                  </a:cubicBezTo>
                  <a:cubicBezTo>
                    <a:pt x="23420" y="40818"/>
                    <a:pt x="23517" y="40796"/>
                    <a:pt x="23602" y="40758"/>
                  </a:cubicBezTo>
                  <a:lnTo>
                    <a:pt x="31111" y="35805"/>
                  </a:lnTo>
                  <a:cubicBezTo>
                    <a:pt x="31203" y="35805"/>
                    <a:pt x="31294" y="35714"/>
                    <a:pt x="31294" y="35623"/>
                  </a:cubicBezTo>
                  <a:cubicBezTo>
                    <a:pt x="31294" y="35531"/>
                    <a:pt x="31294" y="35440"/>
                    <a:pt x="31203" y="35349"/>
                  </a:cubicBezTo>
                  <a:lnTo>
                    <a:pt x="8377" y="152"/>
                  </a:lnTo>
                  <a:cubicBezTo>
                    <a:pt x="8270" y="45"/>
                    <a:pt x="8155" y="1"/>
                    <a:pt x="80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6177250" y="2700525"/>
              <a:ext cx="128425" cy="89000"/>
            </a:xfrm>
            <a:custGeom>
              <a:avLst/>
              <a:gdLst/>
              <a:ahLst/>
              <a:cxnLst/>
              <a:rect l="l" t="t" r="r" b="b"/>
              <a:pathLst>
                <a:path w="5137" h="3560" extrusionOk="0">
                  <a:moveTo>
                    <a:pt x="4706" y="1"/>
                  </a:moveTo>
                  <a:cubicBezTo>
                    <a:pt x="4635" y="1"/>
                    <a:pt x="4557" y="23"/>
                    <a:pt x="4475" y="59"/>
                  </a:cubicBezTo>
                  <a:lnTo>
                    <a:pt x="206" y="2821"/>
                  </a:lnTo>
                  <a:cubicBezTo>
                    <a:pt x="115" y="2912"/>
                    <a:pt x="1" y="3209"/>
                    <a:pt x="115" y="3392"/>
                  </a:cubicBezTo>
                  <a:cubicBezTo>
                    <a:pt x="167" y="3509"/>
                    <a:pt x="279" y="3560"/>
                    <a:pt x="404" y="3560"/>
                  </a:cubicBezTo>
                  <a:cubicBezTo>
                    <a:pt x="498" y="3560"/>
                    <a:pt x="598" y="3532"/>
                    <a:pt x="686" y="3483"/>
                  </a:cubicBezTo>
                  <a:lnTo>
                    <a:pt x="4863" y="744"/>
                  </a:lnTo>
                  <a:cubicBezTo>
                    <a:pt x="5045" y="630"/>
                    <a:pt x="5136" y="356"/>
                    <a:pt x="4954" y="173"/>
                  </a:cubicBezTo>
                  <a:cubicBezTo>
                    <a:pt x="4899" y="50"/>
                    <a:pt x="4811" y="1"/>
                    <a:pt x="470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6319925" y="2918375"/>
              <a:ext cx="126125" cy="87525"/>
            </a:xfrm>
            <a:custGeom>
              <a:avLst/>
              <a:gdLst/>
              <a:ahLst/>
              <a:cxnLst/>
              <a:rect l="l" t="t" r="r" b="b"/>
              <a:pathLst>
                <a:path w="5045" h="3501" extrusionOk="0">
                  <a:moveTo>
                    <a:pt x="4621" y="0"/>
                  </a:moveTo>
                  <a:cubicBezTo>
                    <a:pt x="4537" y="0"/>
                    <a:pt x="4451" y="32"/>
                    <a:pt x="4383" y="110"/>
                  </a:cubicBezTo>
                  <a:lnTo>
                    <a:pt x="206" y="2872"/>
                  </a:lnTo>
                  <a:cubicBezTo>
                    <a:pt x="0" y="2963"/>
                    <a:pt x="0" y="3146"/>
                    <a:pt x="114" y="3328"/>
                  </a:cubicBezTo>
                  <a:cubicBezTo>
                    <a:pt x="169" y="3452"/>
                    <a:pt x="257" y="3501"/>
                    <a:pt x="357" y="3501"/>
                  </a:cubicBezTo>
                  <a:cubicBezTo>
                    <a:pt x="425" y="3501"/>
                    <a:pt x="498" y="3479"/>
                    <a:pt x="571" y="3443"/>
                  </a:cubicBezTo>
                  <a:lnTo>
                    <a:pt x="4862" y="681"/>
                  </a:lnTo>
                  <a:cubicBezTo>
                    <a:pt x="5045" y="589"/>
                    <a:pt x="5045" y="384"/>
                    <a:pt x="4953" y="201"/>
                  </a:cubicBezTo>
                  <a:cubicBezTo>
                    <a:pt x="4896" y="88"/>
                    <a:pt x="4760" y="0"/>
                    <a:pt x="462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6602950" y="3352700"/>
              <a:ext cx="126125" cy="88075"/>
            </a:xfrm>
            <a:custGeom>
              <a:avLst/>
              <a:gdLst/>
              <a:ahLst/>
              <a:cxnLst/>
              <a:rect l="l" t="t" r="r" b="b"/>
              <a:pathLst>
                <a:path w="5045" h="3523" extrusionOk="0">
                  <a:moveTo>
                    <a:pt x="4597" y="1"/>
                  </a:moveTo>
                  <a:cubicBezTo>
                    <a:pt x="4545" y="1"/>
                    <a:pt x="4501" y="12"/>
                    <a:pt x="4474" y="39"/>
                  </a:cubicBezTo>
                  <a:lnTo>
                    <a:pt x="206" y="2800"/>
                  </a:lnTo>
                  <a:cubicBezTo>
                    <a:pt x="0" y="2983"/>
                    <a:pt x="0" y="3188"/>
                    <a:pt x="92" y="3371"/>
                  </a:cubicBezTo>
                  <a:cubicBezTo>
                    <a:pt x="159" y="3478"/>
                    <a:pt x="280" y="3522"/>
                    <a:pt x="388" y="3522"/>
                  </a:cubicBezTo>
                  <a:cubicBezTo>
                    <a:pt x="464" y="3522"/>
                    <a:pt x="533" y="3500"/>
                    <a:pt x="571" y="3462"/>
                  </a:cubicBezTo>
                  <a:lnTo>
                    <a:pt x="4862" y="701"/>
                  </a:lnTo>
                  <a:cubicBezTo>
                    <a:pt x="5045" y="609"/>
                    <a:pt x="5045" y="335"/>
                    <a:pt x="4954" y="130"/>
                  </a:cubicBezTo>
                  <a:cubicBezTo>
                    <a:pt x="4889" y="65"/>
                    <a:pt x="4722" y="1"/>
                    <a:pt x="45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6460300" y="3135875"/>
              <a:ext cx="128400" cy="88025"/>
            </a:xfrm>
            <a:custGeom>
              <a:avLst/>
              <a:gdLst/>
              <a:ahLst/>
              <a:cxnLst/>
              <a:rect l="l" t="t" r="r" b="b"/>
              <a:pathLst>
                <a:path w="5136" h="3521" extrusionOk="0">
                  <a:moveTo>
                    <a:pt x="4709" y="1"/>
                  </a:moveTo>
                  <a:cubicBezTo>
                    <a:pt x="4629" y="1"/>
                    <a:pt x="4550" y="23"/>
                    <a:pt x="4474" y="61"/>
                  </a:cubicBezTo>
                  <a:lnTo>
                    <a:pt x="297" y="2823"/>
                  </a:lnTo>
                  <a:cubicBezTo>
                    <a:pt x="91" y="2914"/>
                    <a:pt x="0" y="3188"/>
                    <a:pt x="91" y="3302"/>
                  </a:cubicBezTo>
                  <a:cubicBezTo>
                    <a:pt x="242" y="3436"/>
                    <a:pt x="380" y="3520"/>
                    <a:pt x="515" y="3520"/>
                  </a:cubicBezTo>
                  <a:cubicBezTo>
                    <a:pt x="564" y="3520"/>
                    <a:pt x="613" y="3509"/>
                    <a:pt x="662" y="3485"/>
                  </a:cubicBezTo>
                  <a:lnTo>
                    <a:pt x="4862" y="723"/>
                  </a:lnTo>
                  <a:cubicBezTo>
                    <a:pt x="5045" y="540"/>
                    <a:pt x="5136" y="335"/>
                    <a:pt x="5045" y="152"/>
                  </a:cubicBezTo>
                  <a:cubicBezTo>
                    <a:pt x="4938" y="45"/>
                    <a:pt x="4823" y="1"/>
                    <a:pt x="470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6248575" y="2822650"/>
              <a:ext cx="107325" cy="75425"/>
            </a:xfrm>
            <a:custGeom>
              <a:avLst/>
              <a:gdLst/>
              <a:ahLst/>
              <a:cxnLst/>
              <a:rect l="l" t="t" r="r" b="b"/>
              <a:pathLst>
                <a:path w="4293" h="3017" extrusionOk="0">
                  <a:moveTo>
                    <a:pt x="3777" y="0"/>
                  </a:moveTo>
                  <a:cubicBezTo>
                    <a:pt x="3728" y="0"/>
                    <a:pt x="3679" y="11"/>
                    <a:pt x="3630" y="36"/>
                  </a:cubicBezTo>
                  <a:lnTo>
                    <a:pt x="206" y="2318"/>
                  </a:lnTo>
                  <a:cubicBezTo>
                    <a:pt x="1" y="2410"/>
                    <a:pt x="1" y="2706"/>
                    <a:pt x="115" y="2798"/>
                  </a:cubicBezTo>
                  <a:cubicBezTo>
                    <a:pt x="182" y="2931"/>
                    <a:pt x="347" y="3016"/>
                    <a:pt x="511" y="3016"/>
                  </a:cubicBezTo>
                  <a:cubicBezTo>
                    <a:pt x="571" y="3016"/>
                    <a:pt x="631" y="3005"/>
                    <a:pt x="686" y="2980"/>
                  </a:cubicBezTo>
                  <a:lnTo>
                    <a:pt x="3995" y="698"/>
                  </a:lnTo>
                  <a:cubicBezTo>
                    <a:pt x="4201" y="607"/>
                    <a:pt x="4292" y="310"/>
                    <a:pt x="4201" y="219"/>
                  </a:cubicBezTo>
                  <a:cubicBezTo>
                    <a:pt x="4050" y="85"/>
                    <a:pt x="3912" y="0"/>
                    <a:pt x="37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6388950" y="3040600"/>
              <a:ext cx="107325" cy="74350"/>
            </a:xfrm>
            <a:custGeom>
              <a:avLst/>
              <a:gdLst/>
              <a:ahLst/>
              <a:cxnLst/>
              <a:rect l="l" t="t" r="r" b="b"/>
              <a:pathLst>
                <a:path w="4293" h="2974" extrusionOk="0">
                  <a:moveTo>
                    <a:pt x="3944" y="0"/>
                  </a:moveTo>
                  <a:cubicBezTo>
                    <a:pt x="3873" y="0"/>
                    <a:pt x="3797" y="22"/>
                    <a:pt x="3722" y="60"/>
                  </a:cubicBezTo>
                  <a:lnTo>
                    <a:pt x="298" y="2251"/>
                  </a:lnTo>
                  <a:cubicBezTo>
                    <a:pt x="92" y="2343"/>
                    <a:pt x="1" y="2639"/>
                    <a:pt x="206" y="2822"/>
                  </a:cubicBezTo>
                  <a:cubicBezTo>
                    <a:pt x="260" y="2929"/>
                    <a:pt x="345" y="2973"/>
                    <a:pt x="442" y="2973"/>
                  </a:cubicBezTo>
                  <a:cubicBezTo>
                    <a:pt x="512" y="2973"/>
                    <a:pt x="587" y="2951"/>
                    <a:pt x="663" y="2913"/>
                  </a:cubicBezTo>
                  <a:lnTo>
                    <a:pt x="4087" y="722"/>
                  </a:lnTo>
                  <a:cubicBezTo>
                    <a:pt x="4292" y="539"/>
                    <a:pt x="4292" y="357"/>
                    <a:pt x="4201" y="151"/>
                  </a:cubicBezTo>
                  <a:cubicBezTo>
                    <a:pt x="4134" y="44"/>
                    <a:pt x="4044" y="0"/>
                    <a:pt x="394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6531625" y="3257425"/>
              <a:ext cx="107300" cy="75175"/>
            </a:xfrm>
            <a:custGeom>
              <a:avLst/>
              <a:gdLst/>
              <a:ahLst/>
              <a:cxnLst/>
              <a:rect l="l" t="t" r="r" b="b"/>
              <a:pathLst>
                <a:path w="4292" h="3007" extrusionOk="0">
                  <a:moveTo>
                    <a:pt x="3803" y="0"/>
                  </a:moveTo>
                  <a:cubicBezTo>
                    <a:pt x="3741" y="0"/>
                    <a:pt x="3682" y="12"/>
                    <a:pt x="3630" y="38"/>
                  </a:cubicBezTo>
                  <a:lnTo>
                    <a:pt x="206" y="2320"/>
                  </a:lnTo>
                  <a:cubicBezTo>
                    <a:pt x="0" y="2434"/>
                    <a:pt x="0" y="2617"/>
                    <a:pt x="92" y="2800"/>
                  </a:cubicBezTo>
                  <a:cubicBezTo>
                    <a:pt x="161" y="2924"/>
                    <a:pt x="289" y="3007"/>
                    <a:pt x="419" y="3007"/>
                  </a:cubicBezTo>
                  <a:cubicBezTo>
                    <a:pt x="504" y="3007"/>
                    <a:pt x="590" y="2972"/>
                    <a:pt x="662" y="2891"/>
                  </a:cubicBezTo>
                  <a:lnTo>
                    <a:pt x="4086" y="723"/>
                  </a:lnTo>
                  <a:cubicBezTo>
                    <a:pt x="4200" y="608"/>
                    <a:pt x="4291" y="334"/>
                    <a:pt x="4200" y="152"/>
                  </a:cubicBezTo>
                  <a:cubicBezTo>
                    <a:pt x="4119" y="70"/>
                    <a:pt x="3956" y="0"/>
                    <a:pt x="380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15"/>
          <p:cNvGrpSpPr/>
          <p:nvPr/>
        </p:nvGrpSpPr>
        <p:grpSpPr>
          <a:xfrm>
            <a:off x="6007322" y="4421198"/>
            <a:ext cx="618919" cy="804701"/>
            <a:chOff x="5050250" y="3454900"/>
            <a:chExt cx="478225" cy="621775"/>
          </a:xfrm>
        </p:grpSpPr>
        <p:sp>
          <p:nvSpPr>
            <p:cNvPr id="690" name="Google Shape;690;p15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15"/>
          <p:cNvGrpSpPr/>
          <p:nvPr/>
        </p:nvGrpSpPr>
        <p:grpSpPr>
          <a:xfrm rot="-6370406">
            <a:off x="7264201" y="738770"/>
            <a:ext cx="805782" cy="717128"/>
            <a:chOff x="4370625" y="3149375"/>
            <a:chExt cx="622600" cy="554100"/>
          </a:xfrm>
        </p:grpSpPr>
        <p:sp>
          <p:nvSpPr>
            <p:cNvPr id="697" name="Google Shape;697;p15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15"/>
          <p:cNvGrpSpPr/>
          <p:nvPr/>
        </p:nvGrpSpPr>
        <p:grpSpPr>
          <a:xfrm rot="-1775109">
            <a:off x="6976788" y="3904904"/>
            <a:ext cx="868112" cy="1649273"/>
            <a:chOff x="1783375" y="852575"/>
            <a:chExt cx="663675" cy="1260875"/>
          </a:xfrm>
        </p:grpSpPr>
        <p:sp>
          <p:nvSpPr>
            <p:cNvPr id="707" name="Google Shape;707;p15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5"/>
          <p:cNvGrpSpPr/>
          <p:nvPr/>
        </p:nvGrpSpPr>
        <p:grpSpPr>
          <a:xfrm rot="1455762">
            <a:off x="2441190" y="4416353"/>
            <a:ext cx="624784" cy="814384"/>
            <a:chOff x="2956025" y="4162225"/>
            <a:chExt cx="477650" cy="622600"/>
          </a:xfrm>
        </p:grpSpPr>
        <p:sp>
          <p:nvSpPr>
            <p:cNvPr id="719" name="Google Shape;719;p15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15"/>
          <p:cNvGrpSpPr/>
          <p:nvPr/>
        </p:nvGrpSpPr>
        <p:grpSpPr>
          <a:xfrm rot="1692883">
            <a:off x="3373889" y="4692496"/>
            <a:ext cx="388906" cy="809171"/>
            <a:chOff x="3885600" y="970650"/>
            <a:chExt cx="297325" cy="618625"/>
          </a:xfrm>
        </p:grpSpPr>
        <p:sp>
          <p:nvSpPr>
            <p:cNvPr id="726" name="Google Shape;726;p1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E8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2800"/>
              <a:buFont typeface="Quicksand"/>
              <a:buNone/>
              <a:defRPr sz="2800" b="1">
                <a:solidFill>
                  <a:srgbClr val="FF8E7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800"/>
              <a:buFont typeface="Kodchasan"/>
              <a:buChar char="●"/>
              <a:defRPr sz="18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○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■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●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○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■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●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○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A2E21"/>
              </a:buClr>
              <a:buSzPts val="1400"/>
              <a:buFont typeface="Kodchasan"/>
              <a:buChar char="■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6" r:id="rId11"/>
    <p:sldLayoutId id="2147483668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z.pinterest.com/pin/383439355766018177/" TargetMode="External"/><Relationship Id="rId2" Type="http://schemas.openxmlformats.org/officeDocument/2006/relationships/hyperlink" Target="https://co.pinterest.com/pin/808466570595109233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witter.com/Wells_Tu721/status/798569771444768768/photo/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hfRzcqaevkm-8O3gC22jop1GqkFEzbNKvgjK1jEtUQZUNk5SUzZDWVI3N0RVMUFQMjlQTlpVOE1JMi4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nearpod.com/IKfCXlrhQe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join.nearpod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0tx_0l2u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31"/>
          <p:cNvSpPr txBox="1">
            <a:spLocks noGrp="1"/>
          </p:cNvSpPr>
          <p:nvPr>
            <p:ph type="ctrTitle"/>
          </p:nvPr>
        </p:nvSpPr>
        <p:spPr>
          <a:xfrm>
            <a:off x="1551750" y="1179256"/>
            <a:ext cx="5870100" cy="17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dirty="0" smtClean="0">
                <a:solidFill>
                  <a:schemeClr val="accent2">
                    <a:lumMod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Aktivizující online výuka chemie</a:t>
            </a:r>
            <a:endParaRPr sz="3600" dirty="0">
              <a:solidFill>
                <a:schemeClr val="accent2">
                  <a:lumMod val="50000"/>
                </a:schemeClr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64" name="Google Shape;1364;p31"/>
          <p:cNvSpPr txBox="1">
            <a:spLocks noGrp="1"/>
          </p:cNvSpPr>
          <p:nvPr>
            <p:ph type="subTitle" idx="1"/>
          </p:nvPr>
        </p:nvSpPr>
        <p:spPr>
          <a:xfrm>
            <a:off x="1722150" y="3156688"/>
            <a:ext cx="5699700" cy="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cs-CZ" b="1" dirty="0" smtClean="0"/>
          </a:p>
          <a:p>
            <a:pPr marL="0" lvl="0" indent="0"/>
            <a:r>
              <a:rPr lang="cs-CZ" b="1" dirty="0" smtClean="0"/>
              <a:t>Vít </a:t>
            </a:r>
            <a:r>
              <a:rPr lang="cs-CZ" b="1" dirty="0"/>
              <a:t>Matějek</a:t>
            </a:r>
          </a:p>
          <a:p>
            <a:pPr marL="0" lvl="0" indent="0"/>
            <a:r>
              <a:rPr lang="cs-CZ" b="1" dirty="0"/>
              <a:t>SŠLCH Olomouc</a:t>
            </a:r>
          </a:p>
          <a:p>
            <a:pPr marL="0" lvl="0" indent="0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3"/>
          <p:cNvSpPr txBox="1">
            <a:spLocks noGrp="1"/>
          </p:cNvSpPr>
          <p:nvPr>
            <p:ph type="subTitle" idx="1"/>
          </p:nvPr>
        </p:nvSpPr>
        <p:spPr>
          <a:xfrm>
            <a:off x="914398" y="2481828"/>
            <a:ext cx="3547874" cy="2126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Aktivní žáci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Bezprostřední zpětná vazba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Lze nahrát vlastní prezentaci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Bič na lenochy, prostor pro ty, kteří se v hodině neprojevují</a:t>
            </a:r>
            <a:endParaRPr sz="1600" dirty="0"/>
          </a:p>
        </p:txBody>
      </p:sp>
      <p:sp>
        <p:nvSpPr>
          <p:cNvPr id="1694" name="Google Shape;1694;p43"/>
          <p:cNvSpPr txBox="1">
            <a:spLocks noGrp="1"/>
          </p:cNvSpPr>
          <p:nvPr>
            <p:ph type="title" idx="8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HODNOCNÍ</a:t>
            </a:r>
            <a:endParaRPr dirty="0"/>
          </a:p>
        </p:txBody>
      </p:sp>
      <p:sp>
        <p:nvSpPr>
          <p:cNvPr id="1695" name="Google Shape;1695;p43"/>
          <p:cNvSpPr txBox="1">
            <a:spLocks noGrp="1"/>
          </p:cNvSpPr>
          <p:nvPr>
            <p:ph type="title"/>
          </p:nvPr>
        </p:nvSpPr>
        <p:spPr>
          <a:xfrm>
            <a:off x="1445067" y="16670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 smtClean="0"/>
              <a:t>+</a:t>
            </a:r>
            <a:endParaRPr sz="4400" dirty="0"/>
          </a:p>
        </p:txBody>
      </p:sp>
      <p:sp>
        <p:nvSpPr>
          <p:cNvPr id="1698" name="Google Shape;1698;p43"/>
          <p:cNvSpPr txBox="1">
            <a:spLocks noGrp="1"/>
          </p:cNvSpPr>
          <p:nvPr>
            <p:ph type="title" idx="4"/>
          </p:nvPr>
        </p:nvSpPr>
        <p:spPr>
          <a:xfrm>
            <a:off x="5724287" y="1688128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smtClean="0"/>
              <a:t>-</a:t>
            </a:r>
            <a:endParaRPr sz="4000" dirty="0"/>
          </a:p>
        </p:txBody>
      </p:sp>
      <p:sp>
        <p:nvSpPr>
          <p:cNvPr id="1699" name="Google Shape;1699;p43"/>
          <p:cNvSpPr txBox="1">
            <a:spLocks noGrp="1"/>
          </p:cNvSpPr>
          <p:nvPr>
            <p:ph type="subTitle" idx="5"/>
          </p:nvPr>
        </p:nvSpPr>
        <p:spPr>
          <a:xfrm>
            <a:off x="5013109" y="2472944"/>
            <a:ext cx="3606056" cy="1635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Nelze animovat snímky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Omezené možnosti formátován</a:t>
            </a:r>
            <a:r>
              <a:rPr lang="cs-CZ" dirty="0" smtClean="0"/>
              <a:t>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1"/>
          <p:cNvSpPr txBox="1">
            <a:spLocks noGrp="1"/>
          </p:cNvSpPr>
          <p:nvPr>
            <p:ph type="subTitle" idx="3"/>
          </p:nvPr>
        </p:nvSpPr>
        <p:spPr>
          <a:xfrm>
            <a:off x="1009374" y="2379906"/>
            <a:ext cx="6961469" cy="2502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 smtClean="0"/>
              <a:t>Možnost použít již vytvořené nebo vytvořit nové aktivizující aplikace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cs-CZ" dirty="0"/>
          </a:p>
          <a:p>
            <a:pPr marL="0" lvl="0" indent="0" algn="l">
              <a:spcAft>
                <a:spcPts val="1600"/>
              </a:spcAft>
            </a:pPr>
            <a:r>
              <a:rPr lang="cs-CZ" dirty="0">
                <a:hlinkClick r:id="rId3"/>
              </a:rPr>
              <a:t>https://learningapps.org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0" lvl="0" indent="0" algn="l">
              <a:spcAft>
                <a:spcPts val="1600"/>
              </a:spcAft>
            </a:pPr>
            <a:endParaRPr lang="cs-CZ" dirty="0"/>
          </a:p>
          <a:p>
            <a:pPr marL="0" lvl="0" indent="0" algn="l">
              <a:spcAft>
                <a:spcPts val="1600"/>
              </a:spcAft>
            </a:pP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36" name="Google Shape;1636;p41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Další aktivizující aplikace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7" name="Google Shape;1637;p41"/>
          <p:cNvSpPr txBox="1">
            <a:spLocks noGrp="1"/>
          </p:cNvSpPr>
          <p:nvPr>
            <p:ph type="subTitle" idx="1"/>
          </p:nvPr>
        </p:nvSpPr>
        <p:spPr>
          <a:xfrm>
            <a:off x="713225" y="1407427"/>
            <a:ext cx="4342913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cs-CZ" sz="3200" dirty="0" smtClean="0"/>
              <a:t>LearningApps.org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LearningApps</a:t>
            </a:r>
            <a:r>
              <a:rPr lang="cs-CZ" dirty="0" smtClean="0"/>
              <a:t> – vytvořit aplikaci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264920"/>
            <a:ext cx="8903499" cy="37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63180" y="0"/>
            <a:ext cx="7732800" cy="572700"/>
          </a:xfrm>
        </p:spPr>
        <p:txBody>
          <a:bodyPr/>
          <a:lstStyle/>
          <a:p>
            <a:r>
              <a:rPr lang="cs-CZ" dirty="0" err="1" smtClean="0"/>
              <a:t>LearningApps</a:t>
            </a:r>
            <a:r>
              <a:rPr lang="cs-CZ" dirty="0" smtClean="0"/>
              <a:t> – vytvořit aplikaci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9" y="737426"/>
            <a:ext cx="8272061" cy="42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4"/>
          <p:cNvSpPr txBox="1">
            <a:spLocks noGrp="1"/>
          </p:cNvSpPr>
          <p:nvPr>
            <p:ph type="title" idx="4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KLÁVESOVÉ ZKRATKY</a:t>
            </a:r>
            <a:endParaRPr dirty="0"/>
          </a:p>
        </p:txBody>
      </p:sp>
      <p:sp>
        <p:nvSpPr>
          <p:cNvPr id="1749" name="Google Shape;1749;p44"/>
          <p:cNvSpPr txBox="1">
            <a:spLocks noGrp="1"/>
          </p:cNvSpPr>
          <p:nvPr>
            <p:ph type="title"/>
          </p:nvPr>
        </p:nvSpPr>
        <p:spPr>
          <a:xfrm>
            <a:off x="1996440" y="1991254"/>
            <a:ext cx="6888480" cy="33122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cs-CZ" sz="2400" dirty="0" smtClean="0"/>
              <a:t>CTRL + ALT + </a:t>
            </a:r>
            <a:r>
              <a:rPr lang="cs-CZ" sz="2400" dirty="0"/>
              <a:t>F </a:t>
            </a:r>
            <a:r>
              <a:rPr lang="cs-CZ" sz="2400" dirty="0" smtClean="0"/>
              <a:t>		</a:t>
            </a:r>
            <a:r>
              <a:rPr lang="cs-CZ" sz="2400" b="0" dirty="0" smtClean="0"/>
              <a:t>[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CTRL + ALT + </a:t>
            </a:r>
            <a:r>
              <a:rPr lang="cs-CZ" sz="2400" dirty="0" smtClean="0"/>
              <a:t>G 		</a:t>
            </a:r>
            <a:r>
              <a:rPr lang="cs-CZ" sz="2400" b="0" dirty="0" smtClean="0"/>
              <a:t>]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CTRL + =			</a:t>
            </a:r>
            <a:r>
              <a:rPr lang="cs-CZ" sz="2400" b="0" dirty="0" smtClean="0"/>
              <a:t>dolní index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CTRL + +			</a:t>
            </a:r>
            <a:r>
              <a:rPr lang="cs-CZ" sz="2400" b="0" dirty="0" smtClean="0"/>
              <a:t>horní index</a:t>
            </a:r>
            <a:br>
              <a:rPr lang="cs-CZ" sz="2400" b="0" dirty="0" smtClean="0"/>
            </a:br>
            <a:r>
              <a:rPr lang="cs-CZ" sz="2400" dirty="0" smtClean="0"/>
              <a:t>LEFT SHIFT + WIN + S	</a:t>
            </a:r>
            <a:r>
              <a:rPr lang="cs-CZ" sz="2400" b="0" dirty="0" smtClean="0"/>
              <a:t>výstřižek obrazovky</a:t>
            </a:r>
            <a:r>
              <a:rPr lang="cs-CZ" sz="2800" dirty="0" smtClean="0"/>
              <a:t>		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-125413" y="1009625"/>
            <a:ext cx="5766816" cy="96067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s-CZ" sz="1600" dirty="0" smtClean="0"/>
              <a:t>      myšlenkový koncept doplněný obrázkem, </a:t>
            </a:r>
            <a:r>
              <a:rPr lang="cs-CZ" sz="1600" dirty="0"/>
              <a:t>který se </a:t>
            </a:r>
            <a:r>
              <a:rPr lang="cs-CZ" sz="1600" dirty="0" smtClean="0"/>
              <a:t>šíří prostřednictvím</a:t>
            </a:r>
            <a:r>
              <a:rPr lang="cs-CZ" sz="1600" dirty="0"/>
              <a:t> internetu</a:t>
            </a: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 idx="4"/>
          </p:nvPr>
        </p:nvSpPr>
        <p:spPr>
          <a:xfrm>
            <a:off x="-822967" y="398661"/>
            <a:ext cx="7732800" cy="572700"/>
          </a:xfrm>
        </p:spPr>
        <p:txBody>
          <a:bodyPr/>
          <a:lstStyle/>
          <a:p>
            <a:r>
              <a:rPr lang="cs-CZ" dirty="0" smtClean="0"/>
              <a:t>Chemické Meme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9832" r="11265" b="12610"/>
          <a:stretch/>
        </p:blipFill>
        <p:spPr bwMode="auto">
          <a:xfrm>
            <a:off x="19817" y="2372254"/>
            <a:ext cx="3023616" cy="2511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271" y="589245"/>
            <a:ext cx="3006194" cy="429456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301" y="1970304"/>
            <a:ext cx="2887808" cy="28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4000" y="241739"/>
            <a:ext cx="6576000" cy="1123765"/>
          </a:xfrm>
        </p:spPr>
        <p:txBody>
          <a:bodyPr/>
          <a:lstStyle/>
          <a:p>
            <a:r>
              <a:rPr lang="cs-CZ" sz="8000" dirty="0" smtClean="0"/>
              <a:t>Realizace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4000" y="1499616"/>
            <a:ext cx="6576000" cy="3438143"/>
          </a:xfrm>
        </p:spPr>
        <p:txBody>
          <a:bodyPr/>
          <a:lstStyle/>
          <a:p>
            <a:pPr marL="0" indent="0" algn="l"/>
            <a:r>
              <a:rPr lang="cs-CZ" sz="1400" dirty="0" smtClean="0"/>
              <a:t>Zadání jako úkol pro žáky - po </a:t>
            </a:r>
            <a:r>
              <a:rPr lang="cs-CZ" sz="1400" dirty="0"/>
              <a:t>uplynutí časového limitu učitel prohlédne a zhodnotí jednotlivé příspěvky. </a:t>
            </a:r>
            <a:endParaRPr lang="cs-CZ" sz="1400" dirty="0" smtClean="0"/>
          </a:p>
          <a:p>
            <a:pPr marL="0" indent="0" algn="l"/>
            <a:endParaRPr lang="cs-CZ" sz="1400" dirty="0"/>
          </a:p>
          <a:p>
            <a:pPr marL="0" indent="0" algn="l"/>
            <a:r>
              <a:rPr lang="cs-CZ" sz="1400" dirty="0" smtClean="0"/>
              <a:t>Učitel </a:t>
            </a:r>
            <a:r>
              <a:rPr lang="cs-CZ" sz="1400" dirty="0"/>
              <a:t>potom zařazuje jednotlivé memy do hodin chemie. Varianty využití jsou různé</a:t>
            </a:r>
            <a:r>
              <a:rPr lang="cs-CZ" sz="1400" dirty="0" smtClean="0"/>
              <a:t>:</a:t>
            </a:r>
          </a:p>
          <a:p>
            <a:pPr marL="0" indent="0" algn="l">
              <a:lnSpc>
                <a:spcPct val="150000"/>
              </a:lnSpc>
            </a:pPr>
            <a:endParaRPr lang="cs-CZ" sz="1400" dirty="0"/>
          </a:p>
          <a:p>
            <a:pPr marL="0" indent="0" algn="l">
              <a:spcAft>
                <a:spcPts val="600"/>
              </a:spcAft>
            </a:pPr>
            <a:r>
              <a:rPr lang="cs-CZ" sz="1400" dirty="0"/>
              <a:t>a)	</a:t>
            </a:r>
            <a:r>
              <a:rPr lang="cs-CZ" sz="1400" b="1" dirty="0"/>
              <a:t>Při zkoušení </a:t>
            </a:r>
            <a:r>
              <a:rPr lang="cs-CZ" sz="1400" dirty="0"/>
              <a:t>– učitel zkouší jednoho žáka, ostatním zatím zobrazuje mem a oni ho mají za úkol vysvětlit, okomentovat, popsat, zařadit k probíranému učivu.</a:t>
            </a:r>
          </a:p>
          <a:p>
            <a:pPr marL="0" indent="0" algn="l">
              <a:spcAft>
                <a:spcPts val="600"/>
              </a:spcAft>
            </a:pPr>
            <a:r>
              <a:rPr lang="cs-CZ" sz="1400" dirty="0"/>
              <a:t>b)	</a:t>
            </a:r>
            <a:r>
              <a:rPr lang="cs-CZ" sz="1400" b="1" dirty="0"/>
              <a:t>Při opakování </a:t>
            </a:r>
            <a:r>
              <a:rPr lang="cs-CZ" sz="1400" dirty="0"/>
              <a:t>– problematické pojmy si připomínáme prostřednictvím memů v průběhu vyučovací hodiny.</a:t>
            </a:r>
          </a:p>
          <a:p>
            <a:pPr marL="0" indent="0" algn="l">
              <a:spcAft>
                <a:spcPts val="600"/>
              </a:spcAft>
            </a:pPr>
            <a:r>
              <a:rPr lang="cs-CZ" sz="1400" dirty="0" smtClean="0"/>
              <a:t>c)                </a:t>
            </a:r>
            <a:r>
              <a:rPr lang="cs-CZ" sz="1400" b="1" dirty="0" smtClean="0"/>
              <a:t>Motivační </a:t>
            </a:r>
            <a:r>
              <a:rPr lang="cs-CZ" sz="1400" dirty="0"/>
              <a:t>– před vlastním probíráním nové látky promítne učitel mem a na konci hodiny žáci objasní</a:t>
            </a:r>
            <a:r>
              <a:rPr lang="cs-CZ" sz="1400" dirty="0" smtClean="0"/>
              <a:t>.</a:t>
            </a:r>
          </a:p>
          <a:p>
            <a:pPr marL="0" indent="0" algn="l">
              <a:spcAft>
                <a:spcPts val="600"/>
              </a:spcAft>
            </a:pPr>
            <a:r>
              <a:rPr lang="cs-CZ" sz="1400" dirty="0" smtClean="0"/>
              <a:t>a další…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1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746" y="204398"/>
            <a:ext cx="4563900" cy="1047464"/>
          </a:xfrm>
        </p:spPr>
        <p:txBody>
          <a:bodyPr/>
          <a:lstStyle/>
          <a:p>
            <a:r>
              <a:rPr lang="cs-CZ" sz="4000" dirty="0"/>
              <a:t>Zdroje memů: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6448" y="1154326"/>
            <a:ext cx="8363712" cy="2882091"/>
          </a:xfrm>
        </p:spPr>
        <p:txBody>
          <a:bodyPr/>
          <a:lstStyle/>
          <a:p>
            <a:pPr algn="l"/>
            <a:r>
              <a:rPr lang="cs-CZ" sz="1600" u="sng" dirty="0" smtClean="0">
                <a:hlinkClick r:id="rId2"/>
              </a:rPr>
              <a:t>https</a:t>
            </a:r>
            <a:r>
              <a:rPr lang="cs-CZ" sz="1600" u="sng" dirty="0">
                <a:hlinkClick r:id="rId2"/>
              </a:rPr>
              <a:t>://co.pinterest.com/pin/808466570595109233</a:t>
            </a:r>
            <a:r>
              <a:rPr lang="cs-CZ" sz="1600" u="sng" dirty="0" smtClean="0">
                <a:hlinkClick r:id="rId2"/>
              </a:rPr>
              <a:t>/</a:t>
            </a:r>
            <a:endParaRPr lang="cs-CZ" sz="1600" u="sng" dirty="0" smtClean="0"/>
          </a:p>
          <a:p>
            <a:pPr algn="l"/>
            <a:endParaRPr lang="cs-CZ" sz="1600" dirty="0"/>
          </a:p>
          <a:p>
            <a:pPr algn="l">
              <a:lnSpc>
                <a:spcPct val="150000"/>
              </a:lnSpc>
            </a:pPr>
            <a:r>
              <a:rPr lang="cs-CZ" sz="1600" u="sng" dirty="0" smtClean="0">
                <a:hlinkClick r:id="rId3"/>
              </a:rPr>
              <a:t>https</a:t>
            </a:r>
            <a:r>
              <a:rPr lang="cs-CZ" sz="1600" u="sng" dirty="0">
                <a:hlinkClick r:id="rId3"/>
              </a:rPr>
              <a:t>://</a:t>
            </a:r>
            <a:r>
              <a:rPr lang="cs-CZ" sz="1600" u="sng" dirty="0" smtClean="0">
                <a:hlinkClick r:id="rId3"/>
              </a:rPr>
              <a:t>cz.pinterest.com/pin/383439355766018177/</a:t>
            </a:r>
            <a:endParaRPr lang="cs-CZ" sz="1600" u="sng" dirty="0"/>
          </a:p>
          <a:p>
            <a:pPr algn="l">
              <a:lnSpc>
                <a:spcPct val="150000"/>
              </a:lnSpc>
            </a:pPr>
            <a:endParaRPr lang="cs-CZ" sz="1600" dirty="0"/>
          </a:p>
          <a:p>
            <a:pPr algn="l">
              <a:lnSpc>
                <a:spcPct val="150000"/>
              </a:lnSpc>
            </a:pPr>
            <a:r>
              <a:rPr lang="cs-CZ" sz="1600" u="sng" dirty="0">
                <a:hlinkClick r:id="rId4"/>
              </a:rPr>
              <a:t>https://</a:t>
            </a:r>
            <a:r>
              <a:rPr lang="cs-CZ" sz="1600" u="sng" dirty="0" smtClean="0">
                <a:hlinkClick r:id="rId4"/>
              </a:rPr>
              <a:t>twitter.com/Wells_Tu721/status/798569771444768768/photo/1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425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54"/>
          <p:cNvSpPr txBox="1">
            <a:spLocks noGrp="1"/>
          </p:cNvSpPr>
          <p:nvPr>
            <p:ph type="ctrTitle"/>
          </p:nvPr>
        </p:nvSpPr>
        <p:spPr>
          <a:xfrm>
            <a:off x="1636950" y="1427542"/>
            <a:ext cx="5870100" cy="13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DĚKUJI ZA POZORNOST</a:t>
            </a:r>
            <a:r>
              <a:rPr lang="en" dirty="0" smtClean="0"/>
              <a:t>!</a:t>
            </a:r>
            <a:endParaRPr dirty="0"/>
          </a:p>
        </p:txBody>
      </p:sp>
      <p:sp>
        <p:nvSpPr>
          <p:cNvPr id="1958" name="Google Shape;1958;p54"/>
          <p:cNvSpPr txBox="1">
            <a:spLocks noGrp="1"/>
          </p:cNvSpPr>
          <p:nvPr>
            <p:ph type="subTitle" idx="1"/>
          </p:nvPr>
        </p:nvSpPr>
        <p:spPr>
          <a:xfrm>
            <a:off x="1722150" y="2748742"/>
            <a:ext cx="5699700" cy="11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 smtClean="0"/>
              <a:t>Máte otázku</a:t>
            </a:r>
            <a:r>
              <a:rPr lang="en" dirty="0" smtClean="0"/>
              <a:t>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 err="1" smtClean="0"/>
              <a:t>matejek</a:t>
            </a:r>
            <a:r>
              <a:rPr lang="en" dirty="0" smtClean="0"/>
              <a:t>@</a:t>
            </a:r>
            <a:r>
              <a:rPr lang="cs-CZ" dirty="0" smtClean="0"/>
              <a:t>sslch.cz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 smtClean="0"/>
              <a:t>SŠLCH Olomouc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55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SCHOOL ICONS</a:t>
            </a:r>
            <a:endParaRPr/>
          </a:p>
        </p:txBody>
      </p:sp>
      <p:grpSp>
        <p:nvGrpSpPr>
          <p:cNvPr id="1980" name="Google Shape;1980;p55"/>
          <p:cNvGrpSpPr/>
          <p:nvPr/>
        </p:nvGrpSpPr>
        <p:grpSpPr>
          <a:xfrm>
            <a:off x="1019363" y="1086000"/>
            <a:ext cx="508275" cy="510025"/>
            <a:chOff x="1019363" y="1086000"/>
            <a:chExt cx="508275" cy="510025"/>
          </a:xfrm>
        </p:grpSpPr>
        <p:sp>
          <p:nvSpPr>
            <p:cNvPr id="1981" name="Google Shape;1981;p55"/>
            <p:cNvSpPr/>
            <p:nvPr/>
          </p:nvSpPr>
          <p:spPr>
            <a:xfrm>
              <a:off x="1106763" y="1340775"/>
              <a:ext cx="165650" cy="244325"/>
            </a:xfrm>
            <a:custGeom>
              <a:avLst/>
              <a:gdLst/>
              <a:ahLst/>
              <a:cxnLst/>
              <a:rect l="l" t="t" r="r" b="b"/>
              <a:pathLst>
                <a:path w="6626" h="9773" extrusionOk="0">
                  <a:moveTo>
                    <a:pt x="1609" y="1"/>
                  </a:moveTo>
                  <a:cubicBezTo>
                    <a:pt x="734" y="1"/>
                    <a:pt x="0" y="735"/>
                    <a:pt x="0" y="1609"/>
                  </a:cubicBezTo>
                  <a:lnTo>
                    <a:pt x="0" y="8234"/>
                  </a:lnTo>
                  <a:cubicBezTo>
                    <a:pt x="0" y="9108"/>
                    <a:pt x="734" y="9773"/>
                    <a:pt x="1609" y="9773"/>
                  </a:cubicBezTo>
                  <a:lnTo>
                    <a:pt x="5035" y="9773"/>
                  </a:lnTo>
                  <a:cubicBezTo>
                    <a:pt x="5979" y="9773"/>
                    <a:pt x="6626" y="9108"/>
                    <a:pt x="6626" y="8234"/>
                  </a:cubicBezTo>
                  <a:lnTo>
                    <a:pt x="6626" y="1609"/>
                  </a:lnTo>
                  <a:cubicBezTo>
                    <a:pt x="6626" y="735"/>
                    <a:pt x="5979" y="1"/>
                    <a:pt x="5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5"/>
            <p:cNvSpPr/>
            <p:nvPr/>
          </p:nvSpPr>
          <p:spPr>
            <a:xfrm>
              <a:off x="1352813" y="1340775"/>
              <a:ext cx="165650" cy="244325"/>
            </a:xfrm>
            <a:custGeom>
              <a:avLst/>
              <a:gdLst/>
              <a:ahLst/>
              <a:cxnLst/>
              <a:rect l="l" t="t" r="r" b="b"/>
              <a:pathLst>
                <a:path w="6626" h="9773" extrusionOk="0">
                  <a:moveTo>
                    <a:pt x="1521" y="1"/>
                  </a:moveTo>
                  <a:cubicBezTo>
                    <a:pt x="647" y="1"/>
                    <a:pt x="0" y="735"/>
                    <a:pt x="0" y="1609"/>
                  </a:cubicBezTo>
                  <a:lnTo>
                    <a:pt x="0" y="8234"/>
                  </a:lnTo>
                  <a:cubicBezTo>
                    <a:pt x="0" y="9108"/>
                    <a:pt x="647" y="9773"/>
                    <a:pt x="1521" y="9773"/>
                  </a:cubicBezTo>
                  <a:lnTo>
                    <a:pt x="5017" y="9773"/>
                  </a:lnTo>
                  <a:cubicBezTo>
                    <a:pt x="5891" y="9773"/>
                    <a:pt x="6626" y="9108"/>
                    <a:pt x="6626" y="8234"/>
                  </a:cubicBezTo>
                  <a:lnTo>
                    <a:pt x="6626" y="1609"/>
                  </a:lnTo>
                  <a:cubicBezTo>
                    <a:pt x="6626" y="735"/>
                    <a:pt x="5891" y="1"/>
                    <a:pt x="5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5"/>
            <p:cNvSpPr/>
            <p:nvPr/>
          </p:nvSpPr>
          <p:spPr>
            <a:xfrm>
              <a:off x="1228688" y="1096925"/>
              <a:ext cx="165650" cy="243875"/>
            </a:xfrm>
            <a:custGeom>
              <a:avLst/>
              <a:gdLst/>
              <a:ahLst/>
              <a:cxnLst/>
              <a:rect l="l" t="t" r="r" b="b"/>
              <a:pathLst>
                <a:path w="6626" h="9755" extrusionOk="0">
                  <a:moveTo>
                    <a:pt x="1609" y="0"/>
                  </a:moveTo>
                  <a:cubicBezTo>
                    <a:pt x="735" y="0"/>
                    <a:pt x="1" y="734"/>
                    <a:pt x="1" y="1608"/>
                  </a:cubicBezTo>
                  <a:lnTo>
                    <a:pt x="1" y="8164"/>
                  </a:lnTo>
                  <a:cubicBezTo>
                    <a:pt x="1" y="9038"/>
                    <a:pt x="735" y="9755"/>
                    <a:pt x="1609" y="9755"/>
                  </a:cubicBezTo>
                  <a:lnTo>
                    <a:pt x="5105" y="9755"/>
                  </a:lnTo>
                  <a:cubicBezTo>
                    <a:pt x="5979" y="9755"/>
                    <a:pt x="6626" y="9038"/>
                    <a:pt x="6626" y="8164"/>
                  </a:cubicBezTo>
                  <a:lnTo>
                    <a:pt x="6626" y="1608"/>
                  </a:lnTo>
                  <a:cubicBezTo>
                    <a:pt x="6626" y="734"/>
                    <a:pt x="5979" y="0"/>
                    <a:pt x="5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5"/>
            <p:cNvSpPr/>
            <p:nvPr/>
          </p:nvSpPr>
          <p:spPr>
            <a:xfrm>
              <a:off x="1248788" y="1169200"/>
              <a:ext cx="51175" cy="99050"/>
            </a:xfrm>
            <a:custGeom>
              <a:avLst/>
              <a:gdLst/>
              <a:ahLst/>
              <a:cxnLst/>
              <a:rect l="l" t="t" r="r" b="b"/>
              <a:pathLst>
                <a:path w="2047" h="3962" extrusionOk="0">
                  <a:moveTo>
                    <a:pt x="1008" y="1"/>
                  </a:moveTo>
                  <a:cubicBezTo>
                    <a:pt x="875" y="1"/>
                    <a:pt x="786" y="66"/>
                    <a:pt x="735" y="168"/>
                  </a:cubicBezTo>
                  <a:lnTo>
                    <a:pt x="141" y="1112"/>
                  </a:lnTo>
                  <a:cubicBezTo>
                    <a:pt x="71" y="1340"/>
                    <a:pt x="71" y="1549"/>
                    <a:pt x="298" y="1707"/>
                  </a:cubicBezTo>
                  <a:cubicBezTo>
                    <a:pt x="368" y="1742"/>
                    <a:pt x="420" y="1759"/>
                    <a:pt x="475" y="1759"/>
                  </a:cubicBezTo>
                  <a:cubicBezTo>
                    <a:pt x="530" y="1759"/>
                    <a:pt x="586" y="1742"/>
                    <a:pt x="665" y="1707"/>
                  </a:cubicBezTo>
                  <a:lnTo>
                    <a:pt x="665" y="3158"/>
                  </a:lnTo>
                  <a:lnTo>
                    <a:pt x="438" y="3158"/>
                  </a:lnTo>
                  <a:cubicBezTo>
                    <a:pt x="228" y="3158"/>
                    <a:pt x="1" y="3367"/>
                    <a:pt x="1" y="3595"/>
                  </a:cubicBezTo>
                  <a:cubicBezTo>
                    <a:pt x="1" y="3804"/>
                    <a:pt x="228" y="3962"/>
                    <a:pt x="438" y="3962"/>
                  </a:cubicBezTo>
                  <a:lnTo>
                    <a:pt x="1679" y="3962"/>
                  </a:lnTo>
                  <a:cubicBezTo>
                    <a:pt x="1889" y="3962"/>
                    <a:pt x="2046" y="3804"/>
                    <a:pt x="2046" y="3595"/>
                  </a:cubicBezTo>
                  <a:cubicBezTo>
                    <a:pt x="2046" y="3367"/>
                    <a:pt x="1889" y="3158"/>
                    <a:pt x="1679" y="3158"/>
                  </a:cubicBezTo>
                  <a:lnTo>
                    <a:pt x="1452" y="3158"/>
                  </a:lnTo>
                  <a:lnTo>
                    <a:pt x="1452" y="396"/>
                  </a:lnTo>
                  <a:cubicBezTo>
                    <a:pt x="1452" y="238"/>
                    <a:pt x="1312" y="98"/>
                    <a:pt x="1172" y="28"/>
                  </a:cubicBezTo>
                  <a:cubicBezTo>
                    <a:pt x="1111" y="10"/>
                    <a:pt x="1056" y="1"/>
                    <a:pt x="10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5"/>
            <p:cNvSpPr/>
            <p:nvPr/>
          </p:nvSpPr>
          <p:spPr>
            <a:xfrm>
              <a:off x="1115938" y="1413750"/>
              <a:ext cx="69075" cy="98375"/>
            </a:xfrm>
            <a:custGeom>
              <a:avLst/>
              <a:gdLst/>
              <a:ahLst/>
              <a:cxnLst/>
              <a:rect l="l" t="t" r="r" b="b"/>
              <a:pathLst>
                <a:path w="2763" h="3935" extrusionOk="0">
                  <a:moveTo>
                    <a:pt x="1311" y="1"/>
                  </a:moveTo>
                  <a:cubicBezTo>
                    <a:pt x="577" y="1"/>
                    <a:pt x="70" y="578"/>
                    <a:pt x="70" y="1242"/>
                  </a:cubicBezTo>
                  <a:cubicBezTo>
                    <a:pt x="70" y="1452"/>
                    <a:pt x="210" y="1609"/>
                    <a:pt x="437" y="1609"/>
                  </a:cubicBezTo>
                  <a:cubicBezTo>
                    <a:pt x="647" y="1609"/>
                    <a:pt x="805" y="1452"/>
                    <a:pt x="805" y="1242"/>
                  </a:cubicBezTo>
                  <a:cubicBezTo>
                    <a:pt x="805" y="1015"/>
                    <a:pt x="1014" y="805"/>
                    <a:pt x="1311" y="805"/>
                  </a:cubicBezTo>
                  <a:cubicBezTo>
                    <a:pt x="1679" y="805"/>
                    <a:pt x="1749" y="1015"/>
                    <a:pt x="1749" y="1242"/>
                  </a:cubicBezTo>
                  <a:cubicBezTo>
                    <a:pt x="1749" y="1976"/>
                    <a:pt x="577" y="2990"/>
                    <a:pt x="210" y="3287"/>
                  </a:cubicBezTo>
                  <a:cubicBezTo>
                    <a:pt x="70" y="3357"/>
                    <a:pt x="0" y="3567"/>
                    <a:pt x="70" y="3724"/>
                  </a:cubicBezTo>
                  <a:cubicBezTo>
                    <a:pt x="140" y="3864"/>
                    <a:pt x="298" y="3934"/>
                    <a:pt x="437" y="3934"/>
                  </a:cubicBezTo>
                  <a:lnTo>
                    <a:pt x="2325" y="3934"/>
                  </a:lnTo>
                  <a:cubicBezTo>
                    <a:pt x="2553" y="3934"/>
                    <a:pt x="2762" y="3794"/>
                    <a:pt x="2762" y="3567"/>
                  </a:cubicBezTo>
                  <a:cubicBezTo>
                    <a:pt x="2762" y="3357"/>
                    <a:pt x="2553" y="3200"/>
                    <a:pt x="2325" y="3200"/>
                  </a:cubicBezTo>
                  <a:lnTo>
                    <a:pt x="1451" y="3200"/>
                  </a:lnTo>
                  <a:cubicBezTo>
                    <a:pt x="1958" y="2693"/>
                    <a:pt x="2553" y="1976"/>
                    <a:pt x="2553" y="1242"/>
                  </a:cubicBezTo>
                  <a:cubicBezTo>
                    <a:pt x="2553" y="508"/>
                    <a:pt x="2046" y="1"/>
                    <a:pt x="1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5"/>
            <p:cNvSpPr/>
            <p:nvPr/>
          </p:nvSpPr>
          <p:spPr>
            <a:xfrm>
              <a:off x="1367238" y="1413750"/>
              <a:ext cx="56400" cy="98375"/>
            </a:xfrm>
            <a:custGeom>
              <a:avLst/>
              <a:gdLst/>
              <a:ahLst/>
              <a:cxnLst/>
              <a:rect l="l" t="t" r="r" b="b"/>
              <a:pathLst>
                <a:path w="2256" h="3935" extrusionOk="0">
                  <a:moveTo>
                    <a:pt x="367" y="1"/>
                  </a:moveTo>
                  <a:cubicBezTo>
                    <a:pt x="140" y="1"/>
                    <a:pt x="0" y="141"/>
                    <a:pt x="0" y="368"/>
                  </a:cubicBezTo>
                  <a:cubicBezTo>
                    <a:pt x="0" y="578"/>
                    <a:pt x="140" y="805"/>
                    <a:pt x="367" y="805"/>
                  </a:cubicBezTo>
                  <a:lnTo>
                    <a:pt x="1084" y="805"/>
                  </a:lnTo>
                  <a:cubicBezTo>
                    <a:pt x="1311" y="805"/>
                    <a:pt x="1451" y="945"/>
                    <a:pt x="1451" y="1172"/>
                  </a:cubicBezTo>
                  <a:cubicBezTo>
                    <a:pt x="1451" y="1382"/>
                    <a:pt x="1311" y="1539"/>
                    <a:pt x="1171" y="1609"/>
                  </a:cubicBezTo>
                  <a:lnTo>
                    <a:pt x="367" y="1609"/>
                  </a:lnTo>
                  <a:cubicBezTo>
                    <a:pt x="140" y="1609"/>
                    <a:pt x="0" y="1749"/>
                    <a:pt x="0" y="1976"/>
                  </a:cubicBezTo>
                  <a:cubicBezTo>
                    <a:pt x="0" y="2186"/>
                    <a:pt x="140" y="2413"/>
                    <a:pt x="367" y="2413"/>
                  </a:cubicBezTo>
                  <a:lnTo>
                    <a:pt x="1171" y="2413"/>
                  </a:lnTo>
                  <a:cubicBezTo>
                    <a:pt x="1311" y="2413"/>
                    <a:pt x="1451" y="2553"/>
                    <a:pt x="1451" y="2763"/>
                  </a:cubicBezTo>
                  <a:cubicBezTo>
                    <a:pt x="1451" y="2990"/>
                    <a:pt x="1311" y="3130"/>
                    <a:pt x="1084" y="3130"/>
                  </a:cubicBezTo>
                  <a:lnTo>
                    <a:pt x="367" y="3130"/>
                  </a:lnTo>
                  <a:cubicBezTo>
                    <a:pt x="140" y="3130"/>
                    <a:pt x="0" y="3357"/>
                    <a:pt x="0" y="3567"/>
                  </a:cubicBezTo>
                  <a:cubicBezTo>
                    <a:pt x="0" y="3794"/>
                    <a:pt x="140" y="3934"/>
                    <a:pt x="367" y="3934"/>
                  </a:cubicBezTo>
                  <a:lnTo>
                    <a:pt x="1084" y="3934"/>
                  </a:lnTo>
                  <a:cubicBezTo>
                    <a:pt x="1748" y="3934"/>
                    <a:pt x="2255" y="3427"/>
                    <a:pt x="2255" y="2763"/>
                  </a:cubicBezTo>
                  <a:cubicBezTo>
                    <a:pt x="2255" y="2483"/>
                    <a:pt x="2115" y="2186"/>
                    <a:pt x="1958" y="1976"/>
                  </a:cubicBezTo>
                  <a:cubicBezTo>
                    <a:pt x="2115" y="1749"/>
                    <a:pt x="2255" y="1539"/>
                    <a:pt x="2255" y="1172"/>
                  </a:cubicBezTo>
                  <a:cubicBezTo>
                    <a:pt x="2255" y="508"/>
                    <a:pt x="1748" y="1"/>
                    <a:pt x="10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5"/>
            <p:cNvSpPr/>
            <p:nvPr/>
          </p:nvSpPr>
          <p:spPr>
            <a:xfrm>
              <a:off x="1019363" y="1086000"/>
              <a:ext cx="508275" cy="510025"/>
            </a:xfrm>
            <a:custGeom>
              <a:avLst/>
              <a:gdLst/>
              <a:ahLst/>
              <a:cxnLst/>
              <a:rect l="l" t="t" r="r" b="b"/>
              <a:pathLst>
                <a:path w="20331" h="20401" extrusionOk="0">
                  <a:moveTo>
                    <a:pt x="8531" y="10629"/>
                  </a:moveTo>
                  <a:cubicBezTo>
                    <a:pt x="9178" y="10629"/>
                    <a:pt x="9755" y="11153"/>
                    <a:pt x="9755" y="11800"/>
                  </a:cubicBezTo>
                  <a:lnTo>
                    <a:pt x="9755" y="18425"/>
                  </a:lnTo>
                  <a:cubicBezTo>
                    <a:pt x="9755" y="19090"/>
                    <a:pt x="9178" y="19597"/>
                    <a:pt x="8531" y="19597"/>
                  </a:cubicBezTo>
                  <a:lnTo>
                    <a:pt x="1975" y="19597"/>
                  </a:lnTo>
                  <a:cubicBezTo>
                    <a:pt x="1311" y="19597"/>
                    <a:pt x="734" y="19090"/>
                    <a:pt x="734" y="18425"/>
                  </a:cubicBezTo>
                  <a:lnTo>
                    <a:pt x="734" y="11800"/>
                  </a:lnTo>
                  <a:cubicBezTo>
                    <a:pt x="734" y="11153"/>
                    <a:pt x="1311" y="10629"/>
                    <a:pt x="1975" y="10629"/>
                  </a:cubicBezTo>
                  <a:close/>
                  <a:moveTo>
                    <a:pt x="18355" y="10629"/>
                  </a:moveTo>
                  <a:cubicBezTo>
                    <a:pt x="19020" y="10629"/>
                    <a:pt x="19527" y="11153"/>
                    <a:pt x="19527" y="11800"/>
                  </a:cubicBezTo>
                  <a:lnTo>
                    <a:pt x="19527" y="18425"/>
                  </a:lnTo>
                  <a:cubicBezTo>
                    <a:pt x="19527" y="19090"/>
                    <a:pt x="19020" y="19597"/>
                    <a:pt x="18355" y="19597"/>
                  </a:cubicBezTo>
                  <a:lnTo>
                    <a:pt x="11730" y="19597"/>
                  </a:lnTo>
                  <a:cubicBezTo>
                    <a:pt x="11066" y="19597"/>
                    <a:pt x="10559" y="19090"/>
                    <a:pt x="10559" y="18425"/>
                  </a:cubicBezTo>
                  <a:lnTo>
                    <a:pt x="10559" y="11800"/>
                  </a:lnTo>
                  <a:cubicBezTo>
                    <a:pt x="10559" y="11153"/>
                    <a:pt x="11066" y="10629"/>
                    <a:pt x="11730" y="10629"/>
                  </a:cubicBezTo>
                  <a:close/>
                  <a:moveTo>
                    <a:pt x="6853" y="0"/>
                  </a:moveTo>
                  <a:cubicBezTo>
                    <a:pt x="5751" y="0"/>
                    <a:pt x="4877" y="944"/>
                    <a:pt x="4877" y="2045"/>
                  </a:cubicBezTo>
                  <a:lnTo>
                    <a:pt x="4877" y="8601"/>
                  </a:lnTo>
                  <a:cubicBezTo>
                    <a:pt x="4877" y="9038"/>
                    <a:pt x="5035" y="9475"/>
                    <a:pt x="5244" y="9842"/>
                  </a:cubicBezTo>
                  <a:lnTo>
                    <a:pt x="1975" y="9842"/>
                  </a:lnTo>
                  <a:cubicBezTo>
                    <a:pt x="874" y="9842"/>
                    <a:pt x="0" y="10716"/>
                    <a:pt x="0" y="11800"/>
                  </a:cubicBezTo>
                  <a:lnTo>
                    <a:pt x="0" y="18425"/>
                  </a:lnTo>
                  <a:cubicBezTo>
                    <a:pt x="0" y="19527"/>
                    <a:pt x="874" y="20401"/>
                    <a:pt x="1975" y="20401"/>
                  </a:cubicBezTo>
                  <a:lnTo>
                    <a:pt x="8531" y="20401"/>
                  </a:lnTo>
                  <a:cubicBezTo>
                    <a:pt x="9178" y="20401"/>
                    <a:pt x="9755" y="20034"/>
                    <a:pt x="10122" y="19597"/>
                  </a:cubicBezTo>
                  <a:cubicBezTo>
                    <a:pt x="10489" y="20034"/>
                    <a:pt x="11066" y="20401"/>
                    <a:pt x="11730" y="20401"/>
                  </a:cubicBezTo>
                  <a:lnTo>
                    <a:pt x="18355" y="20401"/>
                  </a:lnTo>
                  <a:cubicBezTo>
                    <a:pt x="19457" y="20401"/>
                    <a:pt x="20331" y="19527"/>
                    <a:pt x="20331" y="18425"/>
                  </a:cubicBezTo>
                  <a:lnTo>
                    <a:pt x="20331" y="11800"/>
                  </a:lnTo>
                  <a:cubicBezTo>
                    <a:pt x="20331" y="10716"/>
                    <a:pt x="19457" y="9842"/>
                    <a:pt x="18355" y="9842"/>
                  </a:cubicBezTo>
                  <a:lnTo>
                    <a:pt x="14999" y="9842"/>
                  </a:lnTo>
                  <a:cubicBezTo>
                    <a:pt x="15296" y="9475"/>
                    <a:pt x="15436" y="9038"/>
                    <a:pt x="15436" y="8601"/>
                  </a:cubicBezTo>
                  <a:lnTo>
                    <a:pt x="15436" y="6853"/>
                  </a:lnTo>
                  <a:cubicBezTo>
                    <a:pt x="15436" y="6625"/>
                    <a:pt x="15226" y="6416"/>
                    <a:pt x="14999" y="6416"/>
                  </a:cubicBezTo>
                  <a:cubicBezTo>
                    <a:pt x="14789" y="6416"/>
                    <a:pt x="14649" y="6625"/>
                    <a:pt x="14649" y="6853"/>
                  </a:cubicBezTo>
                  <a:lnTo>
                    <a:pt x="14649" y="8601"/>
                  </a:lnTo>
                  <a:cubicBezTo>
                    <a:pt x="14649" y="9248"/>
                    <a:pt x="14125" y="9842"/>
                    <a:pt x="13478" y="9842"/>
                  </a:cubicBezTo>
                  <a:lnTo>
                    <a:pt x="6853" y="9842"/>
                  </a:lnTo>
                  <a:cubicBezTo>
                    <a:pt x="6188" y="9842"/>
                    <a:pt x="5681" y="9248"/>
                    <a:pt x="5681" y="8601"/>
                  </a:cubicBezTo>
                  <a:lnTo>
                    <a:pt x="5681" y="2045"/>
                  </a:lnTo>
                  <a:cubicBezTo>
                    <a:pt x="5681" y="1381"/>
                    <a:pt x="6188" y="804"/>
                    <a:pt x="6853" y="804"/>
                  </a:cubicBezTo>
                  <a:lnTo>
                    <a:pt x="13478" y="804"/>
                  </a:lnTo>
                  <a:cubicBezTo>
                    <a:pt x="14125" y="804"/>
                    <a:pt x="14649" y="1381"/>
                    <a:pt x="14649" y="2045"/>
                  </a:cubicBezTo>
                  <a:lnTo>
                    <a:pt x="14649" y="3496"/>
                  </a:lnTo>
                  <a:cubicBezTo>
                    <a:pt x="14649" y="3724"/>
                    <a:pt x="14789" y="3933"/>
                    <a:pt x="14999" y="3933"/>
                  </a:cubicBezTo>
                  <a:cubicBezTo>
                    <a:pt x="15226" y="3933"/>
                    <a:pt x="15436" y="3724"/>
                    <a:pt x="15436" y="3496"/>
                  </a:cubicBezTo>
                  <a:lnTo>
                    <a:pt x="15436" y="2045"/>
                  </a:lnTo>
                  <a:cubicBezTo>
                    <a:pt x="15436" y="944"/>
                    <a:pt x="14562" y="0"/>
                    <a:pt x="13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5"/>
            <p:cNvSpPr/>
            <p:nvPr/>
          </p:nvSpPr>
          <p:spPr>
            <a:xfrm>
              <a:off x="1385588" y="1207925"/>
              <a:ext cx="19700" cy="20125"/>
            </a:xfrm>
            <a:custGeom>
              <a:avLst/>
              <a:gdLst/>
              <a:ahLst/>
              <a:cxnLst/>
              <a:rect l="l" t="t" r="r" b="b"/>
              <a:pathLst>
                <a:path w="788" h="805" extrusionOk="0">
                  <a:moveTo>
                    <a:pt x="350" y="0"/>
                  </a:moveTo>
                  <a:cubicBezTo>
                    <a:pt x="280" y="0"/>
                    <a:pt x="210" y="70"/>
                    <a:pt x="140" y="158"/>
                  </a:cubicBezTo>
                  <a:cubicBezTo>
                    <a:pt x="70" y="228"/>
                    <a:pt x="0" y="367"/>
                    <a:pt x="0" y="437"/>
                  </a:cubicBezTo>
                  <a:cubicBezTo>
                    <a:pt x="0" y="507"/>
                    <a:pt x="70" y="665"/>
                    <a:pt x="140" y="735"/>
                  </a:cubicBezTo>
                  <a:cubicBezTo>
                    <a:pt x="210" y="804"/>
                    <a:pt x="280" y="804"/>
                    <a:pt x="350" y="804"/>
                  </a:cubicBezTo>
                  <a:cubicBezTo>
                    <a:pt x="507" y="804"/>
                    <a:pt x="577" y="804"/>
                    <a:pt x="647" y="735"/>
                  </a:cubicBezTo>
                  <a:cubicBezTo>
                    <a:pt x="717" y="665"/>
                    <a:pt x="787" y="507"/>
                    <a:pt x="787" y="437"/>
                  </a:cubicBezTo>
                  <a:cubicBezTo>
                    <a:pt x="787" y="367"/>
                    <a:pt x="717" y="228"/>
                    <a:pt x="647" y="158"/>
                  </a:cubicBezTo>
                  <a:cubicBezTo>
                    <a:pt x="577" y="70"/>
                    <a:pt x="507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9" name="Google Shape;1989;p55"/>
          <p:cNvGrpSpPr/>
          <p:nvPr/>
        </p:nvGrpSpPr>
        <p:grpSpPr>
          <a:xfrm>
            <a:off x="997488" y="1818025"/>
            <a:ext cx="530150" cy="510025"/>
            <a:chOff x="997488" y="1818025"/>
            <a:chExt cx="530150" cy="510025"/>
          </a:xfrm>
        </p:grpSpPr>
        <p:sp>
          <p:nvSpPr>
            <p:cNvPr id="1990" name="Google Shape;1990;p55"/>
            <p:cNvSpPr/>
            <p:nvPr/>
          </p:nvSpPr>
          <p:spPr>
            <a:xfrm>
              <a:off x="1183238" y="1947375"/>
              <a:ext cx="111025" cy="369750"/>
            </a:xfrm>
            <a:custGeom>
              <a:avLst/>
              <a:gdLst/>
              <a:ahLst/>
              <a:cxnLst/>
              <a:rect l="l" t="t" r="r" b="b"/>
              <a:pathLst>
                <a:path w="4441" h="14790" extrusionOk="0">
                  <a:moveTo>
                    <a:pt x="805" y="1"/>
                  </a:moveTo>
                  <a:cubicBezTo>
                    <a:pt x="368" y="1"/>
                    <a:pt x="1" y="368"/>
                    <a:pt x="1" y="805"/>
                  </a:cubicBezTo>
                  <a:lnTo>
                    <a:pt x="1" y="13986"/>
                  </a:lnTo>
                  <a:cubicBezTo>
                    <a:pt x="1" y="14423"/>
                    <a:pt x="368" y="14790"/>
                    <a:pt x="805" y="14790"/>
                  </a:cubicBezTo>
                  <a:lnTo>
                    <a:pt x="3637" y="14790"/>
                  </a:lnTo>
                  <a:cubicBezTo>
                    <a:pt x="4074" y="14790"/>
                    <a:pt x="4441" y="14423"/>
                    <a:pt x="4441" y="13986"/>
                  </a:cubicBezTo>
                  <a:lnTo>
                    <a:pt x="4441" y="805"/>
                  </a:lnTo>
                  <a:cubicBezTo>
                    <a:pt x="4441" y="368"/>
                    <a:pt x="4074" y="1"/>
                    <a:pt x="3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5"/>
            <p:cNvSpPr/>
            <p:nvPr/>
          </p:nvSpPr>
          <p:spPr>
            <a:xfrm>
              <a:off x="1405263" y="1947375"/>
              <a:ext cx="113200" cy="369750"/>
            </a:xfrm>
            <a:custGeom>
              <a:avLst/>
              <a:gdLst/>
              <a:ahLst/>
              <a:cxnLst/>
              <a:rect l="l" t="t" r="r" b="b"/>
              <a:pathLst>
                <a:path w="4528" h="14790" extrusionOk="0">
                  <a:moveTo>
                    <a:pt x="804" y="1"/>
                  </a:moveTo>
                  <a:cubicBezTo>
                    <a:pt x="367" y="1"/>
                    <a:pt x="0" y="368"/>
                    <a:pt x="0" y="805"/>
                  </a:cubicBezTo>
                  <a:lnTo>
                    <a:pt x="0" y="13986"/>
                  </a:lnTo>
                  <a:cubicBezTo>
                    <a:pt x="0" y="14423"/>
                    <a:pt x="367" y="14790"/>
                    <a:pt x="804" y="14790"/>
                  </a:cubicBezTo>
                  <a:lnTo>
                    <a:pt x="3724" y="14790"/>
                  </a:lnTo>
                  <a:cubicBezTo>
                    <a:pt x="4161" y="14790"/>
                    <a:pt x="4528" y="14423"/>
                    <a:pt x="4528" y="13986"/>
                  </a:cubicBezTo>
                  <a:lnTo>
                    <a:pt x="4528" y="805"/>
                  </a:lnTo>
                  <a:cubicBezTo>
                    <a:pt x="4528" y="368"/>
                    <a:pt x="4161" y="1"/>
                    <a:pt x="3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5"/>
            <p:cNvSpPr/>
            <p:nvPr/>
          </p:nvSpPr>
          <p:spPr>
            <a:xfrm>
              <a:off x="1405263" y="1996325"/>
              <a:ext cx="113200" cy="271425"/>
            </a:xfrm>
            <a:custGeom>
              <a:avLst/>
              <a:gdLst/>
              <a:ahLst/>
              <a:cxnLst/>
              <a:rect l="l" t="t" r="r" b="b"/>
              <a:pathLst>
                <a:path w="4528" h="10857" extrusionOk="0">
                  <a:moveTo>
                    <a:pt x="0" y="1"/>
                  </a:moveTo>
                  <a:lnTo>
                    <a:pt x="0" y="10856"/>
                  </a:lnTo>
                  <a:lnTo>
                    <a:pt x="4528" y="10856"/>
                  </a:lnTo>
                  <a:lnTo>
                    <a:pt x="45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5"/>
            <p:cNvSpPr/>
            <p:nvPr/>
          </p:nvSpPr>
          <p:spPr>
            <a:xfrm>
              <a:off x="997488" y="2080575"/>
              <a:ext cx="327800" cy="236550"/>
            </a:xfrm>
            <a:custGeom>
              <a:avLst/>
              <a:gdLst/>
              <a:ahLst/>
              <a:cxnLst/>
              <a:rect l="l" t="t" r="r" b="b"/>
              <a:pathLst>
                <a:path w="13112" h="9462" extrusionOk="0">
                  <a:moveTo>
                    <a:pt x="4080" y="0"/>
                  </a:moveTo>
                  <a:cubicBezTo>
                    <a:pt x="3556" y="0"/>
                    <a:pt x="2987" y="174"/>
                    <a:pt x="2413" y="651"/>
                  </a:cubicBezTo>
                  <a:cubicBezTo>
                    <a:pt x="1" y="2539"/>
                    <a:pt x="2046" y="6245"/>
                    <a:pt x="2553" y="7347"/>
                  </a:cubicBezTo>
                  <a:cubicBezTo>
                    <a:pt x="3130" y="8361"/>
                    <a:pt x="3864" y="9462"/>
                    <a:pt x="4808" y="9462"/>
                  </a:cubicBezTo>
                  <a:cubicBezTo>
                    <a:pt x="5822" y="9462"/>
                    <a:pt x="5980" y="8867"/>
                    <a:pt x="6556" y="8867"/>
                  </a:cubicBezTo>
                  <a:cubicBezTo>
                    <a:pt x="7133" y="8867"/>
                    <a:pt x="7291" y="9462"/>
                    <a:pt x="8305" y="9462"/>
                  </a:cubicBezTo>
                  <a:cubicBezTo>
                    <a:pt x="9318" y="9462"/>
                    <a:pt x="9983" y="8361"/>
                    <a:pt x="10560" y="7347"/>
                  </a:cubicBezTo>
                  <a:cubicBezTo>
                    <a:pt x="11154" y="6245"/>
                    <a:pt x="13112" y="2539"/>
                    <a:pt x="10787" y="651"/>
                  </a:cubicBezTo>
                  <a:cubicBezTo>
                    <a:pt x="10190" y="174"/>
                    <a:pt x="9603" y="0"/>
                    <a:pt x="9066" y="0"/>
                  </a:cubicBezTo>
                  <a:cubicBezTo>
                    <a:pt x="7637" y="0"/>
                    <a:pt x="6556" y="1228"/>
                    <a:pt x="6556" y="1228"/>
                  </a:cubicBezTo>
                  <a:cubicBezTo>
                    <a:pt x="6556" y="1228"/>
                    <a:pt x="5476" y="0"/>
                    <a:pt x="4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5"/>
            <p:cNvSpPr/>
            <p:nvPr/>
          </p:nvSpPr>
          <p:spPr>
            <a:xfrm>
              <a:off x="1088413" y="2108775"/>
              <a:ext cx="80425" cy="72325"/>
            </a:xfrm>
            <a:custGeom>
              <a:avLst/>
              <a:gdLst/>
              <a:ahLst/>
              <a:cxnLst/>
              <a:rect l="l" t="t" r="r" b="b"/>
              <a:pathLst>
                <a:path w="3217" h="2893" extrusionOk="0">
                  <a:moveTo>
                    <a:pt x="2252" y="0"/>
                  </a:moveTo>
                  <a:cubicBezTo>
                    <a:pt x="1701" y="0"/>
                    <a:pt x="1143" y="198"/>
                    <a:pt x="734" y="607"/>
                  </a:cubicBezTo>
                  <a:cubicBezTo>
                    <a:pt x="157" y="1184"/>
                    <a:pt x="0" y="2058"/>
                    <a:pt x="227" y="2792"/>
                  </a:cubicBezTo>
                  <a:cubicBezTo>
                    <a:pt x="441" y="2859"/>
                    <a:pt x="667" y="2892"/>
                    <a:pt x="894" y="2892"/>
                  </a:cubicBezTo>
                  <a:cubicBezTo>
                    <a:pt x="1446" y="2892"/>
                    <a:pt x="2004" y="2694"/>
                    <a:pt x="2412" y="2285"/>
                  </a:cubicBezTo>
                  <a:cubicBezTo>
                    <a:pt x="2989" y="1708"/>
                    <a:pt x="3217" y="834"/>
                    <a:pt x="2919" y="100"/>
                  </a:cubicBezTo>
                  <a:cubicBezTo>
                    <a:pt x="2705" y="34"/>
                    <a:pt x="2479" y="0"/>
                    <a:pt x="2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5"/>
            <p:cNvSpPr/>
            <p:nvPr/>
          </p:nvSpPr>
          <p:spPr>
            <a:xfrm>
              <a:off x="1294238" y="1828950"/>
              <a:ext cx="111050" cy="488175"/>
            </a:xfrm>
            <a:custGeom>
              <a:avLst/>
              <a:gdLst/>
              <a:ahLst/>
              <a:cxnLst/>
              <a:rect l="l" t="t" r="r" b="b"/>
              <a:pathLst>
                <a:path w="4442" h="19527" extrusionOk="0">
                  <a:moveTo>
                    <a:pt x="805" y="0"/>
                  </a:moveTo>
                  <a:cubicBezTo>
                    <a:pt x="368" y="0"/>
                    <a:pt x="1" y="367"/>
                    <a:pt x="1" y="804"/>
                  </a:cubicBezTo>
                  <a:lnTo>
                    <a:pt x="1" y="18723"/>
                  </a:lnTo>
                  <a:cubicBezTo>
                    <a:pt x="1" y="19160"/>
                    <a:pt x="368" y="19527"/>
                    <a:pt x="805" y="19527"/>
                  </a:cubicBezTo>
                  <a:lnTo>
                    <a:pt x="3654" y="19527"/>
                  </a:lnTo>
                  <a:cubicBezTo>
                    <a:pt x="4161" y="19527"/>
                    <a:pt x="4441" y="19160"/>
                    <a:pt x="4441" y="18723"/>
                  </a:cubicBezTo>
                  <a:lnTo>
                    <a:pt x="4441" y="804"/>
                  </a:lnTo>
                  <a:cubicBezTo>
                    <a:pt x="4441" y="367"/>
                    <a:pt x="4161" y="0"/>
                    <a:pt x="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5"/>
            <p:cNvSpPr/>
            <p:nvPr/>
          </p:nvSpPr>
          <p:spPr>
            <a:xfrm>
              <a:off x="1294238" y="1891000"/>
              <a:ext cx="111050" cy="364075"/>
            </a:xfrm>
            <a:custGeom>
              <a:avLst/>
              <a:gdLst/>
              <a:ahLst/>
              <a:cxnLst/>
              <a:rect l="l" t="t" r="r" b="b"/>
              <a:pathLst>
                <a:path w="4442" h="14563" extrusionOk="0">
                  <a:moveTo>
                    <a:pt x="1" y="1"/>
                  </a:moveTo>
                  <a:lnTo>
                    <a:pt x="1" y="14562"/>
                  </a:lnTo>
                  <a:lnTo>
                    <a:pt x="4441" y="14562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5"/>
            <p:cNvSpPr/>
            <p:nvPr/>
          </p:nvSpPr>
          <p:spPr>
            <a:xfrm>
              <a:off x="1432788" y="2067575"/>
              <a:ext cx="20125" cy="96600"/>
            </a:xfrm>
            <a:custGeom>
              <a:avLst/>
              <a:gdLst/>
              <a:ahLst/>
              <a:cxnLst/>
              <a:rect l="l" t="t" r="r" b="b"/>
              <a:pathLst>
                <a:path w="805" h="3864" extrusionOk="0">
                  <a:moveTo>
                    <a:pt x="367" y="0"/>
                  </a:moveTo>
                  <a:cubicBezTo>
                    <a:pt x="140" y="0"/>
                    <a:pt x="0" y="140"/>
                    <a:pt x="0" y="367"/>
                  </a:cubicBezTo>
                  <a:lnTo>
                    <a:pt x="0" y="3496"/>
                  </a:lnTo>
                  <a:cubicBezTo>
                    <a:pt x="0" y="3706"/>
                    <a:pt x="140" y="3863"/>
                    <a:pt x="367" y="3863"/>
                  </a:cubicBezTo>
                  <a:cubicBezTo>
                    <a:pt x="577" y="3863"/>
                    <a:pt x="804" y="3706"/>
                    <a:pt x="804" y="3496"/>
                  </a:cubicBezTo>
                  <a:lnTo>
                    <a:pt x="804" y="367"/>
                  </a:lnTo>
                  <a:cubicBezTo>
                    <a:pt x="804" y="140"/>
                    <a:pt x="57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5"/>
            <p:cNvSpPr/>
            <p:nvPr/>
          </p:nvSpPr>
          <p:spPr>
            <a:xfrm>
              <a:off x="1432788" y="21785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298" y="0"/>
                    <a:pt x="140" y="0"/>
                    <a:pt x="70" y="70"/>
                  </a:cubicBezTo>
                  <a:cubicBezTo>
                    <a:pt x="0" y="140"/>
                    <a:pt x="0" y="297"/>
                    <a:pt x="0" y="367"/>
                  </a:cubicBezTo>
                  <a:cubicBezTo>
                    <a:pt x="0" y="507"/>
                    <a:pt x="0" y="577"/>
                    <a:pt x="70" y="665"/>
                  </a:cubicBezTo>
                  <a:cubicBezTo>
                    <a:pt x="140" y="734"/>
                    <a:pt x="298" y="804"/>
                    <a:pt x="367" y="804"/>
                  </a:cubicBezTo>
                  <a:cubicBezTo>
                    <a:pt x="437" y="804"/>
                    <a:pt x="577" y="734"/>
                    <a:pt x="647" y="665"/>
                  </a:cubicBezTo>
                  <a:cubicBezTo>
                    <a:pt x="735" y="577"/>
                    <a:pt x="804" y="507"/>
                    <a:pt x="804" y="367"/>
                  </a:cubicBezTo>
                  <a:cubicBezTo>
                    <a:pt x="804" y="297"/>
                    <a:pt x="735" y="140"/>
                    <a:pt x="647" y="70"/>
                  </a:cubicBezTo>
                  <a:cubicBezTo>
                    <a:pt x="577" y="0"/>
                    <a:pt x="43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5"/>
            <p:cNvSpPr/>
            <p:nvPr/>
          </p:nvSpPr>
          <p:spPr>
            <a:xfrm>
              <a:off x="1470813" y="2067575"/>
              <a:ext cx="20125" cy="131125"/>
            </a:xfrm>
            <a:custGeom>
              <a:avLst/>
              <a:gdLst/>
              <a:ahLst/>
              <a:cxnLst/>
              <a:rect l="l" t="t" r="r" b="b"/>
              <a:pathLst>
                <a:path w="805" h="5245" extrusionOk="0">
                  <a:moveTo>
                    <a:pt x="437" y="0"/>
                  </a:moveTo>
                  <a:cubicBezTo>
                    <a:pt x="227" y="0"/>
                    <a:pt x="0" y="140"/>
                    <a:pt x="0" y="367"/>
                  </a:cubicBezTo>
                  <a:lnTo>
                    <a:pt x="0" y="4807"/>
                  </a:lnTo>
                  <a:cubicBezTo>
                    <a:pt x="0" y="5017"/>
                    <a:pt x="227" y="5244"/>
                    <a:pt x="437" y="5244"/>
                  </a:cubicBezTo>
                  <a:cubicBezTo>
                    <a:pt x="665" y="5244"/>
                    <a:pt x="804" y="5017"/>
                    <a:pt x="804" y="4807"/>
                  </a:cubicBezTo>
                  <a:lnTo>
                    <a:pt x="804" y="367"/>
                  </a:lnTo>
                  <a:cubicBezTo>
                    <a:pt x="804" y="140"/>
                    <a:pt x="665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5"/>
            <p:cNvSpPr/>
            <p:nvPr/>
          </p:nvSpPr>
          <p:spPr>
            <a:xfrm>
              <a:off x="1000988" y="1818025"/>
              <a:ext cx="526650" cy="510025"/>
            </a:xfrm>
            <a:custGeom>
              <a:avLst/>
              <a:gdLst/>
              <a:ahLst/>
              <a:cxnLst/>
              <a:rect l="l" t="t" r="r" b="b"/>
              <a:pathLst>
                <a:path w="21066" h="20401" extrusionOk="0">
                  <a:moveTo>
                    <a:pt x="15384" y="804"/>
                  </a:moveTo>
                  <a:cubicBezTo>
                    <a:pt x="15664" y="804"/>
                    <a:pt x="15821" y="1014"/>
                    <a:pt x="15821" y="1241"/>
                  </a:cubicBezTo>
                  <a:lnTo>
                    <a:pt x="15821" y="2483"/>
                  </a:lnTo>
                  <a:lnTo>
                    <a:pt x="12168" y="2483"/>
                  </a:lnTo>
                  <a:lnTo>
                    <a:pt x="12168" y="1241"/>
                  </a:lnTo>
                  <a:cubicBezTo>
                    <a:pt x="12168" y="1014"/>
                    <a:pt x="12325" y="804"/>
                    <a:pt x="12535" y="804"/>
                  </a:cubicBezTo>
                  <a:close/>
                  <a:moveTo>
                    <a:pt x="19895" y="5612"/>
                  </a:moveTo>
                  <a:cubicBezTo>
                    <a:pt x="20104" y="5612"/>
                    <a:pt x="20262" y="5752"/>
                    <a:pt x="20262" y="5979"/>
                  </a:cubicBezTo>
                  <a:lnTo>
                    <a:pt x="20262" y="6783"/>
                  </a:lnTo>
                  <a:lnTo>
                    <a:pt x="16608" y="6783"/>
                  </a:lnTo>
                  <a:lnTo>
                    <a:pt x="16608" y="5979"/>
                  </a:lnTo>
                  <a:cubicBezTo>
                    <a:pt x="16608" y="5752"/>
                    <a:pt x="16765" y="5612"/>
                    <a:pt x="16975" y="5612"/>
                  </a:cubicBezTo>
                  <a:close/>
                  <a:moveTo>
                    <a:pt x="10927" y="5612"/>
                  </a:moveTo>
                  <a:cubicBezTo>
                    <a:pt x="11154" y="5612"/>
                    <a:pt x="11364" y="5752"/>
                    <a:pt x="11364" y="5979"/>
                  </a:cubicBezTo>
                  <a:lnTo>
                    <a:pt x="11364" y="11293"/>
                  </a:lnTo>
                  <a:cubicBezTo>
                    <a:pt x="11224" y="11066"/>
                    <a:pt x="11084" y="10926"/>
                    <a:pt x="10857" y="10786"/>
                  </a:cubicBezTo>
                  <a:cubicBezTo>
                    <a:pt x="10268" y="10328"/>
                    <a:pt x="9625" y="10102"/>
                    <a:pt x="8958" y="10102"/>
                  </a:cubicBezTo>
                  <a:cubicBezTo>
                    <a:pt x="8555" y="10102"/>
                    <a:pt x="8142" y="10185"/>
                    <a:pt x="7728" y="10349"/>
                  </a:cubicBezTo>
                  <a:lnTo>
                    <a:pt x="7728" y="5979"/>
                  </a:lnTo>
                  <a:cubicBezTo>
                    <a:pt x="7728" y="5752"/>
                    <a:pt x="7867" y="5612"/>
                    <a:pt x="8095" y="5612"/>
                  </a:cubicBezTo>
                  <a:close/>
                  <a:moveTo>
                    <a:pt x="5683" y="12038"/>
                  </a:moveTo>
                  <a:cubicBezTo>
                    <a:pt x="5827" y="12038"/>
                    <a:pt x="5973" y="12057"/>
                    <a:pt x="6119" y="12097"/>
                  </a:cubicBezTo>
                  <a:cubicBezTo>
                    <a:pt x="6207" y="12604"/>
                    <a:pt x="6049" y="13181"/>
                    <a:pt x="5612" y="13618"/>
                  </a:cubicBezTo>
                  <a:cubicBezTo>
                    <a:pt x="5310" y="13978"/>
                    <a:pt x="4818" y="14148"/>
                    <a:pt x="4370" y="14148"/>
                  </a:cubicBezTo>
                  <a:cubicBezTo>
                    <a:pt x="4275" y="14148"/>
                    <a:pt x="4181" y="14140"/>
                    <a:pt x="4091" y="14125"/>
                  </a:cubicBezTo>
                  <a:cubicBezTo>
                    <a:pt x="3934" y="13548"/>
                    <a:pt x="4091" y="12971"/>
                    <a:pt x="4528" y="12534"/>
                  </a:cubicBezTo>
                  <a:cubicBezTo>
                    <a:pt x="4855" y="12208"/>
                    <a:pt x="5259" y="12038"/>
                    <a:pt x="5683" y="12038"/>
                  </a:cubicBezTo>
                  <a:close/>
                  <a:moveTo>
                    <a:pt x="15821" y="3287"/>
                  </a:moveTo>
                  <a:lnTo>
                    <a:pt x="15821" y="17114"/>
                  </a:lnTo>
                  <a:lnTo>
                    <a:pt x="12168" y="17114"/>
                  </a:lnTo>
                  <a:lnTo>
                    <a:pt x="12168" y="3287"/>
                  </a:lnTo>
                  <a:close/>
                  <a:moveTo>
                    <a:pt x="20262" y="7570"/>
                  </a:moveTo>
                  <a:lnTo>
                    <a:pt x="20262" y="17551"/>
                  </a:lnTo>
                  <a:lnTo>
                    <a:pt x="16608" y="17551"/>
                  </a:lnTo>
                  <a:lnTo>
                    <a:pt x="16608" y="7570"/>
                  </a:lnTo>
                  <a:close/>
                  <a:moveTo>
                    <a:pt x="11364" y="16835"/>
                  </a:moveTo>
                  <a:lnTo>
                    <a:pt x="11364" y="19160"/>
                  </a:lnTo>
                  <a:cubicBezTo>
                    <a:pt x="11364" y="19369"/>
                    <a:pt x="11154" y="19597"/>
                    <a:pt x="10927" y="19597"/>
                  </a:cubicBezTo>
                  <a:lnTo>
                    <a:pt x="9773" y="19597"/>
                  </a:lnTo>
                  <a:cubicBezTo>
                    <a:pt x="10140" y="19160"/>
                    <a:pt x="10420" y="18583"/>
                    <a:pt x="10787" y="17988"/>
                  </a:cubicBezTo>
                  <a:cubicBezTo>
                    <a:pt x="10927" y="17709"/>
                    <a:pt x="11154" y="17272"/>
                    <a:pt x="11364" y="16835"/>
                  </a:cubicBezTo>
                  <a:close/>
                  <a:moveTo>
                    <a:pt x="15821" y="17919"/>
                  </a:moveTo>
                  <a:lnTo>
                    <a:pt x="15821" y="17988"/>
                  </a:lnTo>
                  <a:lnTo>
                    <a:pt x="15821" y="19160"/>
                  </a:lnTo>
                  <a:cubicBezTo>
                    <a:pt x="15821" y="19369"/>
                    <a:pt x="15664" y="19597"/>
                    <a:pt x="15384" y="19597"/>
                  </a:cubicBezTo>
                  <a:lnTo>
                    <a:pt x="12535" y="19597"/>
                  </a:lnTo>
                  <a:cubicBezTo>
                    <a:pt x="12325" y="19597"/>
                    <a:pt x="12168" y="19369"/>
                    <a:pt x="12168" y="19160"/>
                  </a:cubicBezTo>
                  <a:lnTo>
                    <a:pt x="12168" y="17919"/>
                  </a:lnTo>
                  <a:close/>
                  <a:moveTo>
                    <a:pt x="20262" y="18356"/>
                  </a:moveTo>
                  <a:lnTo>
                    <a:pt x="20262" y="19160"/>
                  </a:lnTo>
                  <a:cubicBezTo>
                    <a:pt x="20262" y="19369"/>
                    <a:pt x="20104" y="19597"/>
                    <a:pt x="19895" y="19597"/>
                  </a:cubicBezTo>
                  <a:lnTo>
                    <a:pt x="16975" y="19597"/>
                  </a:lnTo>
                  <a:cubicBezTo>
                    <a:pt x="16765" y="19597"/>
                    <a:pt x="16608" y="19369"/>
                    <a:pt x="16608" y="19160"/>
                  </a:cubicBezTo>
                  <a:lnTo>
                    <a:pt x="16608" y="18356"/>
                  </a:lnTo>
                  <a:close/>
                  <a:moveTo>
                    <a:pt x="12535" y="0"/>
                  </a:moveTo>
                  <a:cubicBezTo>
                    <a:pt x="11888" y="0"/>
                    <a:pt x="11364" y="577"/>
                    <a:pt x="11364" y="1241"/>
                  </a:cubicBezTo>
                  <a:lnTo>
                    <a:pt x="11364" y="4877"/>
                  </a:lnTo>
                  <a:cubicBezTo>
                    <a:pt x="11224" y="4808"/>
                    <a:pt x="11084" y="4808"/>
                    <a:pt x="10927" y="4808"/>
                  </a:cubicBezTo>
                  <a:lnTo>
                    <a:pt x="8095" y="4808"/>
                  </a:lnTo>
                  <a:cubicBezTo>
                    <a:pt x="7430" y="4808"/>
                    <a:pt x="6923" y="5315"/>
                    <a:pt x="6923" y="5979"/>
                  </a:cubicBezTo>
                  <a:lnTo>
                    <a:pt x="6923" y="10786"/>
                  </a:lnTo>
                  <a:cubicBezTo>
                    <a:pt x="6853" y="10856"/>
                    <a:pt x="6784" y="10856"/>
                    <a:pt x="6784" y="10856"/>
                  </a:cubicBezTo>
                  <a:cubicBezTo>
                    <a:pt x="6644" y="10192"/>
                    <a:pt x="6347" y="9545"/>
                    <a:pt x="5840" y="9038"/>
                  </a:cubicBezTo>
                  <a:cubicBezTo>
                    <a:pt x="5726" y="8924"/>
                    <a:pt x="5617" y="8868"/>
                    <a:pt x="5516" y="8868"/>
                  </a:cubicBezTo>
                  <a:cubicBezTo>
                    <a:pt x="5416" y="8868"/>
                    <a:pt x="5324" y="8924"/>
                    <a:pt x="5245" y="9038"/>
                  </a:cubicBezTo>
                  <a:cubicBezTo>
                    <a:pt x="5105" y="9178"/>
                    <a:pt x="5105" y="9405"/>
                    <a:pt x="5245" y="9545"/>
                  </a:cubicBezTo>
                  <a:cubicBezTo>
                    <a:pt x="5612" y="9912"/>
                    <a:pt x="5840" y="10349"/>
                    <a:pt x="5909" y="10786"/>
                  </a:cubicBezTo>
                  <a:cubicBezTo>
                    <a:pt x="5770" y="10629"/>
                    <a:pt x="5542" y="10559"/>
                    <a:pt x="5333" y="10419"/>
                  </a:cubicBezTo>
                  <a:cubicBezTo>
                    <a:pt x="4854" y="10183"/>
                    <a:pt x="4376" y="10067"/>
                    <a:pt x="3908" y="10067"/>
                  </a:cubicBezTo>
                  <a:cubicBezTo>
                    <a:pt x="3231" y="10067"/>
                    <a:pt x="2576" y="10311"/>
                    <a:pt x="1976" y="10786"/>
                  </a:cubicBezTo>
                  <a:cubicBezTo>
                    <a:pt x="962" y="11660"/>
                    <a:pt x="1" y="13251"/>
                    <a:pt x="1399" y="16607"/>
                  </a:cubicBezTo>
                  <a:cubicBezTo>
                    <a:pt x="1452" y="16779"/>
                    <a:pt x="1624" y="16861"/>
                    <a:pt x="1773" y="16861"/>
                  </a:cubicBezTo>
                  <a:cubicBezTo>
                    <a:pt x="1821" y="16861"/>
                    <a:pt x="1868" y="16852"/>
                    <a:pt x="1906" y="16835"/>
                  </a:cubicBezTo>
                  <a:cubicBezTo>
                    <a:pt x="2116" y="16747"/>
                    <a:pt x="2186" y="16468"/>
                    <a:pt x="2116" y="16310"/>
                  </a:cubicBezTo>
                  <a:cubicBezTo>
                    <a:pt x="1749" y="15296"/>
                    <a:pt x="1539" y="14422"/>
                    <a:pt x="1469" y="13688"/>
                  </a:cubicBezTo>
                  <a:cubicBezTo>
                    <a:pt x="1469" y="12674"/>
                    <a:pt x="1836" y="11940"/>
                    <a:pt x="2483" y="11433"/>
                  </a:cubicBezTo>
                  <a:cubicBezTo>
                    <a:pt x="3002" y="11022"/>
                    <a:pt x="3485" y="10870"/>
                    <a:pt x="3926" y="10870"/>
                  </a:cubicBezTo>
                  <a:cubicBezTo>
                    <a:pt x="4423" y="10870"/>
                    <a:pt x="4866" y="11062"/>
                    <a:pt x="5245" y="11293"/>
                  </a:cubicBezTo>
                  <a:cubicBezTo>
                    <a:pt x="4738" y="11363"/>
                    <a:pt x="4301" y="11590"/>
                    <a:pt x="3934" y="11940"/>
                  </a:cubicBezTo>
                  <a:cubicBezTo>
                    <a:pt x="3287" y="12674"/>
                    <a:pt x="3060" y="13618"/>
                    <a:pt x="3357" y="14562"/>
                  </a:cubicBezTo>
                  <a:cubicBezTo>
                    <a:pt x="3427" y="14650"/>
                    <a:pt x="3497" y="14789"/>
                    <a:pt x="3654" y="14789"/>
                  </a:cubicBezTo>
                  <a:cubicBezTo>
                    <a:pt x="3864" y="14859"/>
                    <a:pt x="4161" y="14929"/>
                    <a:pt x="4459" y="14929"/>
                  </a:cubicBezTo>
                  <a:cubicBezTo>
                    <a:pt x="5105" y="14929"/>
                    <a:pt x="5682" y="14650"/>
                    <a:pt x="6207" y="14212"/>
                  </a:cubicBezTo>
                  <a:cubicBezTo>
                    <a:pt x="6853" y="13548"/>
                    <a:pt x="7081" y="12674"/>
                    <a:pt x="6853" y="11870"/>
                  </a:cubicBezTo>
                  <a:cubicBezTo>
                    <a:pt x="7081" y="11660"/>
                    <a:pt x="7430" y="11363"/>
                    <a:pt x="7867" y="11153"/>
                  </a:cubicBezTo>
                  <a:cubicBezTo>
                    <a:pt x="8234" y="10970"/>
                    <a:pt x="8600" y="10876"/>
                    <a:pt x="8956" y="10876"/>
                  </a:cubicBezTo>
                  <a:cubicBezTo>
                    <a:pt x="9449" y="10876"/>
                    <a:pt x="9923" y="11057"/>
                    <a:pt x="10350" y="11433"/>
                  </a:cubicBezTo>
                  <a:cubicBezTo>
                    <a:pt x="11224" y="12097"/>
                    <a:pt x="11521" y="13181"/>
                    <a:pt x="11224" y="14650"/>
                  </a:cubicBezTo>
                  <a:cubicBezTo>
                    <a:pt x="11014" y="15873"/>
                    <a:pt x="10350" y="17044"/>
                    <a:pt x="10053" y="17551"/>
                  </a:cubicBezTo>
                  <a:lnTo>
                    <a:pt x="10053" y="17621"/>
                  </a:lnTo>
                  <a:cubicBezTo>
                    <a:pt x="9546" y="18583"/>
                    <a:pt x="8969" y="19597"/>
                    <a:pt x="8165" y="19597"/>
                  </a:cubicBezTo>
                  <a:cubicBezTo>
                    <a:pt x="7728" y="19597"/>
                    <a:pt x="7518" y="19457"/>
                    <a:pt x="7221" y="19300"/>
                  </a:cubicBezTo>
                  <a:cubicBezTo>
                    <a:pt x="6993" y="19160"/>
                    <a:pt x="6784" y="19020"/>
                    <a:pt x="6416" y="19020"/>
                  </a:cubicBezTo>
                  <a:cubicBezTo>
                    <a:pt x="6049" y="19020"/>
                    <a:pt x="5840" y="19160"/>
                    <a:pt x="5612" y="19300"/>
                  </a:cubicBezTo>
                  <a:cubicBezTo>
                    <a:pt x="5403" y="19457"/>
                    <a:pt x="5175" y="19597"/>
                    <a:pt x="4668" y="19597"/>
                  </a:cubicBezTo>
                  <a:cubicBezTo>
                    <a:pt x="4231" y="19597"/>
                    <a:pt x="3864" y="19300"/>
                    <a:pt x="3427" y="18723"/>
                  </a:cubicBezTo>
                  <a:cubicBezTo>
                    <a:pt x="3341" y="18582"/>
                    <a:pt x="3221" y="18529"/>
                    <a:pt x="3093" y="18529"/>
                  </a:cubicBezTo>
                  <a:cubicBezTo>
                    <a:pt x="3013" y="18529"/>
                    <a:pt x="2931" y="18549"/>
                    <a:pt x="2850" y="18583"/>
                  </a:cubicBezTo>
                  <a:cubicBezTo>
                    <a:pt x="2710" y="18723"/>
                    <a:pt x="2623" y="18932"/>
                    <a:pt x="2780" y="19160"/>
                  </a:cubicBezTo>
                  <a:cubicBezTo>
                    <a:pt x="3357" y="19964"/>
                    <a:pt x="4021" y="20401"/>
                    <a:pt x="4668" y="20401"/>
                  </a:cubicBezTo>
                  <a:cubicBezTo>
                    <a:pt x="5403" y="20401"/>
                    <a:pt x="5770" y="20104"/>
                    <a:pt x="6049" y="19964"/>
                  </a:cubicBezTo>
                  <a:cubicBezTo>
                    <a:pt x="6207" y="19807"/>
                    <a:pt x="6277" y="19807"/>
                    <a:pt x="6416" y="19807"/>
                  </a:cubicBezTo>
                  <a:cubicBezTo>
                    <a:pt x="6556" y="19807"/>
                    <a:pt x="6644" y="19807"/>
                    <a:pt x="6853" y="19964"/>
                  </a:cubicBezTo>
                  <a:cubicBezTo>
                    <a:pt x="7081" y="20104"/>
                    <a:pt x="7518" y="20401"/>
                    <a:pt x="8165" y="20401"/>
                  </a:cubicBezTo>
                  <a:lnTo>
                    <a:pt x="10927" y="20401"/>
                  </a:lnTo>
                  <a:cubicBezTo>
                    <a:pt x="11294" y="20401"/>
                    <a:pt x="11521" y="20244"/>
                    <a:pt x="11731" y="20034"/>
                  </a:cubicBezTo>
                  <a:cubicBezTo>
                    <a:pt x="11958" y="20244"/>
                    <a:pt x="12238" y="20401"/>
                    <a:pt x="12535" y="20401"/>
                  </a:cubicBezTo>
                  <a:lnTo>
                    <a:pt x="15384" y="20401"/>
                  </a:lnTo>
                  <a:cubicBezTo>
                    <a:pt x="15734" y="20401"/>
                    <a:pt x="16031" y="20244"/>
                    <a:pt x="16171" y="20034"/>
                  </a:cubicBezTo>
                  <a:cubicBezTo>
                    <a:pt x="16398" y="20244"/>
                    <a:pt x="16695" y="20401"/>
                    <a:pt x="16975" y="20401"/>
                  </a:cubicBezTo>
                  <a:lnTo>
                    <a:pt x="19895" y="20401"/>
                  </a:lnTo>
                  <a:cubicBezTo>
                    <a:pt x="20541" y="20401"/>
                    <a:pt x="21066" y="19807"/>
                    <a:pt x="21066" y="19160"/>
                  </a:cubicBezTo>
                  <a:lnTo>
                    <a:pt x="21066" y="5979"/>
                  </a:lnTo>
                  <a:cubicBezTo>
                    <a:pt x="21066" y="5315"/>
                    <a:pt x="20541" y="4808"/>
                    <a:pt x="19895" y="4808"/>
                  </a:cubicBezTo>
                  <a:lnTo>
                    <a:pt x="16975" y="4808"/>
                  </a:lnTo>
                  <a:cubicBezTo>
                    <a:pt x="16835" y="4808"/>
                    <a:pt x="16765" y="4808"/>
                    <a:pt x="16608" y="4877"/>
                  </a:cubicBezTo>
                  <a:lnTo>
                    <a:pt x="16608" y="1241"/>
                  </a:lnTo>
                  <a:cubicBezTo>
                    <a:pt x="16608" y="577"/>
                    <a:pt x="16101" y="0"/>
                    <a:pt x="153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5"/>
            <p:cNvSpPr/>
            <p:nvPr/>
          </p:nvSpPr>
          <p:spPr>
            <a:xfrm>
              <a:off x="1323538" y="2103825"/>
              <a:ext cx="54650" cy="18400"/>
            </a:xfrm>
            <a:custGeom>
              <a:avLst/>
              <a:gdLst/>
              <a:ahLst/>
              <a:cxnLst/>
              <a:rect l="l" t="t" r="r" b="b"/>
              <a:pathLst>
                <a:path w="2186" h="736" extrusionOk="0">
                  <a:moveTo>
                    <a:pt x="367" y="1"/>
                  </a:moveTo>
                  <a:cubicBezTo>
                    <a:pt x="140" y="1"/>
                    <a:pt x="0" y="158"/>
                    <a:pt x="0" y="368"/>
                  </a:cubicBezTo>
                  <a:cubicBezTo>
                    <a:pt x="0" y="595"/>
                    <a:pt x="140" y="735"/>
                    <a:pt x="367" y="735"/>
                  </a:cubicBezTo>
                  <a:lnTo>
                    <a:pt x="1748" y="735"/>
                  </a:lnTo>
                  <a:cubicBezTo>
                    <a:pt x="2045" y="735"/>
                    <a:pt x="2185" y="595"/>
                    <a:pt x="2185" y="368"/>
                  </a:cubicBezTo>
                  <a:cubicBezTo>
                    <a:pt x="2185" y="158"/>
                    <a:pt x="2045" y="1"/>
                    <a:pt x="1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5"/>
            <p:cNvSpPr/>
            <p:nvPr/>
          </p:nvSpPr>
          <p:spPr>
            <a:xfrm>
              <a:off x="1323538" y="2061875"/>
              <a:ext cx="54650" cy="20125"/>
            </a:xfrm>
            <a:custGeom>
              <a:avLst/>
              <a:gdLst/>
              <a:ahLst/>
              <a:cxnLst/>
              <a:rect l="l" t="t" r="r" b="b"/>
              <a:pathLst>
                <a:path w="2186" h="805" extrusionOk="0">
                  <a:moveTo>
                    <a:pt x="367" y="1"/>
                  </a:moveTo>
                  <a:cubicBezTo>
                    <a:pt x="140" y="1"/>
                    <a:pt x="0" y="228"/>
                    <a:pt x="0" y="438"/>
                  </a:cubicBezTo>
                  <a:cubicBezTo>
                    <a:pt x="0" y="665"/>
                    <a:pt x="140" y="805"/>
                    <a:pt x="367" y="805"/>
                  </a:cubicBezTo>
                  <a:lnTo>
                    <a:pt x="1748" y="805"/>
                  </a:lnTo>
                  <a:cubicBezTo>
                    <a:pt x="2045" y="805"/>
                    <a:pt x="2185" y="665"/>
                    <a:pt x="2185" y="438"/>
                  </a:cubicBezTo>
                  <a:cubicBezTo>
                    <a:pt x="2185" y="228"/>
                    <a:pt x="2045" y="1"/>
                    <a:pt x="1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5"/>
            <p:cNvSpPr/>
            <p:nvPr/>
          </p:nvSpPr>
          <p:spPr>
            <a:xfrm>
              <a:off x="1323538" y="2022100"/>
              <a:ext cx="54650" cy="20150"/>
            </a:xfrm>
            <a:custGeom>
              <a:avLst/>
              <a:gdLst/>
              <a:ahLst/>
              <a:cxnLst/>
              <a:rect l="l" t="t" r="r" b="b"/>
              <a:pathLst>
                <a:path w="2186" h="806" extrusionOk="0">
                  <a:moveTo>
                    <a:pt x="367" y="1"/>
                  </a:moveTo>
                  <a:cubicBezTo>
                    <a:pt x="140" y="1"/>
                    <a:pt x="0" y="211"/>
                    <a:pt x="0" y="438"/>
                  </a:cubicBezTo>
                  <a:cubicBezTo>
                    <a:pt x="0" y="648"/>
                    <a:pt x="140" y="805"/>
                    <a:pt x="367" y="805"/>
                  </a:cubicBezTo>
                  <a:lnTo>
                    <a:pt x="1748" y="805"/>
                  </a:lnTo>
                  <a:cubicBezTo>
                    <a:pt x="2045" y="805"/>
                    <a:pt x="2185" y="648"/>
                    <a:pt x="2185" y="438"/>
                  </a:cubicBezTo>
                  <a:cubicBezTo>
                    <a:pt x="2185" y="211"/>
                    <a:pt x="2045" y="1"/>
                    <a:pt x="1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5"/>
            <p:cNvSpPr/>
            <p:nvPr/>
          </p:nvSpPr>
          <p:spPr>
            <a:xfrm>
              <a:off x="1050388" y="2253225"/>
              <a:ext cx="23625" cy="20200"/>
            </a:xfrm>
            <a:custGeom>
              <a:avLst/>
              <a:gdLst/>
              <a:ahLst/>
              <a:cxnLst/>
              <a:rect l="l" t="t" r="r" b="b"/>
              <a:pathLst>
                <a:path w="945" h="808" extrusionOk="0">
                  <a:moveTo>
                    <a:pt x="519" y="1"/>
                  </a:moveTo>
                  <a:cubicBezTo>
                    <a:pt x="448" y="1"/>
                    <a:pt x="372" y="24"/>
                    <a:pt x="297" y="73"/>
                  </a:cubicBezTo>
                  <a:cubicBezTo>
                    <a:pt x="70" y="143"/>
                    <a:pt x="0" y="371"/>
                    <a:pt x="140" y="580"/>
                  </a:cubicBezTo>
                  <a:cubicBezTo>
                    <a:pt x="210" y="738"/>
                    <a:pt x="367" y="808"/>
                    <a:pt x="437" y="808"/>
                  </a:cubicBezTo>
                  <a:cubicBezTo>
                    <a:pt x="507" y="808"/>
                    <a:pt x="577" y="808"/>
                    <a:pt x="647" y="738"/>
                  </a:cubicBezTo>
                  <a:cubicBezTo>
                    <a:pt x="874" y="650"/>
                    <a:pt x="944" y="441"/>
                    <a:pt x="804" y="213"/>
                  </a:cubicBezTo>
                  <a:cubicBezTo>
                    <a:pt x="759" y="78"/>
                    <a:pt x="648" y="1"/>
                    <a:pt x="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5" name="Google Shape;2005;p55"/>
          <p:cNvGrpSpPr/>
          <p:nvPr/>
        </p:nvGrpSpPr>
        <p:grpSpPr>
          <a:xfrm>
            <a:off x="1083163" y="2550050"/>
            <a:ext cx="380675" cy="510050"/>
            <a:chOff x="1083163" y="2550050"/>
            <a:chExt cx="380675" cy="510050"/>
          </a:xfrm>
        </p:grpSpPr>
        <p:sp>
          <p:nvSpPr>
            <p:cNvPr id="2006" name="Google Shape;2006;p55"/>
            <p:cNvSpPr/>
            <p:nvPr/>
          </p:nvSpPr>
          <p:spPr>
            <a:xfrm>
              <a:off x="1152198" y="2648375"/>
              <a:ext cx="302469" cy="400800"/>
            </a:xfrm>
            <a:custGeom>
              <a:avLst/>
              <a:gdLst/>
              <a:ahLst/>
              <a:cxnLst/>
              <a:rect l="l" t="t" r="r" b="b"/>
              <a:pathLst>
                <a:path w="14493" h="16032" extrusionOk="0">
                  <a:moveTo>
                    <a:pt x="1154" y="1"/>
                  </a:moveTo>
                  <a:cubicBezTo>
                    <a:pt x="507" y="1"/>
                    <a:pt x="0" y="508"/>
                    <a:pt x="0" y="1172"/>
                  </a:cubicBezTo>
                  <a:lnTo>
                    <a:pt x="0" y="14860"/>
                  </a:lnTo>
                  <a:cubicBezTo>
                    <a:pt x="0" y="15524"/>
                    <a:pt x="507" y="16031"/>
                    <a:pt x="1154" y="16031"/>
                  </a:cubicBezTo>
                  <a:lnTo>
                    <a:pt x="13251" y="16031"/>
                  </a:lnTo>
                  <a:cubicBezTo>
                    <a:pt x="13916" y="16031"/>
                    <a:pt x="14492" y="15524"/>
                    <a:pt x="14492" y="14860"/>
                  </a:cubicBezTo>
                  <a:lnTo>
                    <a:pt x="14492" y="4074"/>
                  </a:lnTo>
                  <a:lnTo>
                    <a:pt x="10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5"/>
            <p:cNvSpPr/>
            <p:nvPr/>
          </p:nvSpPr>
          <p:spPr>
            <a:xfrm>
              <a:off x="1350613" y="2648375"/>
              <a:ext cx="104050" cy="101850"/>
            </a:xfrm>
            <a:custGeom>
              <a:avLst/>
              <a:gdLst/>
              <a:ahLst/>
              <a:cxnLst/>
              <a:rect l="l" t="t" r="r" b="b"/>
              <a:pathLst>
                <a:path w="4162" h="4074" extrusionOk="0">
                  <a:moveTo>
                    <a:pt x="1" y="1"/>
                  </a:moveTo>
                  <a:lnTo>
                    <a:pt x="1" y="2850"/>
                  </a:lnTo>
                  <a:cubicBezTo>
                    <a:pt x="1" y="3497"/>
                    <a:pt x="595" y="4074"/>
                    <a:pt x="1312" y="4074"/>
                  </a:cubicBezTo>
                  <a:lnTo>
                    <a:pt x="4161" y="40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5"/>
            <p:cNvSpPr/>
            <p:nvPr/>
          </p:nvSpPr>
          <p:spPr>
            <a:xfrm>
              <a:off x="1168813" y="27921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0"/>
                  </a:moveTo>
                  <a:cubicBezTo>
                    <a:pt x="280" y="0"/>
                    <a:pt x="210" y="70"/>
                    <a:pt x="140" y="157"/>
                  </a:cubicBezTo>
                  <a:cubicBezTo>
                    <a:pt x="71" y="227"/>
                    <a:pt x="1" y="297"/>
                    <a:pt x="1" y="437"/>
                  </a:cubicBezTo>
                  <a:cubicBezTo>
                    <a:pt x="1" y="507"/>
                    <a:pt x="71" y="664"/>
                    <a:pt x="140" y="734"/>
                  </a:cubicBezTo>
                  <a:cubicBezTo>
                    <a:pt x="210" y="804"/>
                    <a:pt x="280" y="804"/>
                    <a:pt x="438" y="804"/>
                  </a:cubicBezTo>
                  <a:cubicBezTo>
                    <a:pt x="508" y="804"/>
                    <a:pt x="647" y="804"/>
                    <a:pt x="717" y="734"/>
                  </a:cubicBezTo>
                  <a:cubicBezTo>
                    <a:pt x="805" y="664"/>
                    <a:pt x="805" y="507"/>
                    <a:pt x="805" y="437"/>
                  </a:cubicBezTo>
                  <a:cubicBezTo>
                    <a:pt x="805" y="297"/>
                    <a:pt x="805" y="227"/>
                    <a:pt x="717" y="157"/>
                  </a:cubicBezTo>
                  <a:cubicBezTo>
                    <a:pt x="647" y="70"/>
                    <a:pt x="508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5"/>
            <p:cNvSpPr/>
            <p:nvPr/>
          </p:nvSpPr>
          <p:spPr>
            <a:xfrm>
              <a:off x="1168813" y="2865150"/>
              <a:ext cx="20125" cy="18375"/>
            </a:xfrm>
            <a:custGeom>
              <a:avLst/>
              <a:gdLst/>
              <a:ahLst/>
              <a:cxnLst/>
              <a:rect l="l" t="t" r="r" b="b"/>
              <a:pathLst>
                <a:path w="805" h="735" extrusionOk="0">
                  <a:moveTo>
                    <a:pt x="438" y="0"/>
                  </a:moveTo>
                  <a:cubicBezTo>
                    <a:pt x="280" y="0"/>
                    <a:pt x="210" y="0"/>
                    <a:pt x="140" y="70"/>
                  </a:cubicBezTo>
                  <a:cubicBezTo>
                    <a:pt x="71" y="140"/>
                    <a:pt x="1" y="298"/>
                    <a:pt x="1" y="367"/>
                  </a:cubicBezTo>
                  <a:cubicBezTo>
                    <a:pt x="1" y="437"/>
                    <a:pt x="71" y="577"/>
                    <a:pt x="140" y="647"/>
                  </a:cubicBezTo>
                  <a:cubicBezTo>
                    <a:pt x="210" y="735"/>
                    <a:pt x="280" y="735"/>
                    <a:pt x="438" y="735"/>
                  </a:cubicBezTo>
                  <a:cubicBezTo>
                    <a:pt x="508" y="735"/>
                    <a:pt x="647" y="735"/>
                    <a:pt x="717" y="647"/>
                  </a:cubicBezTo>
                  <a:cubicBezTo>
                    <a:pt x="805" y="577"/>
                    <a:pt x="805" y="437"/>
                    <a:pt x="805" y="367"/>
                  </a:cubicBezTo>
                  <a:cubicBezTo>
                    <a:pt x="805" y="298"/>
                    <a:pt x="805" y="140"/>
                    <a:pt x="717" y="70"/>
                  </a:cubicBezTo>
                  <a:cubicBezTo>
                    <a:pt x="647" y="0"/>
                    <a:pt x="508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5"/>
            <p:cNvSpPr/>
            <p:nvPr/>
          </p:nvSpPr>
          <p:spPr>
            <a:xfrm>
              <a:off x="1168813" y="293595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0"/>
                  </a:moveTo>
                  <a:cubicBezTo>
                    <a:pt x="280" y="0"/>
                    <a:pt x="210" y="0"/>
                    <a:pt x="140" y="88"/>
                  </a:cubicBezTo>
                  <a:cubicBezTo>
                    <a:pt x="71" y="158"/>
                    <a:pt x="1" y="298"/>
                    <a:pt x="1" y="367"/>
                  </a:cubicBezTo>
                  <a:cubicBezTo>
                    <a:pt x="1" y="525"/>
                    <a:pt x="71" y="595"/>
                    <a:pt x="140" y="665"/>
                  </a:cubicBezTo>
                  <a:cubicBezTo>
                    <a:pt x="210" y="735"/>
                    <a:pt x="280" y="804"/>
                    <a:pt x="438" y="804"/>
                  </a:cubicBezTo>
                  <a:cubicBezTo>
                    <a:pt x="508" y="804"/>
                    <a:pt x="647" y="735"/>
                    <a:pt x="717" y="665"/>
                  </a:cubicBezTo>
                  <a:cubicBezTo>
                    <a:pt x="805" y="595"/>
                    <a:pt x="805" y="525"/>
                    <a:pt x="805" y="367"/>
                  </a:cubicBezTo>
                  <a:cubicBezTo>
                    <a:pt x="805" y="298"/>
                    <a:pt x="805" y="158"/>
                    <a:pt x="717" y="88"/>
                  </a:cubicBezTo>
                  <a:cubicBezTo>
                    <a:pt x="647" y="0"/>
                    <a:pt x="508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5"/>
            <p:cNvSpPr/>
            <p:nvPr/>
          </p:nvSpPr>
          <p:spPr>
            <a:xfrm>
              <a:off x="1212513" y="2792175"/>
              <a:ext cx="174850" cy="20125"/>
            </a:xfrm>
            <a:custGeom>
              <a:avLst/>
              <a:gdLst/>
              <a:ahLst/>
              <a:cxnLst/>
              <a:rect l="l" t="t" r="r" b="b"/>
              <a:pathLst>
                <a:path w="6994" h="805" extrusionOk="0">
                  <a:moveTo>
                    <a:pt x="438" y="0"/>
                  </a:moveTo>
                  <a:cubicBezTo>
                    <a:pt x="141" y="0"/>
                    <a:pt x="1" y="227"/>
                    <a:pt x="1" y="437"/>
                  </a:cubicBezTo>
                  <a:cubicBezTo>
                    <a:pt x="1" y="664"/>
                    <a:pt x="141" y="804"/>
                    <a:pt x="438" y="804"/>
                  </a:cubicBezTo>
                  <a:lnTo>
                    <a:pt x="6556" y="804"/>
                  </a:lnTo>
                  <a:cubicBezTo>
                    <a:pt x="6766" y="804"/>
                    <a:pt x="6993" y="664"/>
                    <a:pt x="6993" y="437"/>
                  </a:cubicBezTo>
                  <a:cubicBezTo>
                    <a:pt x="6993" y="227"/>
                    <a:pt x="6766" y="0"/>
                    <a:pt x="6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5"/>
            <p:cNvSpPr/>
            <p:nvPr/>
          </p:nvSpPr>
          <p:spPr>
            <a:xfrm>
              <a:off x="1212513" y="2865150"/>
              <a:ext cx="174850" cy="18375"/>
            </a:xfrm>
            <a:custGeom>
              <a:avLst/>
              <a:gdLst/>
              <a:ahLst/>
              <a:cxnLst/>
              <a:rect l="l" t="t" r="r" b="b"/>
              <a:pathLst>
                <a:path w="6994" h="735" extrusionOk="0">
                  <a:moveTo>
                    <a:pt x="438" y="0"/>
                  </a:moveTo>
                  <a:cubicBezTo>
                    <a:pt x="141" y="0"/>
                    <a:pt x="1" y="140"/>
                    <a:pt x="1" y="367"/>
                  </a:cubicBezTo>
                  <a:cubicBezTo>
                    <a:pt x="1" y="577"/>
                    <a:pt x="141" y="735"/>
                    <a:pt x="438" y="735"/>
                  </a:cubicBezTo>
                  <a:lnTo>
                    <a:pt x="6556" y="735"/>
                  </a:lnTo>
                  <a:cubicBezTo>
                    <a:pt x="6766" y="735"/>
                    <a:pt x="6993" y="577"/>
                    <a:pt x="6993" y="367"/>
                  </a:cubicBezTo>
                  <a:cubicBezTo>
                    <a:pt x="6993" y="140"/>
                    <a:pt x="6766" y="0"/>
                    <a:pt x="6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5"/>
            <p:cNvSpPr/>
            <p:nvPr/>
          </p:nvSpPr>
          <p:spPr>
            <a:xfrm>
              <a:off x="1212513" y="2935950"/>
              <a:ext cx="174850" cy="20125"/>
            </a:xfrm>
            <a:custGeom>
              <a:avLst/>
              <a:gdLst/>
              <a:ahLst/>
              <a:cxnLst/>
              <a:rect l="l" t="t" r="r" b="b"/>
              <a:pathLst>
                <a:path w="6994" h="805" extrusionOk="0">
                  <a:moveTo>
                    <a:pt x="438" y="0"/>
                  </a:moveTo>
                  <a:cubicBezTo>
                    <a:pt x="141" y="0"/>
                    <a:pt x="1" y="158"/>
                    <a:pt x="1" y="367"/>
                  </a:cubicBezTo>
                  <a:cubicBezTo>
                    <a:pt x="1" y="595"/>
                    <a:pt x="141" y="804"/>
                    <a:pt x="438" y="804"/>
                  </a:cubicBezTo>
                  <a:lnTo>
                    <a:pt x="6556" y="804"/>
                  </a:lnTo>
                  <a:cubicBezTo>
                    <a:pt x="6766" y="804"/>
                    <a:pt x="6993" y="595"/>
                    <a:pt x="6993" y="367"/>
                  </a:cubicBezTo>
                  <a:cubicBezTo>
                    <a:pt x="6993" y="158"/>
                    <a:pt x="6766" y="0"/>
                    <a:pt x="6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5"/>
            <p:cNvSpPr/>
            <p:nvPr/>
          </p:nvSpPr>
          <p:spPr>
            <a:xfrm>
              <a:off x="1083163" y="2550050"/>
              <a:ext cx="380675" cy="510050"/>
            </a:xfrm>
            <a:custGeom>
              <a:avLst/>
              <a:gdLst/>
              <a:ahLst/>
              <a:cxnLst/>
              <a:rect l="l" t="t" r="r" b="b"/>
              <a:pathLst>
                <a:path w="15227" h="20402" extrusionOk="0">
                  <a:moveTo>
                    <a:pt x="5245" y="805"/>
                  </a:moveTo>
                  <a:cubicBezTo>
                    <a:pt x="6329" y="805"/>
                    <a:pt x="7203" y="1679"/>
                    <a:pt x="7203" y="2762"/>
                  </a:cubicBezTo>
                  <a:lnTo>
                    <a:pt x="7203" y="6416"/>
                  </a:lnTo>
                  <a:cubicBezTo>
                    <a:pt x="7203" y="7063"/>
                    <a:pt x="6626" y="7657"/>
                    <a:pt x="5979" y="7657"/>
                  </a:cubicBezTo>
                  <a:cubicBezTo>
                    <a:pt x="5315" y="7657"/>
                    <a:pt x="4808" y="7063"/>
                    <a:pt x="4808" y="6416"/>
                  </a:cubicBezTo>
                  <a:lnTo>
                    <a:pt x="4808" y="2762"/>
                  </a:lnTo>
                  <a:cubicBezTo>
                    <a:pt x="4808" y="2553"/>
                    <a:pt x="4947" y="2325"/>
                    <a:pt x="5175" y="2325"/>
                  </a:cubicBezTo>
                  <a:cubicBezTo>
                    <a:pt x="5454" y="2325"/>
                    <a:pt x="5612" y="2553"/>
                    <a:pt x="5612" y="2762"/>
                  </a:cubicBezTo>
                  <a:lnTo>
                    <a:pt x="5612" y="6416"/>
                  </a:lnTo>
                  <a:cubicBezTo>
                    <a:pt x="5612" y="6626"/>
                    <a:pt x="5822" y="6783"/>
                    <a:pt x="6049" y="6783"/>
                  </a:cubicBezTo>
                  <a:cubicBezTo>
                    <a:pt x="6259" y="6783"/>
                    <a:pt x="6416" y="6626"/>
                    <a:pt x="6416" y="6416"/>
                  </a:cubicBezTo>
                  <a:lnTo>
                    <a:pt x="6416" y="2762"/>
                  </a:lnTo>
                  <a:cubicBezTo>
                    <a:pt x="6416" y="2116"/>
                    <a:pt x="5891" y="1539"/>
                    <a:pt x="5175" y="1539"/>
                  </a:cubicBezTo>
                  <a:cubicBezTo>
                    <a:pt x="4510" y="1539"/>
                    <a:pt x="4004" y="2116"/>
                    <a:pt x="4004" y="2762"/>
                  </a:cubicBezTo>
                  <a:lnTo>
                    <a:pt x="4004" y="3497"/>
                  </a:lnTo>
                  <a:lnTo>
                    <a:pt x="3199" y="3497"/>
                  </a:lnTo>
                  <a:lnTo>
                    <a:pt x="3199" y="2762"/>
                  </a:lnTo>
                  <a:cubicBezTo>
                    <a:pt x="3199" y="1679"/>
                    <a:pt x="4143" y="805"/>
                    <a:pt x="5245" y="805"/>
                  </a:cubicBezTo>
                  <a:close/>
                  <a:moveTo>
                    <a:pt x="11066" y="4878"/>
                  </a:moveTo>
                  <a:lnTo>
                    <a:pt x="13845" y="7657"/>
                  </a:lnTo>
                  <a:lnTo>
                    <a:pt x="12010" y="7657"/>
                  </a:lnTo>
                  <a:cubicBezTo>
                    <a:pt x="11503" y="7657"/>
                    <a:pt x="11066" y="7220"/>
                    <a:pt x="11066" y="6783"/>
                  </a:cubicBezTo>
                  <a:lnTo>
                    <a:pt x="11066" y="4878"/>
                  </a:lnTo>
                  <a:close/>
                  <a:moveTo>
                    <a:pt x="10262" y="4301"/>
                  </a:moveTo>
                  <a:lnTo>
                    <a:pt x="10262" y="6783"/>
                  </a:lnTo>
                  <a:cubicBezTo>
                    <a:pt x="10262" y="7657"/>
                    <a:pt x="11066" y="8444"/>
                    <a:pt x="12010" y="8444"/>
                  </a:cubicBezTo>
                  <a:lnTo>
                    <a:pt x="14422" y="8444"/>
                  </a:lnTo>
                  <a:lnTo>
                    <a:pt x="14422" y="18793"/>
                  </a:lnTo>
                  <a:cubicBezTo>
                    <a:pt x="14422" y="19230"/>
                    <a:pt x="14055" y="19597"/>
                    <a:pt x="13618" y="19597"/>
                  </a:cubicBezTo>
                  <a:lnTo>
                    <a:pt x="1521" y="19597"/>
                  </a:lnTo>
                  <a:cubicBezTo>
                    <a:pt x="1084" y="19597"/>
                    <a:pt x="734" y="19230"/>
                    <a:pt x="734" y="18793"/>
                  </a:cubicBezTo>
                  <a:lnTo>
                    <a:pt x="734" y="5105"/>
                  </a:lnTo>
                  <a:cubicBezTo>
                    <a:pt x="734" y="4668"/>
                    <a:pt x="1084" y="4301"/>
                    <a:pt x="1521" y="4301"/>
                  </a:cubicBezTo>
                  <a:lnTo>
                    <a:pt x="4004" y="4301"/>
                  </a:lnTo>
                  <a:lnTo>
                    <a:pt x="4004" y="6416"/>
                  </a:lnTo>
                  <a:cubicBezTo>
                    <a:pt x="4004" y="7500"/>
                    <a:pt x="4878" y="8444"/>
                    <a:pt x="5979" y="8444"/>
                  </a:cubicBezTo>
                  <a:cubicBezTo>
                    <a:pt x="7063" y="8444"/>
                    <a:pt x="8007" y="7500"/>
                    <a:pt x="8007" y="6416"/>
                  </a:cubicBezTo>
                  <a:lnTo>
                    <a:pt x="8007" y="4301"/>
                  </a:lnTo>
                  <a:close/>
                  <a:moveTo>
                    <a:pt x="5245" y="0"/>
                  </a:moveTo>
                  <a:cubicBezTo>
                    <a:pt x="3706" y="0"/>
                    <a:pt x="2395" y="1242"/>
                    <a:pt x="2395" y="2762"/>
                  </a:cubicBezTo>
                  <a:lnTo>
                    <a:pt x="2395" y="3497"/>
                  </a:lnTo>
                  <a:lnTo>
                    <a:pt x="1521" y="3497"/>
                  </a:lnTo>
                  <a:cubicBezTo>
                    <a:pt x="647" y="3497"/>
                    <a:pt x="0" y="4231"/>
                    <a:pt x="0" y="5105"/>
                  </a:cubicBezTo>
                  <a:lnTo>
                    <a:pt x="0" y="18793"/>
                  </a:lnTo>
                  <a:cubicBezTo>
                    <a:pt x="0" y="19667"/>
                    <a:pt x="647" y="20401"/>
                    <a:pt x="1521" y="20401"/>
                  </a:cubicBezTo>
                  <a:lnTo>
                    <a:pt x="13618" y="20401"/>
                  </a:lnTo>
                  <a:cubicBezTo>
                    <a:pt x="14492" y="20401"/>
                    <a:pt x="15227" y="19667"/>
                    <a:pt x="15227" y="18793"/>
                  </a:cubicBezTo>
                  <a:lnTo>
                    <a:pt x="15227" y="8007"/>
                  </a:lnTo>
                  <a:cubicBezTo>
                    <a:pt x="15227" y="7937"/>
                    <a:pt x="15157" y="7797"/>
                    <a:pt x="15069" y="7727"/>
                  </a:cubicBezTo>
                  <a:lnTo>
                    <a:pt x="10996" y="3636"/>
                  </a:lnTo>
                  <a:cubicBezTo>
                    <a:pt x="10926" y="3567"/>
                    <a:pt x="10786" y="3497"/>
                    <a:pt x="10699" y="3497"/>
                  </a:cubicBezTo>
                  <a:lnTo>
                    <a:pt x="8007" y="3497"/>
                  </a:lnTo>
                  <a:lnTo>
                    <a:pt x="8007" y="2762"/>
                  </a:lnTo>
                  <a:cubicBezTo>
                    <a:pt x="8007" y="1242"/>
                    <a:pt x="6766" y="0"/>
                    <a:pt x="52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55"/>
          <p:cNvGrpSpPr/>
          <p:nvPr/>
        </p:nvGrpSpPr>
        <p:grpSpPr>
          <a:xfrm>
            <a:off x="1019363" y="3282025"/>
            <a:ext cx="510025" cy="508350"/>
            <a:chOff x="1019363" y="3282025"/>
            <a:chExt cx="510025" cy="508350"/>
          </a:xfrm>
        </p:grpSpPr>
        <p:sp>
          <p:nvSpPr>
            <p:cNvPr id="2016" name="Google Shape;2016;p55"/>
            <p:cNvSpPr/>
            <p:nvPr/>
          </p:nvSpPr>
          <p:spPr>
            <a:xfrm>
              <a:off x="1028538" y="3356800"/>
              <a:ext cx="424375" cy="424400"/>
            </a:xfrm>
            <a:custGeom>
              <a:avLst/>
              <a:gdLst/>
              <a:ahLst/>
              <a:cxnLst/>
              <a:rect l="l" t="t" r="r" b="b"/>
              <a:pathLst>
                <a:path w="16975" h="16976" extrusionOk="0">
                  <a:moveTo>
                    <a:pt x="0" y="1"/>
                  </a:moveTo>
                  <a:lnTo>
                    <a:pt x="0" y="16538"/>
                  </a:lnTo>
                  <a:cubicBezTo>
                    <a:pt x="0" y="16748"/>
                    <a:pt x="210" y="16975"/>
                    <a:pt x="437" y="16975"/>
                  </a:cubicBezTo>
                  <a:lnTo>
                    <a:pt x="16974" y="16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5"/>
            <p:cNvSpPr/>
            <p:nvPr/>
          </p:nvSpPr>
          <p:spPr>
            <a:xfrm>
              <a:off x="1119438" y="3495350"/>
              <a:ext cx="194925" cy="194500"/>
            </a:xfrm>
            <a:custGeom>
              <a:avLst/>
              <a:gdLst/>
              <a:ahLst/>
              <a:cxnLst/>
              <a:rect l="l" t="t" r="r" b="b"/>
              <a:pathLst>
                <a:path w="7797" h="7780" extrusionOk="0">
                  <a:moveTo>
                    <a:pt x="0" y="0"/>
                  </a:moveTo>
                  <a:lnTo>
                    <a:pt x="0" y="7780"/>
                  </a:lnTo>
                  <a:lnTo>
                    <a:pt x="7797" y="7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5"/>
            <p:cNvSpPr/>
            <p:nvPr/>
          </p:nvSpPr>
          <p:spPr>
            <a:xfrm>
              <a:off x="1239613" y="3365975"/>
              <a:ext cx="251325" cy="250350"/>
            </a:xfrm>
            <a:custGeom>
              <a:avLst/>
              <a:gdLst/>
              <a:ahLst/>
              <a:cxnLst/>
              <a:rect l="l" t="t" r="r" b="b"/>
              <a:pathLst>
                <a:path w="10053" h="10014" extrusionOk="0">
                  <a:moveTo>
                    <a:pt x="1102" y="1"/>
                  </a:moveTo>
                  <a:lnTo>
                    <a:pt x="1" y="1085"/>
                  </a:lnTo>
                  <a:lnTo>
                    <a:pt x="8811" y="9895"/>
                  </a:lnTo>
                  <a:cubicBezTo>
                    <a:pt x="8890" y="9974"/>
                    <a:pt x="8982" y="10013"/>
                    <a:pt x="9073" y="10013"/>
                  </a:cubicBezTo>
                  <a:cubicBezTo>
                    <a:pt x="9165" y="10013"/>
                    <a:pt x="9257" y="9974"/>
                    <a:pt x="9336" y="9895"/>
                  </a:cubicBezTo>
                  <a:lnTo>
                    <a:pt x="9913" y="9319"/>
                  </a:lnTo>
                  <a:cubicBezTo>
                    <a:pt x="10052" y="9179"/>
                    <a:pt x="10052" y="8951"/>
                    <a:pt x="9913" y="8742"/>
                  </a:cubicBezTo>
                  <a:lnTo>
                    <a:pt x="1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5"/>
            <p:cNvSpPr/>
            <p:nvPr/>
          </p:nvSpPr>
          <p:spPr>
            <a:xfrm>
              <a:off x="1427113" y="3553475"/>
              <a:ext cx="63825" cy="62850"/>
            </a:xfrm>
            <a:custGeom>
              <a:avLst/>
              <a:gdLst/>
              <a:ahLst/>
              <a:cxnLst/>
              <a:rect l="l" t="t" r="r" b="b"/>
              <a:pathLst>
                <a:path w="2553" h="2514" extrusionOk="0">
                  <a:moveTo>
                    <a:pt x="1101" y="0"/>
                  </a:moveTo>
                  <a:lnTo>
                    <a:pt x="0" y="1084"/>
                  </a:lnTo>
                  <a:lnTo>
                    <a:pt x="1311" y="2395"/>
                  </a:lnTo>
                  <a:cubicBezTo>
                    <a:pt x="1390" y="2474"/>
                    <a:pt x="1482" y="2513"/>
                    <a:pt x="1573" y="2513"/>
                  </a:cubicBezTo>
                  <a:cubicBezTo>
                    <a:pt x="1665" y="2513"/>
                    <a:pt x="1757" y="2474"/>
                    <a:pt x="1836" y="2395"/>
                  </a:cubicBezTo>
                  <a:lnTo>
                    <a:pt x="2413" y="1819"/>
                  </a:lnTo>
                  <a:cubicBezTo>
                    <a:pt x="2552" y="1679"/>
                    <a:pt x="2552" y="1451"/>
                    <a:pt x="2413" y="1312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5"/>
            <p:cNvSpPr/>
            <p:nvPr/>
          </p:nvSpPr>
          <p:spPr>
            <a:xfrm>
              <a:off x="1216013" y="3340200"/>
              <a:ext cx="52900" cy="52900"/>
            </a:xfrm>
            <a:custGeom>
              <a:avLst/>
              <a:gdLst/>
              <a:ahLst/>
              <a:cxnLst/>
              <a:rect l="l" t="t" r="r" b="b"/>
              <a:pathLst>
                <a:path w="2116" h="2116" extrusionOk="0">
                  <a:moveTo>
                    <a:pt x="1" y="1"/>
                  </a:moveTo>
                  <a:lnTo>
                    <a:pt x="945" y="2116"/>
                  </a:lnTo>
                  <a:lnTo>
                    <a:pt x="2116" y="10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5"/>
            <p:cNvSpPr/>
            <p:nvPr/>
          </p:nvSpPr>
          <p:spPr>
            <a:xfrm>
              <a:off x="1019363" y="3282025"/>
              <a:ext cx="510025" cy="508350"/>
            </a:xfrm>
            <a:custGeom>
              <a:avLst/>
              <a:gdLst/>
              <a:ahLst/>
              <a:cxnLst/>
              <a:rect l="l" t="t" r="r" b="b"/>
              <a:pathLst>
                <a:path w="20401" h="20334" extrusionOk="0">
                  <a:moveTo>
                    <a:pt x="834" y="0"/>
                  </a:moveTo>
                  <a:cubicBezTo>
                    <a:pt x="723" y="0"/>
                    <a:pt x="611" y="24"/>
                    <a:pt x="507" y="72"/>
                  </a:cubicBezTo>
                  <a:cubicBezTo>
                    <a:pt x="227" y="230"/>
                    <a:pt x="0" y="510"/>
                    <a:pt x="0" y="807"/>
                  </a:cubicBezTo>
                  <a:lnTo>
                    <a:pt x="0" y="19529"/>
                  </a:lnTo>
                  <a:cubicBezTo>
                    <a:pt x="0" y="19966"/>
                    <a:pt x="367" y="20333"/>
                    <a:pt x="804" y="20333"/>
                  </a:cubicBezTo>
                  <a:lnTo>
                    <a:pt x="19527" y="20333"/>
                  </a:lnTo>
                  <a:cubicBezTo>
                    <a:pt x="19806" y="20333"/>
                    <a:pt x="20104" y="20106"/>
                    <a:pt x="20243" y="19809"/>
                  </a:cubicBezTo>
                  <a:cubicBezTo>
                    <a:pt x="20401" y="19529"/>
                    <a:pt x="20331" y="19162"/>
                    <a:pt x="20034" y="18935"/>
                  </a:cubicBezTo>
                  <a:lnTo>
                    <a:pt x="11800" y="10719"/>
                  </a:lnTo>
                  <a:cubicBezTo>
                    <a:pt x="11730" y="10640"/>
                    <a:pt x="11621" y="10601"/>
                    <a:pt x="11511" y="10601"/>
                  </a:cubicBezTo>
                  <a:cubicBezTo>
                    <a:pt x="11402" y="10601"/>
                    <a:pt x="11293" y="10640"/>
                    <a:pt x="11223" y="10719"/>
                  </a:cubicBezTo>
                  <a:cubicBezTo>
                    <a:pt x="11066" y="10858"/>
                    <a:pt x="11066" y="11068"/>
                    <a:pt x="11223" y="11226"/>
                  </a:cubicBezTo>
                  <a:lnTo>
                    <a:pt x="19527" y="19529"/>
                  </a:lnTo>
                  <a:lnTo>
                    <a:pt x="13251" y="19529"/>
                  </a:lnTo>
                  <a:lnTo>
                    <a:pt x="13251" y="18725"/>
                  </a:lnTo>
                  <a:cubicBezTo>
                    <a:pt x="13251" y="18498"/>
                    <a:pt x="13111" y="18358"/>
                    <a:pt x="12901" y="18358"/>
                  </a:cubicBezTo>
                  <a:cubicBezTo>
                    <a:pt x="12674" y="18358"/>
                    <a:pt x="12464" y="18498"/>
                    <a:pt x="12464" y="18725"/>
                  </a:cubicBezTo>
                  <a:lnTo>
                    <a:pt x="12464" y="19529"/>
                  </a:lnTo>
                  <a:lnTo>
                    <a:pt x="11066" y="19529"/>
                  </a:lnTo>
                  <a:lnTo>
                    <a:pt x="11066" y="19232"/>
                  </a:lnTo>
                  <a:cubicBezTo>
                    <a:pt x="11066" y="19022"/>
                    <a:pt x="10856" y="18795"/>
                    <a:pt x="10629" y="18795"/>
                  </a:cubicBezTo>
                  <a:cubicBezTo>
                    <a:pt x="10419" y="18795"/>
                    <a:pt x="10279" y="19022"/>
                    <a:pt x="10279" y="19232"/>
                  </a:cubicBezTo>
                  <a:lnTo>
                    <a:pt x="10279" y="19529"/>
                  </a:lnTo>
                  <a:lnTo>
                    <a:pt x="8811" y="19529"/>
                  </a:lnTo>
                  <a:lnTo>
                    <a:pt x="8811" y="18725"/>
                  </a:lnTo>
                  <a:cubicBezTo>
                    <a:pt x="8811" y="18498"/>
                    <a:pt x="8671" y="18358"/>
                    <a:pt x="8443" y="18358"/>
                  </a:cubicBezTo>
                  <a:cubicBezTo>
                    <a:pt x="8234" y="18358"/>
                    <a:pt x="8006" y="18498"/>
                    <a:pt x="8006" y="18725"/>
                  </a:cubicBezTo>
                  <a:lnTo>
                    <a:pt x="8006" y="19529"/>
                  </a:lnTo>
                  <a:lnTo>
                    <a:pt x="6625" y="19529"/>
                  </a:lnTo>
                  <a:lnTo>
                    <a:pt x="6625" y="19232"/>
                  </a:lnTo>
                  <a:cubicBezTo>
                    <a:pt x="6625" y="19022"/>
                    <a:pt x="6416" y="18795"/>
                    <a:pt x="6188" y="18795"/>
                  </a:cubicBezTo>
                  <a:cubicBezTo>
                    <a:pt x="5979" y="18795"/>
                    <a:pt x="5821" y="19022"/>
                    <a:pt x="5821" y="19232"/>
                  </a:cubicBezTo>
                  <a:lnTo>
                    <a:pt x="5821" y="19529"/>
                  </a:lnTo>
                  <a:lnTo>
                    <a:pt x="4370" y="19529"/>
                  </a:lnTo>
                  <a:lnTo>
                    <a:pt x="4370" y="18725"/>
                  </a:lnTo>
                  <a:cubicBezTo>
                    <a:pt x="4370" y="18498"/>
                    <a:pt x="4230" y="18358"/>
                    <a:pt x="4003" y="18358"/>
                  </a:cubicBezTo>
                  <a:cubicBezTo>
                    <a:pt x="3793" y="18358"/>
                    <a:pt x="3566" y="18498"/>
                    <a:pt x="3566" y="18725"/>
                  </a:cubicBezTo>
                  <a:lnTo>
                    <a:pt x="3566" y="19529"/>
                  </a:lnTo>
                  <a:lnTo>
                    <a:pt x="804" y="19529"/>
                  </a:lnTo>
                  <a:lnTo>
                    <a:pt x="804" y="16750"/>
                  </a:lnTo>
                  <a:lnTo>
                    <a:pt x="1538" y="16750"/>
                  </a:lnTo>
                  <a:cubicBezTo>
                    <a:pt x="1748" y="16750"/>
                    <a:pt x="1888" y="16540"/>
                    <a:pt x="1888" y="16313"/>
                  </a:cubicBezTo>
                  <a:cubicBezTo>
                    <a:pt x="1888" y="16103"/>
                    <a:pt x="1748" y="15963"/>
                    <a:pt x="1538" y="15963"/>
                  </a:cubicBezTo>
                  <a:lnTo>
                    <a:pt x="804" y="15963"/>
                  </a:lnTo>
                  <a:lnTo>
                    <a:pt x="804" y="14495"/>
                  </a:lnTo>
                  <a:lnTo>
                    <a:pt x="1014" y="14495"/>
                  </a:lnTo>
                  <a:cubicBezTo>
                    <a:pt x="1241" y="14495"/>
                    <a:pt x="1451" y="14355"/>
                    <a:pt x="1451" y="14127"/>
                  </a:cubicBezTo>
                  <a:cubicBezTo>
                    <a:pt x="1451" y="13918"/>
                    <a:pt x="1241" y="13690"/>
                    <a:pt x="1014" y="13690"/>
                  </a:cubicBezTo>
                  <a:lnTo>
                    <a:pt x="804" y="13690"/>
                  </a:lnTo>
                  <a:lnTo>
                    <a:pt x="804" y="12309"/>
                  </a:lnTo>
                  <a:lnTo>
                    <a:pt x="1538" y="12309"/>
                  </a:lnTo>
                  <a:cubicBezTo>
                    <a:pt x="1748" y="12309"/>
                    <a:pt x="1888" y="12100"/>
                    <a:pt x="1888" y="11872"/>
                  </a:cubicBezTo>
                  <a:cubicBezTo>
                    <a:pt x="1888" y="11663"/>
                    <a:pt x="1748" y="11505"/>
                    <a:pt x="1538" y="11505"/>
                  </a:cubicBezTo>
                  <a:lnTo>
                    <a:pt x="804" y="11505"/>
                  </a:lnTo>
                  <a:lnTo>
                    <a:pt x="804" y="10054"/>
                  </a:lnTo>
                  <a:lnTo>
                    <a:pt x="1014" y="10054"/>
                  </a:lnTo>
                  <a:cubicBezTo>
                    <a:pt x="1241" y="10054"/>
                    <a:pt x="1451" y="9914"/>
                    <a:pt x="1451" y="9687"/>
                  </a:cubicBezTo>
                  <a:cubicBezTo>
                    <a:pt x="1451" y="9477"/>
                    <a:pt x="1241" y="9250"/>
                    <a:pt x="1014" y="9250"/>
                  </a:cubicBezTo>
                  <a:lnTo>
                    <a:pt x="804" y="9250"/>
                  </a:lnTo>
                  <a:lnTo>
                    <a:pt x="804" y="7869"/>
                  </a:lnTo>
                  <a:lnTo>
                    <a:pt x="1538" y="7869"/>
                  </a:lnTo>
                  <a:cubicBezTo>
                    <a:pt x="1748" y="7869"/>
                    <a:pt x="1888" y="7659"/>
                    <a:pt x="1888" y="7432"/>
                  </a:cubicBezTo>
                  <a:cubicBezTo>
                    <a:pt x="1888" y="7222"/>
                    <a:pt x="1748" y="7065"/>
                    <a:pt x="1538" y="7065"/>
                  </a:cubicBezTo>
                  <a:lnTo>
                    <a:pt x="804" y="7065"/>
                  </a:lnTo>
                  <a:lnTo>
                    <a:pt x="804" y="807"/>
                  </a:lnTo>
                  <a:lnTo>
                    <a:pt x="9108" y="9110"/>
                  </a:lnTo>
                  <a:cubicBezTo>
                    <a:pt x="9178" y="9180"/>
                    <a:pt x="9269" y="9215"/>
                    <a:pt x="9361" y="9215"/>
                  </a:cubicBezTo>
                  <a:cubicBezTo>
                    <a:pt x="9453" y="9215"/>
                    <a:pt x="9545" y="9180"/>
                    <a:pt x="9615" y="9110"/>
                  </a:cubicBezTo>
                  <a:cubicBezTo>
                    <a:pt x="9842" y="8970"/>
                    <a:pt x="9842" y="8673"/>
                    <a:pt x="9615" y="8533"/>
                  </a:cubicBezTo>
                  <a:lnTo>
                    <a:pt x="1381" y="230"/>
                  </a:lnTo>
                  <a:cubicBezTo>
                    <a:pt x="1244" y="82"/>
                    <a:pt x="1041" y="0"/>
                    <a:pt x="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>
              <a:off x="1270638" y="351895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0"/>
                  </a:moveTo>
                  <a:cubicBezTo>
                    <a:pt x="298" y="0"/>
                    <a:pt x="228" y="70"/>
                    <a:pt x="141" y="140"/>
                  </a:cubicBezTo>
                  <a:cubicBezTo>
                    <a:pt x="71" y="210"/>
                    <a:pt x="1" y="280"/>
                    <a:pt x="1" y="437"/>
                  </a:cubicBezTo>
                  <a:cubicBezTo>
                    <a:pt x="1" y="507"/>
                    <a:pt x="71" y="647"/>
                    <a:pt x="141" y="717"/>
                  </a:cubicBezTo>
                  <a:cubicBezTo>
                    <a:pt x="228" y="805"/>
                    <a:pt x="298" y="805"/>
                    <a:pt x="368" y="805"/>
                  </a:cubicBezTo>
                  <a:cubicBezTo>
                    <a:pt x="508" y="805"/>
                    <a:pt x="578" y="805"/>
                    <a:pt x="665" y="717"/>
                  </a:cubicBezTo>
                  <a:cubicBezTo>
                    <a:pt x="735" y="647"/>
                    <a:pt x="805" y="507"/>
                    <a:pt x="805" y="437"/>
                  </a:cubicBezTo>
                  <a:cubicBezTo>
                    <a:pt x="805" y="280"/>
                    <a:pt x="735" y="210"/>
                    <a:pt x="665" y="140"/>
                  </a:cubicBezTo>
                  <a:cubicBezTo>
                    <a:pt x="578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>
              <a:off x="1108513" y="3485450"/>
              <a:ext cx="216775" cy="215325"/>
            </a:xfrm>
            <a:custGeom>
              <a:avLst/>
              <a:gdLst/>
              <a:ahLst/>
              <a:cxnLst/>
              <a:rect l="l" t="t" r="r" b="b"/>
              <a:pathLst>
                <a:path w="8671" h="8613" extrusionOk="0">
                  <a:moveTo>
                    <a:pt x="804" y="1340"/>
                  </a:moveTo>
                  <a:lnTo>
                    <a:pt x="7290" y="7826"/>
                  </a:lnTo>
                  <a:lnTo>
                    <a:pt x="804" y="7826"/>
                  </a:lnTo>
                  <a:lnTo>
                    <a:pt x="804" y="1340"/>
                  </a:lnTo>
                  <a:close/>
                  <a:moveTo>
                    <a:pt x="424" y="0"/>
                  </a:moveTo>
                  <a:cubicBezTo>
                    <a:pt x="381" y="0"/>
                    <a:pt x="338" y="9"/>
                    <a:pt x="297" y="29"/>
                  </a:cubicBezTo>
                  <a:cubicBezTo>
                    <a:pt x="158" y="99"/>
                    <a:pt x="0" y="239"/>
                    <a:pt x="0" y="396"/>
                  </a:cubicBezTo>
                  <a:lnTo>
                    <a:pt x="0" y="8176"/>
                  </a:lnTo>
                  <a:cubicBezTo>
                    <a:pt x="0" y="8403"/>
                    <a:pt x="227" y="8613"/>
                    <a:pt x="437" y="8613"/>
                  </a:cubicBezTo>
                  <a:lnTo>
                    <a:pt x="8234" y="8613"/>
                  </a:lnTo>
                  <a:cubicBezTo>
                    <a:pt x="8374" y="8613"/>
                    <a:pt x="8531" y="8473"/>
                    <a:pt x="8601" y="8333"/>
                  </a:cubicBezTo>
                  <a:cubicBezTo>
                    <a:pt x="8671" y="8176"/>
                    <a:pt x="8601" y="8036"/>
                    <a:pt x="8531" y="7896"/>
                  </a:cubicBezTo>
                  <a:lnTo>
                    <a:pt x="734" y="99"/>
                  </a:lnTo>
                  <a:cubicBezTo>
                    <a:pt x="636" y="50"/>
                    <a:pt x="528" y="0"/>
                    <a:pt x="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5"/>
            <p:cNvSpPr/>
            <p:nvPr/>
          </p:nvSpPr>
          <p:spPr>
            <a:xfrm>
              <a:off x="1183238" y="3282675"/>
              <a:ext cx="346150" cy="343800"/>
            </a:xfrm>
            <a:custGeom>
              <a:avLst/>
              <a:gdLst/>
              <a:ahLst/>
              <a:cxnLst/>
              <a:rect l="l" t="t" r="r" b="b"/>
              <a:pathLst>
                <a:path w="13846" h="13752" extrusionOk="0">
                  <a:moveTo>
                    <a:pt x="1242" y="1218"/>
                  </a:moveTo>
                  <a:lnTo>
                    <a:pt x="3794" y="2389"/>
                  </a:lnTo>
                  <a:lnTo>
                    <a:pt x="2413" y="3770"/>
                  </a:lnTo>
                  <a:lnTo>
                    <a:pt x="1242" y="1218"/>
                  </a:lnTo>
                  <a:close/>
                  <a:moveTo>
                    <a:pt x="11940" y="10256"/>
                  </a:moveTo>
                  <a:lnTo>
                    <a:pt x="12972" y="11269"/>
                  </a:lnTo>
                  <a:lnTo>
                    <a:pt x="11293" y="12948"/>
                  </a:lnTo>
                  <a:lnTo>
                    <a:pt x="10280" y="11916"/>
                  </a:lnTo>
                  <a:lnTo>
                    <a:pt x="11940" y="10256"/>
                  </a:lnTo>
                  <a:close/>
                  <a:moveTo>
                    <a:pt x="402" y="1"/>
                  </a:moveTo>
                  <a:cubicBezTo>
                    <a:pt x="319" y="1"/>
                    <a:pt x="233" y="34"/>
                    <a:pt x="140" y="116"/>
                  </a:cubicBezTo>
                  <a:cubicBezTo>
                    <a:pt x="1" y="204"/>
                    <a:pt x="1" y="414"/>
                    <a:pt x="70" y="553"/>
                  </a:cubicBezTo>
                  <a:lnTo>
                    <a:pt x="1888" y="4644"/>
                  </a:lnTo>
                  <a:cubicBezTo>
                    <a:pt x="1976" y="4644"/>
                    <a:pt x="1976" y="4714"/>
                    <a:pt x="1976" y="4714"/>
                  </a:cubicBezTo>
                  <a:lnTo>
                    <a:pt x="10786" y="13455"/>
                  </a:lnTo>
                  <a:cubicBezTo>
                    <a:pt x="10926" y="13664"/>
                    <a:pt x="11154" y="13752"/>
                    <a:pt x="11293" y="13752"/>
                  </a:cubicBezTo>
                  <a:cubicBezTo>
                    <a:pt x="11503" y="13752"/>
                    <a:pt x="11730" y="13664"/>
                    <a:pt x="11870" y="13455"/>
                  </a:cubicBezTo>
                  <a:lnTo>
                    <a:pt x="13549" y="11846"/>
                  </a:lnTo>
                  <a:cubicBezTo>
                    <a:pt x="13846" y="11567"/>
                    <a:pt x="13846" y="11042"/>
                    <a:pt x="13549" y="10763"/>
                  </a:cubicBezTo>
                  <a:lnTo>
                    <a:pt x="9475" y="6672"/>
                  </a:lnTo>
                  <a:cubicBezTo>
                    <a:pt x="9362" y="6567"/>
                    <a:pt x="9253" y="6515"/>
                    <a:pt x="9152" y="6515"/>
                  </a:cubicBezTo>
                  <a:cubicBezTo>
                    <a:pt x="9051" y="6515"/>
                    <a:pt x="8960" y="6567"/>
                    <a:pt x="8881" y="6672"/>
                  </a:cubicBezTo>
                  <a:cubicBezTo>
                    <a:pt x="8741" y="6829"/>
                    <a:pt x="8741" y="7039"/>
                    <a:pt x="8881" y="7196"/>
                  </a:cubicBezTo>
                  <a:lnTo>
                    <a:pt x="11363" y="9661"/>
                  </a:lnTo>
                  <a:lnTo>
                    <a:pt x="9755" y="11339"/>
                  </a:lnTo>
                  <a:lnTo>
                    <a:pt x="2850" y="4417"/>
                  </a:lnTo>
                  <a:lnTo>
                    <a:pt x="4441" y="2826"/>
                  </a:lnTo>
                  <a:lnTo>
                    <a:pt x="6923" y="5291"/>
                  </a:lnTo>
                  <a:cubicBezTo>
                    <a:pt x="7028" y="5370"/>
                    <a:pt x="7137" y="5409"/>
                    <a:pt x="7238" y="5409"/>
                  </a:cubicBezTo>
                  <a:cubicBezTo>
                    <a:pt x="7338" y="5409"/>
                    <a:pt x="7430" y="5370"/>
                    <a:pt x="7500" y="5291"/>
                  </a:cubicBezTo>
                  <a:cubicBezTo>
                    <a:pt x="7657" y="5151"/>
                    <a:pt x="7657" y="4854"/>
                    <a:pt x="7500" y="4714"/>
                  </a:cubicBezTo>
                  <a:lnTo>
                    <a:pt x="4738" y="1952"/>
                  </a:lnTo>
                  <a:cubicBezTo>
                    <a:pt x="4738" y="1952"/>
                    <a:pt x="4668" y="1952"/>
                    <a:pt x="4668" y="1865"/>
                  </a:cubicBezTo>
                  <a:lnTo>
                    <a:pt x="577" y="46"/>
                  </a:lnTo>
                  <a:cubicBezTo>
                    <a:pt x="519" y="18"/>
                    <a:pt x="46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5"/>
            <p:cNvSpPr/>
            <p:nvPr/>
          </p:nvSpPr>
          <p:spPr>
            <a:xfrm>
              <a:off x="1378163" y="34223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7" y="0"/>
                  </a:moveTo>
                  <a:cubicBezTo>
                    <a:pt x="367" y="0"/>
                    <a:pt x="210" y="70"/>
                    <a:pt x="140" y="140"/>
                  </a:cubicBezTo>
                  <a:cubicBezTo>
                    <a:pt x="70" y="210"/>
                    <a:pt x="0" y="297"/>
                    <a:pt x="0" y="437"/>
                  </a:cubicBezTo>
                  <a:cubicBezTo>
                    <a:pt x="0" y="507"/>
                    <a:pt x="70" y="647"/>
                    <a:pt x="140" y="734"/>
                  </a:cubicBezTo>
                  <a:cubicBezTo>
                    <a:pt x="210" y="804"/>
                    <a:pt x="367" y="804"/>
                    <a:pt x="437" y="804"/>
                  </a:cubicBezTo>
                  <a:cubicBezTo>
                    <a:pt x="507" y="804"/>
                    <a:pt x="647" y="804"/>
                    <a:pt x="734" y="734"/>
                  </a:cubicBezTo>
                  <a:cubicBezTo>
                    <a:pt x="804" y="647"/>
                    <a:pt x="804" y="507"/>
                    <a:pt x="804" y="437"/>
                  </a:cubicBezTo>
                  <a:cubicBezTo>
                    <a:pt x="804" y="297"/>
                    <a:pt x="804" y="210"/>
                    <a:pt x="734" y="140"/>
                  </a:cubicBezTo>
                  <a:cubicBezTo>
                    <a:pt x="647" y="70"/>
                    <a:pt x="507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55"/>
          <p:cNvGrpSpPr/>
          <p:nvPr/>
        </p:nvGrpSpPr>
        <p:grpSpPr>
          <a:xfrm>
            <a:off x="1019363" y="4034200"/>
            <a:ext cx="508275" cy="468100"/>
            <a:chOff x="1019363" y="4034200"/>
            <a:chExt cx="508275" cy="468100"/>
          </a:xfrm>
        </p:grpSpPr>
        <p:sp>
          <p:nvSpPr>
            <p:cNvPr id="2027" name="Google Shape;2027;p55"/>
            <p:cNvSpPr/>
            <p:nvPr/>
          </p:nvSpPr>
          <p:spPr>
            <a:xfrm>
              <a:off x="1168813" y="4043375"/>
              <a:ext cx="207625" cy="89200"/>
            </a:xfrm>
            <a:custGeom>
              <a:avLst/>
              <a:gdLst/>
              <a:ahLst/>
              <a:cxnLst/>
              <a:rect l="l" t="t" r="r" b="b"/>
              <a:pathLst>
                <a:path w="8305" h="3568" extrusionOk="0">
                  <a:moveTo>
                    <a:pt x="1679" y="1"/>
                  </a:moveTo>
                  <a:cubicBezTo>
                    <a:pt x="805" y="1"/>
                    <a:pt x="1" y="718"/>
                    <a:pt x="1" y="1679"/>
                  </a:cubicBezTo>
                  <a:lnTo>
                    <a:pt x="1" y="3567"/>
                  </a:lnTo>
                  <a:lnTo>
                    <a:pt x="8304" y="3567"/>
                  </a:lnTo>
                  <a:lnTo>
                    <a:pt x="8304" y="1679"/>
                  </a:lnTo>
                  <a:cubicBezTo>
                    <a:pt x="8304" y="718"/>
                    <a:pt x="7570" y="1"/>
                    <a:pt x="6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>
              <a:off x="1168813" y="4043375"/>
              <a:ext cx="207625" cy="89200"/>
            </a:xfrm>
            <a:custGeom>
              <a:avLst/>
              <a:gdLst/>
              <a:ahLst/>
              <a:cxnLst/>
              <a:rect l="l" t="t" r="r" b="b"/>
              <a:pathLst>
                <a:path w="8305" h="3568" extrusionOk="0">
                  <a:moveTo>
                    <a:pt x="1679" y="1"/>
                  </a:moveTo>
                  <a:cubicBezTo>
                    <a:pt x="805" y="1"/>
                    <a:pt x="1" y="718"/>
                    <a:pt x="1" y="1679"/>
                  </a:cubicBezTo>
                  <a:lnTo>
                    <a:pt x="1" y="3567"/>
                  </a:lnTo>
                  <a:lnTo>
                    <a:pt x="8304" y="3567"/>
                  </a:lnTo>
                  <a:lnTo>
                    <a:pt x="8304" y="1679"/>
                  </a:lnTo>
                  <a:cubicBezTo>
                    <a:pt x="8304" y="718"/>
                    <a:pt x="7570" y="1"/>
                    <a:pt x="6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>
              <a:off x="1208588" y="4083150"/>
              <a:ext cx="127625" cy="49425"/>
            </a:xfrm>
            <a:custGeom>
              <a:avLst/>
              <a:gdLst/>
              <a:ahLst/>
              <a:cxnLst/>
              <a:rect l="l" t="t" r="r" b="b"/>
              <a:pathLst>
                <a:path w="5105" h="1977" extrusionOk="0">
                  <a:moveTo>
                    <a:pt x="0" y="1"/>
                  </a:moveTo>
                  <a:lnTo>
                    <a:pt x="0" y="1976"/>
                  </a:lnTo>
                  <a:lnTo>
                    <a:pt x="5105" y="1976"/>
                  </a:lnTo>
                  <a:lnTo>
                    <a:pt x="5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>
              <a:off x="1157888" y="4132550"/>
              <a:ext cx="360575" cy="360575"/>
            </a:xfrm>
            <a:custGeom>
              <a:avLst/>
              <a:gdLst/>
              <a:ahLst/>
              <a:cxnLst/>
              <a:rect l="l" t="t" r="r" b="b"/>
              <a:pathLst>
                <a:path w="14423" h="14423" extrusionOk="0">
                  <a:moveTo>
                    <a:pt x="1382" y="0"/>
                  </a:moveTo>
                  <a:cubicBezTo>
                    <a:pt x="577" y="0"/>
                    <a:pt x="1" y="647"/>
                    <a:pt x="1" y="1381"/>
                  </a:cubicBezTo>
                  <a:lnTo>
                    <a:pt x="1" y="13041"/>
                  </a:lnTo>
                  <a:cubicBezTo>
                    <a:pt x="1" y="13845"/>
                    <a:pt x="577" y="14422"/>
                    <a:pt x="1382" y="14422"/>
                  </a:cubicBezTo>
                  <a:lnTo>
                    <a:pt x="13042" y="14422"/>
                  </a:lnTo>
                  <a:cubicBezTo>
                    <a:pt x="13758" y="14422"/>
                    <a:pt x="14423" y="13845"/>
                    <a:pt x="14423" y="13041"/>
                  </a:cubicBezTo>
                  <a:lnTo>
                    <a:pt x="14423" y="1381"/>
                  </a:lnTo>
                  <a:cubicBezTo>
                    <a:pt x="14423" y="647"/>
                    <a:pt x="13758" y="0"/>
                    <a:pt x="13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>
              <a:off x="1153963" y="4132550"/>
              <a:ext cx="364500" cy="142050"/>
            </a:xfrm>
            <a:custGeom>
              <a:avLst/>
              <a:gdLst/>
              <a:ahLst/>
              <a:cxnLst/>
              <a:rect l="l" t="t" r="r" b="b"/>
              <a:pathLst>
                <a:path w="14580" h="5682" extrusionOk="0">
                  <a:moveTo>
                    <a:pt x="1609" y="0"/>
                  </a:moveTo>
                  <a:cubicBezTo>
                    <a:pt x="734" y="0"/>
                    <a:pt x="0" y="734"/>
                    <a:pt x="0" y="1608"/>
                  </a:cubicBezTo>
                  <a:lnTo>
                    <a:pt x="0" y="5682"/>
                  </a:lnTo>
                  <a:lnTo>
                    <a:pt x="14580" y="5682"/>
                  </a:lnTo>
                  <a:lnTo>
                    <a:pt x="14580" y="1608"/>
                  </a:lnTo>
                  <a:cubicBezTo>
                    <a:pt x="14580" y="734"/>
                    <a:pt x="13845" y="0"/>
                    <a:pt x="12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>
              <a:off x="1114188" y="4254475"/>
              <a:ext cx="65575" cy="78250"/>
            </a:xfrm>
            <a:custGeom>
              <a:avLst/>
              <a:gdLst/>
              <a:ahLst/>
              <a:cxnLst/>
              <a:rect l="l" t="t" r="r" b="b"/>
              <a:pathLst>
                <a:path w="2623" h="3130" extrusionOk="0">
                  <a:moveTo>
                    <a:pt x="140" y="0"/>
                  </a:moveTo>
                  <a:cubicBezTo>
                    <a:pt x="70" y="0"/>
                    <a:pt x="0" y="70"/>
                    <a:pt x="0" y="140"/>
                  </a:cubicBezTo>
                  <a:lnTo>
                    <a:pt x="0" y="1888"/>
                  </a:lnTo>
                  <a:cubicBezTo>
                    <a:pt x="0" y="2553"/>
                    <a:pt x="577" y="3130"/>
                    <a:pt x="1242" y="3130"/>
                  </a:cubicBezTo>
                  <a:lnTo>
                    <a:pt x="1381" y="3130"/>
                  </a:lnTo>
                  <a:cubicBezTo>
                    <a:pt x="2028" y="3130"/>
                    <a:pt x="2623" y="2553"/>
                    <a:pt x="2623" y="1888"/>
                  </a:cubicBezTo>
                  <a:lnTo>
                    <a:pt x="2623" y="140"/>
                  </a:lnTo>
                  <a:cubicBezTo>
                    <a:pt x="2623" y="70"/>
                    <a:pt x="2553" y="0"/>
                    <a:pt x="2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1367238" y="4254475"/>
              <a:ext cx="63825" cy="78250"/>
            </a:xfrm>
            <a:custGeom>
              <a:avLst/>
              <a:gdLst/>
              <a:ahLst/>
              <a:cxnLst/>
              <a:rect l="l" t="t" r="r" b="b"/>
              <a:pathLst>
                <a:path w="2553" h="3130" extrusionOk="0">
                  <a:moveTo>
                    <a:pt x="140" y="0"/>
                  </a:moveTo>
                  <a:cubicBezTo>
                    <a:pt x="70" y="0"/>
                    <a:pt x="0" y="70"/>
                    <a:pt x="0" y="140"/>
                  </a:cubicBezTo>
                  <a:lnTo>
                    <a:pt x="0" y="1888"/>
                  </a:lnTo>
                  <a:cubicBezTo>
                    <a:pt x="0" y="2553"/>
                    <a:pt x="577" y="3130"/>
                    <a:pt x="1241" y="3130"/>
                  </a:cubicBezTo>
                  <a:lnTo>
                    <a:pt x="1311" y="3130"/>
                  </a:lnTo>
                  <a:cubicBezTo>
                    <a:pt x="2045" y="3130"/>
                    <a:pt x="2552" y="2553"/>
                    <a:pt x="2552" y="1888"/>
                  </a:cubicBezTo>
                  <a:lnTo>
                    <a:pt x="2552" y="140"/>
                  </a:lnTo>
                  <a:cubicBezTo>
                    <a:pt x="2552" y="70"/>
                    <a:pt x="2552" y="0"/>
                    <a:pt x="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1507513" y="4334450"/>
              <a:ext cx="20125" cy="18375"/>
            </a:xfrm>
            <a:custGeom>
              <a:avLst/>
              <a:gdLst/>
              <a:ahLst/>
              <a:cxnLst/>
              <a:rect l="l" t="t" r="r" b="b"/>
              <a:pathLst>
                <a:path w="805" h="735" extrusionOk="0">
                  <a:moveTo>
                    <a:pt x="438" y="1"/>
                  </a:moveTo>
                  <a:cubicBezTo>
                    <a:pt x="280" y="1"/>
                    <a:pt x="210" y="1"/>
                    <a:pt x="141" y="88"/>
                  </a:cubicBezTo>
                  <a:cubicBezTo>
                    <a:pt x="71" y="158"/>
                    <a:pt x="1" y="298"/>
                    <a:pt x="1" y="368"/>
                  </a:cubicBezTo>
                  <a:cubicBezTo>
                    <a:pt x="1" y="438"/>
                    <a:pt x="71" y="595"/>
                    <a:pt x="141" y="665"/>
                  </a:cubicBezTo>
                  <a:cubicBezTo>
                    <a:pt x="210" y="735"/>
                    <a:pt x="280" y="735"/>
                    <a:pt x="438" y="735"/>
                  </a:cubicBezTo>
                  <a:cubicBezTo>
                    <a:pt x="508" y="735"/>
                    <a:pt x="578" y="735"/>
                    <a:pt x="647" y="665"/>
                  </a:cubicBezTo>
                  <a:cubicBezTo>
                    <a:pt x="717" y="595"/>
                    <a:pt x="805" y="438"/>
                    <a:pt x="805" y="368"/>
                  </a:cubicBezTo>
                  <a:cubicBezTo>
                    <a:pt x="805" y="298"/>
                    <a:pt x="717" y="158"/>
                    <a:pt x="647" y="88"/>
                  </a:cubicBezTo>
                  <a:cubicBezTo>
                    <a:pt x="578" y="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1019363" y="4034200"/>
              <a:ext cx="508275" cy="468100"/>
            </a:xfrm>
            <a:custGeom>
              <a:avLst/>
              <a:gdLst/>
              <a:ahLst/>
              <a:cxnLst/>
              <a:rect l="l" t="t" r="r" b="b"/>
              <a:pathLst>
                <a:path w="20331" h="18724" extrusionOk="0">
                  <a:moveTo>
                    <a:pt x="12307" y="2396"/>
                  </a:moveTo>
                  <a:lnTo>
                    <a:pt x="12307" y="3567"/>
                  </a:lnTo>
                  <a:lnTo>
                    <a:pt x="8006" y="3567"/>
                  </a:lnTo>
                  <a:lnTo>
                    <a:pt x="8006" y="2396"/>
                  </a:lnTo>
                  <a:close/>
                  <a:moveTo>
                    <a:pt x="12604" y="805"/>
                  </a:moveTo>
                  <a:cubicBezTo>
                    <a:pt x="13338" y="805"/>
                    <a:pt x="13915" y="1382"/>
                    <a:pt x="13915" y="2046"/>
                  </a:cubicBezTo>
                  <a:lnTo>
                    <a:pt x="13915" y="3567"/>
                  </a:lnTo>
                  <a:lnTo>
                    <a:pt x="13111" y="3567"/>
                  </a:lnTo>
                  <a:lnTo>
                    <a:pt x="13111" y="1959"/>
                  </a:lnTo>
                  <a:cubicBezTo>
                    <a:pt x="13111" y="1749"/>
                    <a:pt x="12901" y="1609"/>
                    <a:pt x="12674" y="1609"/>
                  </a:cubicBezTo>
                  <a:lnTo>
                    <a:pt x="7569" y="1609"/>
                  </a:lnTo>
                  <a:cubicBezTo>
                    <a:pt x="7360" y="1609"/>
                    <a:pt x="7220" y="1749"/>
                    <a:pt x="7220" y="1959"/>
                  </a:cubicBezTo>
                  <a:lnTo>
                    <a:pt x="7220" y="3567"/>
                  </a:lnTo>
                  <a:lnTo>
                    <a:pt x="6416" y="3567"/>
                  </a:lnTo>
                  <a:lnTo>
                    <a:pt x="6416" y="2046"/>
                  </a:lnTo>
                  <a:cubicBezTo>
                    <a:pt x="6416" y="1382"/>
                    <a:pt x="6993" y="805"/>
                    <a:pt x="7657" y="805"/>
                  </a:cubicBezTo>
                  <a:close/>
                  <a:moveTo>
                    <a:pt x="18355" y="4371"/>
                  </a:moveTo>
                  <a:cubicBezTo>
                    <a:pt x="19020" y="4371"/>
                    <a:pt x="19527" y="4878"/>
                    <a:pt x="19527" y="5542"/>
                  </a:cubicBezTo>
                  <a:lnTo>
                    <a:pt x="19527" y="7937"/>
                  </a:lnTo>
                  <a:cubicBezTo>
                    <a:pt x="19527" y="8672"/>
                    <a:pt x="18932" y="9248"/>
                    <a:pt x="18216" y="9248"/>
                  </a:cubicBezTo>
                  <a:lnTo>
                    <a:pt x="16904" y="9248"/>
                  </a:lnTo>
                  <a:lnTo>
                    <a:pt x="16904" y="8951"/>
                  </a:lnTo>
                  <a:cubicBezTo>
                    <a:pt x="16904" y="8672"/>
                    <a:pt x="16677" y="8444"/>
                    <a:pt x="16397" y="8444"/>
                  </a:cubicBezTo>
                  <a:lnTo>
                    <a:pt x="14055" y="8444"/>
                  </a:lnTo>
                  <a:cubicBezTo>
                    <a:pt x="13775" y="8444"/>
                    <a:pt x="13478" y="8672"/>
                    <a:pt x="13478" y="8951"/>
                  </a:cubicBezTo>
                  <a:lnTo>
                    <a:pt x="13478" y="9248"/>
                  </a:lnTo>
                  <a:lnTo>
                    <a:pt x="6783" y="9248"/>
                  </a:lnTo>
                  <a:lnTo>
                    <a:pt x="6783" y="8951"/>
                  </a:lnTo>
                  <a:cubicBezTo>
                    <a:pt x="6783" y="8672"/>
                    <a:pt x="6556" y="8444"/>
                    <a:pt x="6258" y="8444"/>
                  </a:cubicBezTo>
                  <a:lnTo>
                    <a:pt x="3933" y="8444"/>
                  </a:lnTo>
                  <a:cubicBezTo>
                    <a:pt x="3636" y="8444"/>
                    <a:pt x="3426" y="8672"/>
                    <a:pt x="3426" y="8951"/>
                  </a:cubicBezTo>
                  <a:lnTo>
                    <a:pt x="3426" y="9248"/>
                  </a:lnTo>
                  <a:lnTo>
                    <a:pt x="2045" y="9248"/>
                  </a:lnTo>
                  <a:cubicBezTo>
                    <a:pt x="1381" y="9248"/>
                    <a:pt x="734" y="8672"/>
                    <a:pt x="734" y="7937"/>
                  </a:cubicBezTo>
                  <a:lnTo>
                    <a:pt x="734" y="5542"/>
                  </a:lnTo>
                  <a:cubicBezTo>
                    <a:pt x="734" y="4878"/>
                    <a:pt x="1311" y="4371"/>
                    <a:pt x="1975" y="4371"/>
                  </a:cubicBezTo>
                  <a:close/>
                  <a:moveTo>
                    <a:pt x="5979" y="9248"/>
                  </a:moveTo>
                  <a:lnTo>
                    <a:pt x="5979" y="10699"/>
                  </a:lnTo>
                  <a:cubicBezTo>
                    <a:pt x="5979" y="11136"/>
                    <a:pt x="5612" y="11504"/>
                    <a:pt x="5174" y="11504"/>
                  </a:cubicBezTo>
                  <a:lnTo>
                    <a:pt x="5035" y="11504"/>
                  </a:lnTo>
                  <a:cubicBezTo>
                    <a:pt x="4598" y="11504"/>
                    <a:pt x="4230" y="11136"/>
                    <a:pt x="4230" y="10699"/>
                  </a:cubicBezTo>
                  <a:lnTo>
                    <a:pt x="4230" y="9248"/>
                  </a:lnTo>
                  <a:close/>
                  <a:moveTo>
                    <a:pt x="16100" y="9248"/>
                  </a:moveTo>
                  <a:lnTo>
                    <a:pt x="16100" y="10699"/>
                  </a:lnTo>
                  <a:cubicBezTo>
                    <a:pt x="16100" y="11136"/>
                    <a:pt x="15733" y="11504"/>
                    <a:pt x="15226" y="11504"/>
                  </a:cubicBezTo>
                  <a:lnTo>
                    <a:pt x="15156" y="11504"/>
                  </a:lnTo>
                  <a:cubicBezTo>
                    <a:pt x="14719" y="11504"/>
                    <a:pt x="14282" y="11136"/>
                    <a:pt x="14282" y="10699"/>
                  </a:cubicBezTo>
                  <a:lnTo>
                    <a:pt x="14282" y="9248"/>
                  </a:lnTo>
                  <a:close/>
                  <a:moveTo>
                    <a:pt x="7657" y="1"/>
                  </a:moveTo>
                  <a:cubicBezTo>
                    <a:pt x="6556" y="1"/>
                    <a:pt x="5612" y="945"/>
                    <a:pt x="5612" y="2046"/>
                  </a:cubicBezTo>
                  <a:lnTo>
                    <a:pt x="5612" y="3567"/>
                  </a:lnTo>
                  <a:lnTo>
                    <a:pt x="1975" y="3567"/>
                  </a:lnTo>
                  <a:cubicBezTo>
                    <a:pt x="874" y="3567"/>
                    <a:pt x="0" y="4441"/>
                    <a:pt x="0" y="5542"/>
                  </a:cubicBezTo>
                  <a:lnTo>
                    <a:pt x="0" y="16748"/>
                  </a:lnTo>
                  <a:cubicBezTo>
                    <a:pt x="0" y="17849"/>
                    <a:pt x="874" y="18723"/>
                    <a:pt x="1975" y="18723"/>
                  </a:cubicBezTo>
                  <a:lnTo>
                    <a:pt x="18355" y="18723"/>
                  </a:lnTo>
                  <a:cubicBezTo>
                    <a:pt x="19457" y="18723"/>
                    <a:pt x="20331" y="17849"/>
                    <a:pt x="20331" y="16748"/>
                  </a:cubicBezTo>
                  <a:lnTo>
                    <a:pt x="20331" y="13986"/>
                  </a:lnTo>
                  <a:cubicBezTo>
                    <a:pt x="20331" y="13759"/>
                    <a:pt x="20173" y="13619"/>
                    <a:pt x="19964" y="13619"/>
                  </a:cubicBezTo>
                  <a:cubicBezTo>
                    <a:pt x="19736" y="13619"/>
                    <a:pt x="19527" y="13759"/>
                    <a:pt x="19527" y="13986"/>
                  </a:cubicBezTo>
                  <a:lnTo>
                    <a:pt x="19527" y="16748"/>
                  </a:lnTo>
                  <a:cubicBezTo>
                    <a:pt x="19527" y="17412"/>
                    <a:pt x="19020" y="17919"/>
                    <a:pt x="18355" y="17919"/>
                  </a:cubicBezTo>
                  <a:lnTo>
                    <a:pt x="1975" y="17919"/>
                  </a:lnTo>
                  <a:cubicBezTo>
                    <a:pt x="1311" y="17919"/>
                    <a:pt x="804" y="17482"/>
                    <a:pt x="804" y="16818"/>
                  </a:cubicBezTo>
                  <a:lnTo>
                    <a:pt x="6049" y="16818"/>
                  </a:lnTo>
                  <a:cubicBezTo>
                    <a:pt x="6258" y="16818"/>
                    <a:pt x="6416" y="16678"/>
                    <a:pt x="6416" y="16468"/>
                  </a:cubicBezTo>
                  <a:cubicBezTo>
                    <a:pt x="6416" y="16241"/>
                    <a:pt x="6258" y="16031"/>
                    <a:pt x="6049" y="16031"/>
                  </a:cubicBezTo>
                  <a:lnTo>
                    <a:pt x="734" y="16031"/>
                  </a:lnTo>
                  <a:lnTo>
                    <a:pt x="734" y="9616"/>
                  </a:lnTo>
                  <a:cubicBezTo>
                    <a:pt x="1101" y="9913"/>
                    <a:pt x="1608" y="10053"/>
                    <a:pt x="2045" y="10053"/>
                  </a:cubicBezTo>
                  <a:lnTo>
                    <a:pt x="3426" y="10053"/>
                  </a:lnTo>
                  <a:lnTo>
                    <a:pt x="3426" y="10699"/>
                  </a:lnTo>
                  <a:cubicBezTo>
                    <a:pt x="3426" y="11574"/>
                    <a:pt x="4161" y="12308"/>
                    <a:pt x="5035" y="12308"/>
                  </a:cubicBezTo>
                  <a:lnTo>
                    <a:pt x="5174" y="12308"/>
                  </a:lnTo>
                  <a:cubicBezTo>
                    <a:pt x="6049" y="12308"/>
                    <a:pt x="6783" y="11574"/>
                    <a:pt x="6783" y="10699"/>
                  </a:cubicBezTo>
                  <a:lnTo>
                    <a:pt x="6783" y="10053"/>
                  </a:lnTo>
                  <a:lnTo>
                    <a:pt x="13478" y="10053"/>
                  </a:lnTo>
                  <a:lnTo>
                    <a:pt x="13478" y="10699"/>
                  </a:lnTo>
                  <a:cubicBezTo>
                    <a:pt x="13478" y="11574"/>
                    <a:pt x="14282" y="12308"/>
                    <a:pt x="15156" y="12308"/>
                  </a:cubicBezTo>
                  <a:lnTo>
                    <a:pt x="15226" y="12308"/>
                  </a:lnTo>
                  <a:cubicBezTo>
                    <a:pt x="16170" y="12308"/>
                    <a:pt x="16904" y="11574"/>
                    <a:pt x="16904" y="10699"/>
                  </a:cubicBezTo>
                  <a:lnTo>
                    <a:pt x="16904" y="10053"/>
                  </a:lnTo>
                  <a:lnTo>
                    <a:pt x="18216" y="10053"/>
                  </a:lnTo>
                  <a:cubicBezTo>
                    <a:pt x="18723" y="10053"/>
                    <a:pt x="19160" y="9913"/>
                    <a:pt x="19527" y="9616"/>
                  </a:cubicBezTo>
                  <a:lnTo>
                    <a:pt x="19527" y="10857"/>
                  </a:lnTo>
                  <a:cubicBezTo>
                    <a:pt x="19527" y="11067"/>
                    <a:pt x="19736" y="11224"/>
                    <a:pt x="19964" y="11224"/>
                  </a:cubicBezTo>
                  <a:cubicBezTo>
                    <a:pt x="20173" y="11224"/>
                    <a:pt x="20331" y="11067"/>
                    <a:pt x="20331" y="10857"/>
                  </a:cubicBezTo>
                  <a:lnTo>
                    <a:pt x="20331" y="5542"/>
                  </a:lnTo>
                  <a:cubicBezTo>
                    <a:pt x="20331" y="4441"/>
                    <a:pt x="19457" y="3567"/>
                    <a:pt x="18355" y="3567"/>
                  </a:cubicBezTo>
                  <a:lnTo>
                    <a:pt x="14719" y="3567"/>
                  </a:lnTo>
                  <a:lnTo>
                    <a:pt x="14719" y="2046"/>
                  </a:lnTo>
                  <a:cubicBezTo>
                    <a:pt x="14719" y="945"/>
                    <a:pt x="13775" y="1"/>
                    <a:pt x="12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1199838" y="4434975"/>
              <a:ext cx="19700" cy="19675"/>
            </a:xfrm>
            <a:custGeom>
              <a:avLst/>
              <a:gdLst/>
              <a:ahLst/>
              <a:cxnLst/>
              <a:rect l="l" t="t" r="r" b="b"/>
              <a:pathLst>
                <a:path w="788" h="787" extrusionOk="0">
                  <a:moveTo>
                    <a:pt x="350" y="0"/>
                  </a:moveTo>
                  <a:cubicBezTo>
                    <a:pt x="141" y="0"/>
                    <a:pt x="1" y="210"/>
                    <a:pt x="1" y="437"/>
                  </a:cubicBezTo>
                  <a:cubicBezTo>
                    <a:pt x="1" y="647"/>
                    <a:pt x="141" y="787"/>
                    <a:pt x="350" y="787"/>
                  </a:cubicBezTo>
                  <a:cubicBezTo>
                    <a:pt x="578" y="787"/>
                    <a:pt x="787" y="647"/>
                    <a:pt x="787" y="437"/>
                  </a:cubicBezTo>
                  <a:cubicBezTo>
                    <a:pt x="787" y="210"/>
                    <a:pt x="578" y="0"/>
                    <a:pt x="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55"/>
          <p:cNvGrpSpPr/>
          <p:nvPr/>
        </p:nvGrpSpPr>
        <p:grpSpPr>
          <a:xfrm>
            <a:off x="1753138" y="1086975"/>
            <a:ext cx="510025" cy="509050"/>
            <a:chOff x="1753138" y="1086975"/>
            <a:chExt cx="510025" cy="509050"/>
          </a:xfrm>
        </p:grpSpPr>
        <p:sp>
          <p:nvSpPr>
            <p:cNvPr id="2038" name="Google Shape;2038;p55"/>
            <p:cNvSpPr/>
            <p:nvPr/>
          </p:nvSpPr>
          <p:spPr>
            <a:xfrm>
              <a:off x="2055563" y="1120525"/>
              <a:ext cx="151225" cy="160400"/>
            </a:xfrm>
            <a:custGeom>
              <a:avLst/>
              <a:gdLst/>
              <a:ahLst/>
              <a:cxnLst/>
              <a:rect l="l" t="t" r="r" b="b"/>
              <a:pathLst>
                <a:path w="6049" h="6416" extrusionOk="0">
                  <a:moveTo>
                    <a:pt x="3864" y="0"/>
                  </a:moveTo>
                  <a:cubicBezTo>
                    <a:pt x="3059" y="157"/>
                    <a:pt x="2255" y="594"/>
                    <a:pt x="1678" y="1171"/>
                  </a:cubicBezTo>
                  <a:cubicBezTo>
                    <a:pt x="297" y="2622"/>
                    <a:pt x="0" y="4737"/>
                    <a:pt x="804" y="6416"/>
                  </a:cubicBezTo>
                  <a:lnTo>
                    <a:pt x="6049" y="1171"/>
                  </a:lnTo>
                  <a:cubicBezTo>
                    <a:pt x="5385" y="594"/>
                    <a:pt x="4668" y="157"/>
                    <a:pt x="3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>
              <a:off x="2110188" y="1215350"/>
              <a:ext cx="70825" cy="67875"/>
            </a:xfrm>
            <a:custGeom>
              <a:avLst/>
              <a:gdLst/>
              <a:ahLst/>
              <a:cxnLst/>
              <a:rect l="l" t="t" r="r" b="b"/>
              <a:pathLst>
                <a:path w="2833" h="2715" extrusionOk="0">
                  <a:moveTo>
                    <a:pt x="2693" y="0"/>
                  </a:moveTo>
                  <a:lnTo>
                    <a:pt x="0" y="2623"/>
                  </a:lnTo>
                  <a:cubicBezTo>
                    <a:pt x="213" y="2683"/>
                    <a:pt x="430" y="2715"/>
                    <a:pt x="645" y="2715"/>
                  </a:cubicBezTo>
                  <a:cubicBezTo>
                    <a:pt x="1174" y="2715"/>
                    <a:pt x="1693" y="2526"/>
                    <a:pt x="2116" y="2116"/>
                  </a:cubicBezTo>
                  <a:cubicBezTo>
                    <a:pt x="2693" y="1521"/>
                    <a:pt x="2832" y="735"/>
                    <a:pt x="2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>
              <a:off x="2008363" y="1113200"/>
              <a:ext cx="61650" cy="60225"/>
            </a:xfrm>
            <a:custGeom>
              <a:avLst/>
              <a:gdLst/>
              <a:ahLst/>
              <a:cxnLst/>
              <a:rect l="l" t="t" r="r" b="b"/>
              <a:pathLst>
                <a:path w="2466" h="2409" extrusionOk="0">
                  <a:moveTo>
                    <a:pt x="1528" y="0"/>
                  </a:moveTo>
                  <a:cubicBezTo>
                    <a:pt x="1364" y="0"/>
                    <a:pt x="1198" y="75"/>
                    <a:pt x="1084" y="223"/>
                  </a:cubicBezTo>
                  <a:lnTo>
                    <a:pt x="210" y="1027"/>
                  </a:lnTo>
                  <a:cubicBezTo>
                    <a:pt x="0" y="1324"/>
                    <a:pt x="0" y="1674"/>
                    <a:pt x="210" y="1971"/>
                  </a:cubicBezTo>
                  <a:lnTo>
                    <a:pt x="717" y="2408"/>
                  </a:lnTo>
                  <a:lnTo>
                    <a:pt x="2465" y="660"/>
                  </a:lnTo>
                  <a:lnTo>
                    <a:pt x="1958" y="223"/>
                  </a:lnTo>
                  <a:cubicBezTo>
                    <a:pt x="1853" y="75"/>
                    <a:pt x="1692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1904338" y="1158975"/>
              <a:ext cx="114975" cy="342225"/>
            </a:xfrm>
            <a:custGeom>
              <a:avLst/>
              <a:gdLst/>
              <a:ahLst/>
              <a:cxnLst/>
              <a:rect l="l" t="t" r="r" b="b"/>
              <a:pathLst>
                <a:path w="4599" h="13689" extrusionOk="0">
                  <a:moveTo>
                    <a:pt x="4074" y="0"/>
                  </a:moveTo>
                  <a:lnTo>
                    <a:pt x="1" y="4074"/>
                  </a:lnTo>
                  <a:lnTo>
                    <a:pt x="1" y="13688"/>
                  </a:lnTo>
                  <a:lnTo>
                    <a:pt x="805" y="13688"/>
                  </a:lnTo>
                  <a:lnTo>
                    <a:pt x="805" y="4511"/>
                  </a:lnTo>
                  <a:lnTo>
                    <a:pt x="4598" y="717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1835288" y="1504675"/>
              <a:ext cx="229475" cy="80425"/>
            </a:xfrm>
            <a:custGeom>
              <a:avLst/>
              <a:gdLst/>
              <a:ahLst/>
              <a:cxnLst/>
              <a:rect l="l" t="t" r="r" b="b"/>
              <a:pathLst>
                <a:path w="9179" h="3217" extrusionOk="0">
                  <a:moveTo>
                    <a:pt x="3270" y="0"/>
                  </a:moveTo>
                  <a:cubicBezTo>
                    <a:pt x="1452" y="0"/>
                    <a:pt x="1" y="1469"/>
                    <a:pt x="1" y="3217"/>
                  </a:cubicBezTo>
                  <a:lnTo>
                    <a:pt x="9178" y="3217"/>
                  </a:lnTo>
                  <a:cubicBezTo>
                    <a:pt x="9178" y="1608"/>
                    <a:pt x="8077" y="297"/>
                    <a:pt x="6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1818688" y="15357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7" y="0"/>
                  </a:moveTo>
                  <a:cubicBezTo>
                    <a:pt x="298" y="0"/>
                    <a:pt x="228" y="70"/>
                    <a:pt x="158" y="158"/>
                  </a:cubicBezTo>
                  <a:cubicBezTo>
                    <a:pt x="70" y="228"/>
                    <a:pt x="0" y="297"/>
                    <a:pt x="0" y="367"/>
                  </a:cubicBezTo>
                  <a:cubicBezTo>
                    <a:pt x="0" y="507"/>
                    <a:pt x="70" y="595"/>
                    <a:pt x="158" y="665"/>
                  </a:cubicBezTo>
                  <a:cubicBezTo>
                    <a:pt x="228" y="734"/>
                    <a:pt x="298" y="804"/>
                    <a:pt x="437" y="804"/>
                  </a:cubicBezTo>
                  <a:cubicBezTo>
                    <a:pt x="507" y="804"/>
                    <a:pt x="595" y="734"/>
                    <a:pt x="665" y="665"/>
                  </a:cubicBezTo>
                  <a:cubicBezTo>
                    <a:pt x="735" y="595"/>
                    <a:pt x="805" y="507"/>
                    <a:pt x="805" y="367"/>
                  </a:cubicBezTo>
                  <a:cubicBezTo>
                    <a:pt x="805" y="297"/>
                    <a:pt x="735" y="228"/>
                    <a:pt x="665" y="158"/>
                  </a:cubicBezTo>
                  <a:cubicBezTo>
                    <a:pt x="595" y="70"/>
                    <a:pt x="507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1864138" y="15357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7" y="0"/>
                  </a:moveTo>
                  <a:cubicBezTo>
                    <a:pt x="298" y="0"/>
                    <a:pt x="228" y="70"/>
                    <a:pt x="158" y="158"/>
                  </a:cubicBezTo>
                  <a:cubicBezTo>
                    <a:pt x="88" y="228"/>
                    <a:pt x="0" y="297"/>
                    <a:pt x="0" y="367"/>
                  </a:cubicBezTo>
                  <a:cubicBezTo>
                    <a:pt x="0" y="507"/>
                    <a:pt x="88" y="595"/>
                    <a:pt x="158" y="665"/>
                  </a:cubicBezTo>
                  <a:cubicBezTo>
                    <a:pt x="228" y="734"/>
                    <a:pt x="298" y="804"/>
                    <a:pt x="437" y="804"/>
                  </a:cubicBezTo>
                  <a:cubicBezTo>
                    <a:pt x="525" y="804"/>
                    <a:pt x="595" y="734"/>
                    <a:pt x="665" y="665"/>
                  </a:cubicBezTo>
                  <a:cubicBezTo>
                    <a:pt x="735" y="595"/>
                    <a:pt x="805" y="507"/>
                    <a:pt x="805" y="367"/>
                  </a:cubicBezTo>
                  <a:cubicBezTo>
                    <a:pt x="805" y="297"/>
                    <a:pt x="735" y="228"/>
                    <a:pt x="665" y="158"/>
                  </a:cubicBezTo>
                  <a:cubicBezTo>
                    <a:pt x="595" y="70"/>
                    <a:pt x="525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>
              <a:off x="1910013" y="1535700"/>
              <a:ext cx="19700" cy="20125"/>
            </a:xfrm>
            <a:custGeom>
              <a:avLst/>
              <a:gdLst/>
              <a:ahLst/>
              <a:cxnLst/>
              <a:rect l="l" t="t" r="r" b="b"/>
              <a:pathLst>
                <a:path w="788" h="805" extrusionOk="0">
                  <a:moveTo>
                    <a:pt x="438" y="0"/>
                  </a:moveTo>
                  <a:cubicBezTo>
                    <a:pt x="281" y="0"/>
                    <a:pt x="211" y="70"/>
                    <a:pt x="141" y="158"/>
                  </a:cubicBezTo>
                  <a:cubicBezTo>
                    <a:pt x="71" y="228"/>
                    <a:pt x="1" y="297"/>
                    <a:pt x="1" y="367"/>
                  </a:cubicBezTo>
                  <a:cubicBezTo>
                    <a:pt x="1" y="507"/>
                    <a:pt x="71" y="595"/>
                    <a:pt x="141" y="665"/>
                  </a:cubicBezTo>
                  <a:cubicBezTo>
                    <a:pt x="211" y="734"/>
                    <a:pt x="281" y="804"/>
                    <a:pt x="438" y="804"/>
                  </a:cubicBezTo>
                  <a:cubicBezTo>
                    <a:pt x="508" y="804"/>
                    <a:pt x="578" y="734"/>
                    <a:pt x="648" y="665"/>
                  </a:cubicBezTo>
                  <a:cubicBezTo>
                    <a:pt x="718" y="595"/>
                    <a:pt x="788" y="507"/>
                    <a:pt x="788" y="367"/>
                  </a:cubicBezTo>
                  <a:cubicBezTo>
                    <a:pt x="788" y="297"/>
                    <a:pt x="718" y="228"/>
                    <a:pt x="648" y="158"/>
                  </a:cubicBezTo>
                  <a:cubicBezTo>
                    <a:pt x="578" y="70"/>
                    <a:pt x="508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1753138" y="1086975"/>
              <a:ext cx="462825" cy="509050"/>
            </a:xfrm>
            <a:custGeom>
              <a:avLst/>
              <a:gdLst/>
              <a:ahLst/>
              <a:cxnLst/>
              <a:rect l="l" t="t" r="r" b="b"/>
              <a:pathLst>
                <a:path w="18513" h="20362" extrusionOk="0">
                  <a:moveTo>
                    <a:pt x="11040" y="783"/>
                  </a:moveTo>
                  <a:cubicBezTo>
                    <a:pt x="11114" y="783"/>
                    <a:pt x="11188" y="800"/>
                    <a:pt x="11223" y="835"/>
                  </a:cubicBezTo>
                  <a:lnTo>
                    <a:pt x="12097" y="1709"/>
                  </a:lnTo>
                  <a:cubicBezTo>
                    <a:pt x="11870" y="1849"/>
                    <a:pt x="11660" y="2076"/>
                    <a:pt x="11433" y="2216"/>
                  </a:cubicBezTo>
                  <a:cubicBezTo>
                    <a:pt x="11223" y="2443"/>
                    <a:pt x="11083" y="2653"/>
                    <a:pt x="10856" y="2880"/>
                  </a:cubicBezTo>
                  <a:lnTo>
                    <a:pt x="10052" y="2076"/>
                  </a:lnTo>
                  <a:cubicBezTo>
                    <a:pt x="9982" y="2006"/>
                    <a:pt x="9982" y="1936"/>
                    <a:pt x="9982" y="1849"/>
                  </a:cubicBezTo>
                  <a:cubicBezTo>
                    <a:pt x="9982" y="1779"/>
                    <a:pt x="9982" y="1709"/>
                    <a:pt x="10052" y="1639"/>
                  </a:cubicBezTo>
                  <a:lnTo>
                    <a:pt x="10856" y="835"/>
                  </a:lnTo>
                  <a:cubicBezTo>
                    <a:pt x="10891" y="800"/>
                    <a:pt x="10965" y="783"/>
                    <a:pt x="11040" y="783"/>
                  </a:cubicBezTo>
                  <a:close/>
                  <a:moveTo>
                    <a:pt x="16398" y="4838"/>
                  </a:moveTo>
                  <a:lnTo>
                    <a:pt x="16398" y="4838"/>
                  </a:lnTo>
                  <a:cubicBezTo>
                    <a:pt x="16765" y="5503"/>
                    <a:pt x="16677" y="6377"/>
                    <a:pt x="16100" y="6954"/>
                  </a:cubicBezTo>
                  <a:cubicBezTo>
                    <a:pt x="15808" y="7287"/>
                    <a:pt x="15369" y="7457"/>
                    <a:pt x="14923" y="7457"/>
                  </a:cubicBezTo>
                  <a:cubicBezTo>
                    <a:pt x="14597" y="7457"/>
                    <a:pt x="14266" y="7365"/>
                    <a:pt x="13985" y="7181"/>
                  </a:cubicBezTo>
                  <a:lnTo>
                    <a:pt x="16398" y="4838"/>
                  </a:lnTo>
                  <a:close/>
                  <a:moveTo>
                    <a:pt x="14929" y="1639"/>
                  </a:moveTo>
                  <a:cubicBezTo>
                    <a:pt x="15891" y="1639"/>
                    <a:pt x="16765" y="1936"/>
                    <a:pt x="17551" y="2513"/>
                  </a:cubicBezTo>
                  <a:lnTo>
                    <a:pt x="16100" y="3964"/>
                  </a:lnTo>
                  <a:lnTo>
                    <a:pt x="13111" y="6954"/>
                  </a:lnTo>
                  <a:lnTo>
                    <a:pt x="11730" y="8335"/>
                  </a:lnTo>
                  <a:cubicBezTo>
                    <a:pt x="10419" y="6744"/>
                    <a:pt x="10489" y="4331"/>
                    <a:pt x="12027" y="2810"/>
                  </a:cubicBezTo>
                  <a:cubicBezTo>
                    <a:pt x="12831" y="2006"/>
                    <a:pt x="13845" y="1639"/>
                    <a:pt x="14929" y="1639"/>
                  </a:cubicBezTo>
                  <a:close/>
                  <a:moveTo>
                    <a:pt x="9685" y="2810"/>
                  </a:moveTo>
                  <a:lnTo>
                    <a:pt x="10279" y="3387"/>
                  </a:lnTo>
                  <a:lnTo>
                    <a:pt x="6556" y="7093"/>
                  </a:lnTo>
                  <a:cubicBezTo>
                    <a:pt x="6486" y="7181"/>
                    <a:pt x="6416" y="7321"/>
                    <a:pt x="6416" y="7391"/>
                  </a:cubicBezTo>
                  <a:lnTo>
                    <a:pt x="6416" y="16201"/>
                  </a:lnTo>
                  <a:lnTo>
                    <a:pt x="5612" y="16201"/>
                  </a:lnTo>
                  <a:lnTo>
                    <a:pt x="5612" y="6814"/>
                  </a:lnTo>
                  <a:lnTo>
                    <a:pt x="9685" y="2810"/>
                  </a:lnTo>
                  <a:close/>
                  <a:moveTo>
                    <a:pt x="9178" y="17005"/>
                  </a:moveTo>
                  <a:cubicBezTo>
                    <a:pt x="10646" y="17005"/>
                    <a:pt x="11870" y="18107"/>
                    <a:pt x="12027" y="19558"/>
                  </a:cubicBezTo>
                  <a:lnTo>
                    <a:pt x="874" y="19558"/>
                  </a:lnTo>
                  <a:cubicBezTo>
                    <a:pt x="1032" y="18107"/>
                    <a:pt x="2255" y="17005"/>
                    <a:pt x="3724" y="17005"/>
                  </a:cubicBezTo>
                  <a:close/>
                  <a:moveTo>
                    <a:pt x="11040" y="0"/>
                  </a:moveTo>
                  <a:cubicBezTo>
                    <a:pt x="10769" y="0"/>
                    <a:pt x="10498" y="110"/>
                    <a:pt x="10279" y="328"/>
                  </a:cubicBezTo>
                  <a:lnTo>
                    <a:pt x="9475" y="1132"/>
                  </a:lnTo>
                  <a:cubicBezTo>
                    <a:pt x="9248" y="1272"/>
                    <a:pt x="9178" y="1569"/>
                    <a:pt x="9178" y="1849"/>
                  </a:cubicBezTo>
                  <a:lnTo>
                    <a:pt x="9178" y="2146"/>
                  </a:lnTo>
                  <a:lnTo>
                    <a:pt x="4965" y="6377"/>
                  </a:lnTo>
                  <a:cubicBezTo>
                    <a:pt x="4877" y="6447"/>
                    <a:pt x="4877" y="6516"/>
                    <a:pt x="4877" y="6656"/>
                  </a:cubicBezTo>
                  <a:lnTo>
                    <a:pt x="4877" y="16201"/>
                  </a:lnTo>
                  <a:lnTo>
                    <a:pt x="3724" y="16201"/>
                  </a:lnTo>
                  <a:cubicBezTo>
                    <a:pt x="1678" y="16201"/>
                    <a:pt x="0" y="17879"/>
                    <a:pt x="0" y="19925"/>
                  </a:cubicBezTo>
                  <a:cubicBezTo>
                    <a:pt x="0" y="20134"/>
                    <a:pt x="227" y="20362"/>
                    <a:pt x="437" y="20362"/>
                  </a:cubicBezTo>
                  <a:lnTo>
                    <a:pt x="12464" y="20362"/>
                  </a:lnTo>
                  <a:cubicBezTo>
                    <a:pt x="12674" y="20362"/>
                    <a:pt x="12831" y="20134"/>
                    <a:pt x="12831" y="19925"/>
                  </a:cubicBezTo>
                  <a:cubicBezTo>
                    <a:pt x="12831" y="17879"/>
                    <a:pt x="11223" y="16201"/>
                    <a:pt x="9178" y="16201"/>
                  </a:cubicBezTo>
                  <a:lnTo>
                    <a:pt x="7220" y="16201"/>
                  </a:lnTo>
                  <a:lnTo>
                    <a:pt x="7220" y="7530"/>
                  </a:lnTo>
                  <a:lnTo>
                    <a:pt x="10122" y="4698"/>
                  </a:lnTo>
                  <a:lnTo>
                    <a:pt x="10122" y="4698"/>
                  </a:lnTo>
                  <a:cubicBezTo>
                    <a:pt x="9772" y="6219"/>
                    <a:pt x="10209" y="7967"/>
                    <a:pt x="11433" y="9209"/>
                  </a:cubicBezTo>
                  <a:cubicBezTo>
                    <a:pt x="11520" y="9279"/>
                    <a:pt x="11590" y="9366"/>
                    <a:pt x="11730" y="9366"/>
                  </a:cubicBezTo>
                  <a:cubicBezTo>
                    <a:pt x="11800" y="9366"/>
                    <a:pt x="11957" y="9279"/>
                    <a:pt x="12027" y="9209"/>
                  </a:cubicBezTo>
                  <a:lnTo>
                    <a:pt x="13478" y="7758"/>
                  </a:lnTo>
                  <a:cubicBezTo>
                    <a:pt x="13845" y="8055"/>
                    <a:pt x="14352" y="8265"/>
                    <a:pt x="14929" y="8265"/>
                  </a:cubicBezTo>
                  <a:cubicBezTo>
                    <a:pt x="15594" y="8265"/>
                    <a:pt x="16240" y="7967"/>
                    <a:pt x="16677" y="7530"/>
                  </a:cubicBezTo>
                  <a:cubicBezTo>
                    <a:pt x="17202" y="7023"/>
                    <a:pt x="17412" y="6377"/>
                    <a:pt x="17412" y="5712"/>
                  </a:cubicBezTo>
                  <a:cubicBezTo>
                    <a:pt x="17412" y="5205"/>
                    <a:pt x="17272" y="4698"/>
                    <a:pt x="16975" y="4261"/>
                  </a:cubicBezTo>
                  <a:lnTo>
                    <a:pt x="18426" y="2810"/>
                  </a:lnTo>
                  <a:cubicBezTo>
                    <a:pt x="18513" y="2723"/>
                    <a:pt x="18513" y="2653"/>
                    <a:pt x="18513" y="2513"/>
                  </a:cubicBezTo>
                  <a:cubicBezTo>
                    <a:pt x="18513" y="2443"/>
                    <a:pt x="18513" y="2286"/>
                    <a:pt x="18426" y="2216"/>
                  </a:cubicBezTo>
                  <a:cubicBezTo>
                    <a:pt x="17453" y="1288"/>
                    <a:pt x="16179" y="803"/>
                    <a:pt x="14889" y="803"/>
                  </a:cubicBezTo>
                  <a:cubicBezTo>
                    <a:pt x="14163" y="803"/>
                    <a:pt x="13431" y="957"/>
                    <a:pt x="12744" y="1272"/>
                  </a:cubicBezTo>
                  <a:lnTo>
                    <a:pt x="11800" y="328"/>
                  </a:lnTo>
                  <a:cubicBezTo>
                    <a:pt x="11582" y="110"/>
                    <a:pt x="11311" y="0"/>
                    <a:pt x="11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2201088" y="1182575"/>
              <a:ext cx="62075" cy="20125"/>
            </a:xfrm>
            <a:custGeom>
              <a:avLst/>
              <a:gdLst/>
              <a:ahLst/>
              <a:cxnLst/>
              <a:rect l="l" t="t" r="r" b="b"/>
              <a:pathLst>
                <a:path w="2483" h="805" extrusionOk="0">
                  <a:moveTo>
                    <a:pt x="368" y="0"/>
                  </a:moveTo>
                  <a:cubicBezTo>
                    <a:pt x="158" y="0"/>
                    <a:pt x="1" y="210"/>
                    <a:pt x="1" y="437"/>
                  </a:cubicBezTo>
                  <a:cubicBezTo>
                    <a:pt x="1" y="647"/>
                    <a:pt x="158" y="805"/>
                    <a:pt x="368" y="805"/>
                  </a:cubicBezTo>
                  <a:lnTo>
                    <a:pt x="2046" y="805"/>
                  </a:lnTo>
                  <a:cubicBezTo>
                    <a:pt x="2256" y="805"/>
                    <a:pt x="2483" y="647"/>
                    <a:pt x="2483" y="437"/>
                  </a:cubicBezTo>
                  <a:cubicBezTo>
                    <a:pt x="2483" y="210"/>
                    <a:pt x="2256" y="0"/>
                    <a:pt x="2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2069988" y="1321100"/>
              <a:ext cx="20125" cy="74325"/>
            </a:xfrm>
            <a:custGeom>
              <a:avLst/>
              <a:gdLst/>
              <a:ahLst/>
              <a:cxnLst/>
              <a:rect l="l" t="t" r="r" b="b"/>
              <a:pathLst>
                <a:path w="805" h="2973" extrusionOk="0">
                  <a:moveTo>
                    <a:pt x="367" y="1"/>
                  </a:moveTo>
                  <a:cubicBezTo>
                    <a:pt x="157" y="1"/>
                    <a:pt x="0" y="141"/>
                    <a:pt x="0" y="351"/>
                  </a:cubicBezTo>
                  <a:lnTo>
                    <a:pt x="0" y="2623"/>
                  </a:lnTo>
                  <a:cubicBezTo>
                    <a:pt x="0" y="2833"/>
                    <a:pt x="157" y="2973"/>
                    <a:pt x="367" y="2973"/>
                  </a:cubicBezTo>
                  <a:cubicBezTo>
                    <a:pt x="595" y="2973"/>
                    <a:pt x="804" y="2833"/>
                    <a:pt x="804" y="2623"/>
                  </a:cubicBezTo>
                  <a:lnTo>
                    <a:pt x="804" y="351"/>
                  </a:lnTo>
                  <a:cubicBezTo>
                    <a:pt x="804" y="141"/>
                    <a:pt x="595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2069988" y="141375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367" y="1"/>
                  </a:moveTo>
                  <a:cubicBezTo>
                    <a:pt x="297" y="1"/>
                    <a:pt x="157" y="1"/>
                    <a:pt x="70" y="71"/>
                  </a:cubicBezTo>
                  <a:cubicBezTo>
                    <a:pt x="0" y="141"/>
                    <a:pt x="0" y="298"/>
                    <a:pt x="0" y="368"/>
                  </a:cubicBezTo>
                  <a:cubicBezTo>
                    <a:pt x="0" y="508"/>
                    <a:pt x="0" y="578"/>
                    <a:pt x="70" y="665"/>
                  </a:cubicBezTo>
                  <a:cubicBezTo>
                    <a:pt x="157" y="735"/>
                    <a:pt x="297" y="805"/>
                    <a:pt x="367" y="805"/>
                  </a:cubicBezTo>
                  <a:cubicBezTo>
                    <a:pt x="507" y="805"/>
                    <a:pt x="595" y="735"/>
                    <a:pt x="664" y="665"/>
                  </a:cubicBezTo>
                  <a:cubicBezTo>
                    <a:pt x="734" y="578"/>
                    <a:pt x="804" y="508"/>
                    <a:pt x="804" y="368"/>
                  </a:cubicBezTo>
                  <a:cubicBezTo>
                    <a:pt x="804" y="298"/>
                    <a:pt x="734" y="141"/>
                    <a:pt x="664" y="71"/>
                  </a:cubicBezTo>
                  <a:cubicBezTo>
                    <a:pt x="595" y="1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55"/>
          <p:cNvGrpSpPr/>
          <p:nvPr/>
        </p:nvGrpSpPr>
        <p:grpSpPr>
          <a:xfrm>
            <a:off x="1753138" y="1818025"/>
            <a:ext cx="510025" cy="510025"/>
            <a:chOff x="1753138" y="1818025"/>
            <a:chExt cx="510025" cy="510025"/>
          </a:xfrm>
        </p:grpSpPr>
        <p:sp>
          <p:nvSpPr>
            <p:cNvPr id="2051" name="Google Shape;2051;p55"/>
            <p:cNvSpPr/>
            <p:nvPr/>
          </p:nvSpPr>
          <p:spPr>
            <a:xfrm>
              <a:off x="2197588" y="1828950"/>
              <a:ext cx="54650" cy="488175"/>
            </a:xfrm>
            <a:custGeom>
              <a:avLst/>
              <a:gdLst/>
              <a:ahLst/>
              <a:cxnLst/>
              <a:rect l="l" t="t" r="r" b="b"/>
              <a:pathLst>
                <a:path w="2186" h="19527" extrusionOk="0">
                  <a:moveTo>
                    <a:pt x="141" y="0"/>
                  </a:moveTo>
                  <a:cubicBezTo>
                    <a:pt x="71" y="0"/>
                    <a:pt x="1" y="367"/>
                    <a:pt x="1" y="804"/>
                  </a:cubicBezTo>
                  <a:lnTo>
                    <a:pt x="1" y="18723"/>
                  </a:lnTo>
                  <a:cubicBezTo>
                    <a:pt x="1" y="19160"/>
                    <a:pt x="71" y="19527"/>
                    <a:pt x="141" y="19527"/>
                  </a:cubicBezTo>
                  <a:lnTo>
                    <a:pt x="2116" y="19527"/>
                  </a:lnTo>
                  <a:cubicBezTo>
                    <a:pt x="2186" y="19527"/>
                    <a:pt x="2186" y="19160"/>
                    <a:pt x="2186" y="18723"/>
                  </a:cubicBezTo>
                  <a:lnTo>
                    <a:pt x="2186" y="8094"/>
                  </a:lnTo>
                  <a:lnTo>
                    <a:pt x="2186" y="804"/>
                  </a:lnTo>
                  <a:cubicBezTo>
                    <a:pt x="2186" y="367"/>
                    <a:pt x="2186" y="0"/>
                    <a:pt x="2116" y="0"/>
                  </a:cubicBezTo>
                  <a:close/>
                </a:path>
              </a:pathLst>
            </a:custGeom>
            <a:solidFill>
              <a:srgbClr val="FFEE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1927938" y="1828950"/>
              <a:ext cx="271425" cy="488175"/>
            </a:xfrm>
            <a:custGeom>
              <a:avLst/>
              <a:gdLst/>
              <a:ahLst/>
              <a:cxnLst/>
              <a:rect l="l" t="t" r="r" b="b"/>
              <a:pathLst>
                <a:path w="10857" h="19527" extrusionOk="0">
                  <a:moveTo>
                    <a:pt x="508" y="0"/>
                  </a:moveTo>
                  <a:cubicBezTo>
                    <a:pt x="228" y="0"/>
                    <a:pt x="1" y="367"/>
                    <a:pt x="1" y="804"/>
                  </a:cubicBezTo>
                  <a:lnTo>
                    <a:pt x="1" y="18723"/>
                  </a:lnTo>
                  <a:cubicBezTo>
                    <a:pt x="1" y="19160"/>
                    <a:pt x="228" y="19527"/>
                    <a:pt x="508" y="19527"/>
                  </a:cubicBezTo>
                  <a:lnTo>
                    <a:pt x="10280" y="19527"/>
                  </a:lnTo>
                  <a:cubicBezTo>
                    <a:pt x="10647" y="19527"/>
                    <a:pt x="10857" y="19160"/>
                    <a:pt x="10857" y="18723"/>
                  </a:cubicBezTo>
                  <a:lnTo>
                    <a:pt x="10857" y="8094"/>
                  </a:lnTo>
                  <a:lnTo>
                    <a:pt x="10857" y="804"/>
                  </a:lnTo>
                  <a:cubicBezTo>
                    <a:pt x="10857" y="367"/>
                    <a:pt x="10647" y="0"/>
                    <a:pt x="10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2008363" y="1881825"/>
              <a:ext cx="131125" cy="87425"/>
            </a:xfrm>
            <a:custGeom>
              <a:avLst/>
              <a:gdLst/>
              <a:ahLst/>
              <a:cxnLst/>
              <a:rect l="l" t="t" r="r" b="b"/>
              <a:pathLst>
                <a:path w="5245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5245" y="3497"/>
                  </a:lnTo>
                  <a:lnTo>
                    <a:pt x="5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5"/>
            <p:cNvSpPr/>
            <p:nvPr/>
          </p:nvSpPr>
          <p:spPr>
            <a:xfrm>
              <a:off x="1904338" y="2253300"/>
              <a:ext cx="136825" cy="20125"/>
            </a:xfrm>
            <a:custGeom>
              <a:avLst/>
              <a:gdLst/>
              <a:ahLst/>
              <a:cxnLst/>
              <a:rect l="l" t="t" r="r" b="b"/>
              <a:pathLst>
                <a:path w="5473" h="805" extrusionOk="0">
                  <a:moveTo>
                    <a:pt x="438" y="1"/>
                  </a:moveTo>
                  <a:cubicBezTo>
                    <a:pt x="228" y="1"/>
                    <a:pt x="1" y="210"/>
                    <a:pt x="1" y="438"/>
                  </a:cubicBezTo>
                  <a:cubicBezTo>
                    <a:pt x="1" y="647"/>
                    <a:pt x="228" y="805"/>
                    <a:pt x="438" y="805"/>
                  </a:cubicBezTo>
                  <a:lnTo>
                    <a:pt x="5035" y="805"/>
                  </a:lnTo>
                  <a:cubicBezTo>
                    <a:pt x="5245" y="805"/>
                    <a:pt x="5472" y="647"/>
                    <a:pt x="5472" y="438"/>
                  </a:cubicBezTo>
                  <a:cubicBezTo>
                    <a:pt x="5472" y="210"/>
                    <a:pt x="5245" y="1"/>
                    <a:pt x="50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5"/>
            <p:cNvSpPr/>
            <p:nvPr/>
          </p:nvSpPr>
          <p:spPr>
            <a:xfrm>
              <a:off x="1904338" y="2206100"/>
              <a:ext cx="85700" cy="19700"/>
            </a:xfrm>
            <a:custGeom>
              <a:avLst/>
              <a:gdLst/>
              <a:ahLst/>
              <a:cxnLst/>
              <a:rect l="l" t="t" r="r" b="b"/>
              <a:pathLst>
                <a:path w="3428" h="788" extrusionOk="0">
                  <a:moveTo>
                    <a:pt x="438" y="1"/>
                  </a:moveTo>
                  <a:cubicBezTo>
                    <a:pt x="228" y="1"/>
                    <a:pt x="1" y="210"/>
                    <a:pt x="1" y="438"/>
                  </a:cubicBezTo>
                  <a:cubicBezTo>
                    <a:pt x="1" y="647"/>
                    <a:pt x="228" y="787"/>
                    <a:pt x="438" y="787"/>
                  </a:cubicBezTo>
                  <a:lnTo>
                    <a:pt x="2990" y="787"/>
                  </a:lnTo>
                  <a:cubicBezTo>
                    <a:pt x="3200" y="787"/>
                    <a:pt x="3427" y="647"/>
                    <a:pt x="3427" y="438"/>
                  </a:cubicBezTo>
                  <a:cubicBezTo>
                    <a:pt x="3427" y="210"/>
                    <a:pt x="3200" y="1"/>
                    <a:pt x="2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5"/>
            <p:cNvSpPr/>
            <p:nvPr/>
          </p:nvSpPr>
          <p:spPr>
            <a:xfrm>
              <a:off x="2021038" y="2206100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367" y="1"/>
                  </a:moveTo>
                  <a:cubicBezTo>
                    <a:pt x="280" y="1"/>
                    <a:pt x="140" y="71"/>
                    <a:pt x="70" y="140"/>
                  </a:cubicBezTo>
                  <a:cubicBezTo>
                    <a:pt x="0" y="210"/>
                    <a:pt x="0" y="280"/>
                    <a:pt x="0" y="438"/>
                  </a:cubicBezTo>
                  <a:cubicBezTo>
                    <a:pt x="0" y="508"/>
                    <a:pt x="0" y="577"/>
                    <a:pt x="70" y="647"/>
                  </a:cubicBezTo>
                  <a:cubicBezTo>
                    <a:pt x="140" y="717"/>
                    <a:pt x="280" y="787"/>
                    <a:pt x="367" y="787"/>
                  </a:cubicBezTo>
                  <a:cubicBezTo>
                    <a:pt x="507" y="787"/>
                    <a:pt x="577" y="717"/>
                    <a:pt x="647" y="647"/>
                  </a:cubicBezTo>
                  <a:cubicBezTo>
                    <a:pt x="717" y="577"/>
                    <a:pt x="804" y="508"/>
                    <a:pt x="804" y="438"/>
                  </a:cubicBezTo>
                  <a:cubicBezTo>
                    <a:pt x="804" y="280"/>
                    <a:pt x="717" y="210"/>
                    <a:pt x="647" y="140"/>
                  </a:cubicBezTo>
                  <a:cubicBezTo>
                    <a:pt x="577" y="71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5"/>
            <p:cNvSpPr/>
            <p:nvPr/>
          </p:nvSpPr>
          <p:spPr>
            <a:xfrm>
              <a:off x="1753138" y="1818025"/>
              <a:ext cx="510025" cy="510025"/>
            </a:xfrm>
            <a:custGeom>
              <a:avLst/>
              <a:gdLst/>
              <a:ahLst/>
              <a:cxnLst/>
              <a:rect l="l" t="t" r="r" b="b"/>
              <a:pathLst>
                <a:path w="20401" h="20401" extrusionOk="0">
                  <a:moveTo>
                    <a:pt x="1608" y="2989"/>
                  </a:moveTo>
                  <a:lnTo>
                    <a:pt x="1608" y="4161"/>
                  </a:lnTo>
                  <a:cubicBezTo>
                    <a:pt x="1539" y="4073"/>
                    <a:pt x="1469" y="4073"/>
                    <a:pt x="1381" y="4073"/>
                  </a:cubicBezTo>
                  <a:cubicBezTo>
                    <a:pt x="1101" y="4073"/>
                    <a:pt x="804" y="3794"/>
                    <a:pt x="804" y="3496"/>
                  </a:cubicBezTo>
                  <a:cubicBezTo>
                    <a:pt x="804" y="3199"/>
                    <a:pt x="1101" y="2989"/>
                    <a:pt x="1381" y="2989"/>
                  </a:cubicBezTo>
                  <a:close/>
                  <a:moveTo>
                    <a:pt x="1608" y="7430"/>
                  </a:moveTo>
                  <a:lnTo>
                    <a:pt x="1608" y="8601"/>
                  </a:lnTo>
                  <a:cubicBezTo>
                    <a:pt x="1539" y="8531"/>
                    <a:pt x="1469" y="8531"/>
                    <a:pt x="1381" y="8531"/>
                  </a:cubicBezTo>
                  <a:cubicBezTo>
                    <a:pt x="1101" y="8531"/>
                    <a:pt x="804" y="8304"/>
                    <a:pt x="804" y="7937"/>
                  </a:cubicBezTo>
                  <a:cubicBezTo>
                    <a:pt x="804" y="7657"/>
                    <a:pt x="1101" y="7430"/>
                    <a:pt x="1381" y="7430"/>
                  </a:cubicBezTo>
                  <a:close/>
                  <a:moveTo>
                    <a:pt x="1608" y="11870"/>
                  </a:moveTo>
                  <a:lnTo>
                    <a:pt x="1608" y="13041"/>
                  </a:lnTo>
                  <a:cubicBezTo>
                    <a:pt x="1539" y="13041"/>
                    <a:pt x="1469" y="12971"/>
                    <a:pt x="1381" y="12971"/>
                  </a:cubicBezTo>
                  <a:cubicBezTo>
                    <a:pt x="1101" y="12971"/>
                    <a:pt x="804" y="12744"/>
                    <a:pt x="804" y="12464"/>
                  </a:cubicBezTo>
                  <a:cubicBezTo>
                    <a:pt x="804" y="12097"/>
                    <a:pt x="1101" y="11870"/>
                    <a:pt x="1381" y="11870"/>
                  </a:cubicBezTo>
                  <a:close/>
                  <a:moveTo>
                    <a:pt x="1608" y="16310"/>
                  </a:moveTo>
                  <a:lnTo>
                    <a:pt x="1608" y="17481"/>
                  </a:lnTo>
                  <a:cubicBezTo>
                    <a:pt x="1539" y="17481"/>
                    <a:pt x="1469" y="17412"/>
                    <a:pt x="1381" y="17412"/>
                  </a:cubicBezTo>
                  <a:cubicBezTo>
                    <a:pt x="1101" y="17412"/>
                    <a:pt x="804" y="17184"/>
                    <a:pt x="804" y="16905"/>
                  </a:cubicBezTo>
                  <a:cubicBezTo>
                    <a:pt x="804" y="16537"/>
                    <a:pt x="1101" y="16310"/>
                    <a:pt x="1381" y="16310"/>
                  </a:cubicBezTo>
                  <a:close/>
                  <a:moveTo>
                    <a:pt x="19230" y="804"/>
                  </a:moveTo>
                  <a:cubicBezTo>
                    <a:pt x="19457" y="804"/>
                    <a:pt x="19597" y="1014"/>
                    <a:pt x="19597" y="1241"/>
                  </a:cubicBezTo>
                  <a:lnTo>
                    <a:pt x="19597" y="19160"/>
                  </a:lnTo>
                  <a:cubicBezTo>
                    <a:pt x="19597" y="19369"/>
                    <a:pt x="19457" y="19597"/>
                    <a:pt x="19230" y="19597"/>
                  </a:cubicBezTo>
                  <a:lnTo>
                    <a:pt x="18146" y="19597"/>
                  </a:lnTo>
                  <a:cubicBezTo>
                    <a:pt x="18216" y="19457"/>
                    <a:pt x="18216" y="19300"/>
                    <a:pt x="18216" y="19160"/>
                  </a:cubicBezTo>
                  <a:lnTo>
                    <a:pt x="18216" y="7657"/>
                  </a:lnTo>
                  <a:cubicBezTo>
                    <a:pt x="18216" y="7430"/>
                    <a:pt x="18076" y="7220"/>
                    <a:pt x="17849" y="7220"/>
                  </a:cubicBezTo>
                  <a:cubicBezTo>
                    <a:pt x="17639" y="7220"/>
                    <a:pt x="17482" y="7430"/>
                    <a:pt x="17482" y="7657"/>
                  </a:cubicBezTo>
                  <a:lnTo>
                    <a:pt x="17482" y="19160"/>
                  </a:lnTo>
                  <a:cubicBezTo>
                    <a:pt x="17482" y="19369"/>
                    <a:pt x="17272" y="19597"/>
                    <a:pt x="17044" y="19597"/>
                  </a:cubicBezTo>
                  <a:lnTo>
                    <a:pt x="2850" y="19597"/>
                  </a:lnTo>
                  <a:cubicBezTo>
                    <a:pt x="2622" y="19597"/>
                    <a:pt x="2413" y="19369"/>
                    <a:pt x="2413" y="19160"/>
                  </a:cubicBezTo>
                  <a:lnTo>
                    <a:pt x="2413" y="16310"/>
                  </a:lnTo>
                  <a:lnTo>
                    <a:pt x="3357" y="16310"/>
                  </a:lnTo>
                  <a:cubicBezTo>
                    <a:pt x="3654" y="16310"/>
                    <a:pt x="3933" y="16537"/>
                    <a:pt x="3933" y="16905"/>
                  </a:cubicBezTo>
                  <a:cubicBezTo>
                    <a:pt x="3933" y="17184"/>
                    <a:pt x="3654" y="17412"/>
                    <a:pt x="3357" y="17412"/>
                  </a:cubicBezTo>
                  <a:lnTo>
                    <a:pt x="3059" y="17412"/>
                  </a:lnTo>
                  <a:cubicBezTo>
                    <a:pt x="2850" y="17412"/>
                    <a:pt x="2692" y="17621"/>
                    <a:pt x="2692" y="17849"/>
                  </a:cubicBezTo>
                  <a:cubicBezTo>
                    <a:pt x="2692" y="18058"/>
                    <a:pt x="2850" y="18216"/>
                    <a:pt x="3059" y="18216"/>
                  </a:cubicBezTo>
                  <a:lnTo>
                    <a:pt x="3357" y="18216"/>
                  </a:lnTo>
                  <a:cubicBezTo>
                    <a:pt x="4091" y="18216"/>
                    <a:pt x="4668" y="17621"/>
                    <a:pt x="4668" y="16905"/>
                  </a:cubicBezTo>
                  <a:cubicBezTo>
                    <a:pt x="4668" y="16100"/>
                    <a:pt x="4091" y="15524"/>
                    <a:pt x="3357" y="15524"/>
                  </a:cubicBezTo>
                  <a:lnTo>
                    <a:pt x="2413" y="15524"/>
                  </a:lnTo>
                  <a:lnTo>
                    <a:pt x="2413" y="11870"/>
                  </a:lnTo>
                  <a:lnTo>
                    <a:pt x="3357" y="11870"/>
                  </a:lnTo>
                  <a:cubicBezTo>
                    <a:pt x="3654" y="11870"/>
                    <a:pt x="3933" y="12097"/>
                    <a:pt x="3933" y="12464"/>
                  </a:cubicBezTo>
                  <a:cubicBezTo>
                    <a:pt x="3933" y="12744"/>
                    <a:pt x="3654" y="12971"/>
                    <a:pt x="3357" y="12971"/>
                  </a:cubicBezTo>
                  <a:lnTo>
                    <a:pt x="3059" y="12971"/>
                  </a:lnTo>
                  <a:cubicBezTo>
                    <a:pt x="2850" y="12971"/>
                    <a:pt x="2692" y="13181"/>
                    <a:pt x="2692" y="13408"/>
                  </a:cubicBezTo>
                  <a:cubicBezTo>
                    <a:pt x="2692" y="13618"/>
                    <a:pt x="2850" y="13775"/>
                    <a:pt x="3059" y="13775"/>
                  </a:cubicBezTo>
                  <a:lnTo>
                    <a:pt x="3357" y="13775"/>
                  </a:lnTo>
                  <a:cubicBezTo>
                    <a:pt x="4091" y="13775"/>
                    <a:pt x="4668" y="13181"/>
                    <a:pt x="4668" y="12464"/>
                  </a:cubicBezTo>
                  <a:cubicBezTo>
                    <a:pt x="4668" y="11660"/>
                    <a:pt x="4091" y="11066"/>
                    <a:pt x="3357" y="11066"/>
                  </a:cubicBezTo>
                  <a:lnTo>
                    <a:pt x="2413" y="11066"/>
                  </a:lnTo>
                  <a:lnTo>
                    <a:pt x="2413" y="7430"/>
                  </a:lnTo>
                  <a:lnTo>
                    <a:pt x="3357" y="7430"/>
                  </a:lnTo>
                  <a:cubicBezTo>
                    <a:pt x="3654" y="7430"/>
                    <a:pt x="3933" y="7657"/>
                    <a:pt x="3933" y="7937"/>
                  </a:cubicBezTo>
                  <a:cubicBezTo>
                    <a:pt x="3933" y="8304"/>
                    <a:pt x="3654" y="8531"/>
                    <a:pt x="3357" y="8531"/>
                  </a:cubicBezTo>
                  <a:lnTo>
                    <a:pt x="3059" y="8531"/>
                  </a:lnTo>
                  <a:cubicBezTo>
                    <a:pt x="2850" y="8531"/>
                    <a:pt x="2692" y="8671"/>
                    <a:pt x="2692" y="8881"/>
                  </a:cubicBezTo>
                  <a:cubicBezTo>
                    <a:pt x="2692" y="9178"/>
                    <a:pt x="2850" y="9318"/>
                    <a:pt x="3059" y="9318"/>
                  </a:cubicBezTo>
                  <a:lnTo>
                    <a:pt x="3357" y="9318"/>
                  </a:lnTo>
                  <a:cubicBezTo>
                    <a:pt x="4091" y="9318"/>
                    <a:pt x="4668" y="8741"/>
                    <a:pt x="4668" y="7937"/>
                  </a:cubicBezTo>
                  <a:cubicBezTo>
                    <a:pt x="4668" y="7220"/>
                    <a:pt x="4091" y="6626"/>
                    <a:pt x="3357" y="6626"/>
                  </a:cubicBezTo>
                  <a:lnTo>
                    <a:pt x="2413" y="6626"/>
                  </a:lnTo>
                  <a:lnTo>
                    <a:pt x="2413" y="2989"/>
                  </a:lnTo>
                  <a:lnTo>
                    <a:pt x="3357" y="2989"/>
                  </a:lnTo>
                  <a:cubicBezTo>
                    <a:pt x="3654" y="2989"/>
                    <a:pt x="3933" y="3199"/>
                    <a:pt x="3933" y="3496"/>
                  </a:cubicBezTo>
                  <a:cubicBezTo>
                    <a:pt x="3933" y="3794"/>
                    <a:pt x="3654" y="4073"/>
                    <a:pt x="3357" y="4073"/>
                  </a:cubicBezTo>
                  <a:lnTo>
                    <a:pt x="3059" y="4073"/>
                  </a:lnTo>
                  <a:cubicBezTo>
                    <a:pt x="2850" y="4073"/>
                    <a:pt x="2692" y="4231"/>
                    <a:pt x="2692" y="4440"/>
                  </a:cubicBezTo>
                  <a:cubicBezTo>
                    <a:pt x="2692" y="4668"/>
                    <a:pt x="2850" y="4877"/>
                    <a:pt x="3059" y="4877"/>
                  </a:cubicBezTo>
                  <a:lnTo>
                    <a:pt x="3357" y="4877"/>
                  </a:lnTo>
                  <a:cubicBezTo>
                    <a:pt x="4091" y="4877"/>
                    <a:pt x="4668" y="4231"/>
                    <a:pt x="4668" y="3496"/>
                  </a:cubicBezTo>
                  <a:cubicBezTo>
                    <a:pt x="4668" y="2762"/>
                    <a:pt x="4091" y="2185"/>
                    <a:pt x="3357" y="2185"/>
                  </a:cubicBezTo>
                  <a:lnTo>
                    <a:pt x="2413" y="2185"/>
                  </a:lnTo>
                  <a:lnTo>
                    <a:pt x="2413" y="1241"/>
                  </a:lnTo>
                  <a:cubicBezTo>
                    <a:pt x="2413" y="1014"/>
                    <a:pt x="2622" y="804"/>
                    <a:pt x="2850" y="804"/>
                  </a:cubicBezTo>
                  <a:lnTo>
                    <a:pt x="17044" y="804"/>
                  </a:lnTo>
                  <a:cubicBezTo>
                    <a:pt x="17272" y="804"/>
                    <a:pt x="17482" y="1014"/>
                    <a:pt x="17482" y="1241"/>
                  </a:cubicBezTo>
                  <a:lnTo>
                    <a:pt x="17482" y="4440"/>
                  </a:lnTo>
                  <a:cubicBezTo>
                    <a:pt x="17482" y="4668"/>
                    <a:pt x="17639" y="4877"/>
                    <a:pt x="17849" y="4877"/>
                  </a:cubicBezTo>
                  <a:cubicBezTo>
                    <a:pt x="18076" y="4877"/>
                    <a:pt x="18216" y="4668"/>
                    <a:pt x="18216" y="4440"/>
                  </a:cubicBezTo>
                  <a:lnTo>
                    <a:pt x="18216" y="1241"/>
                  </a:lnTo>
                  <a:cubicBezTo>
                    <a:pt x="18216" y="1102"/>
                    <a:pt x="18216" y="944"/>
                    <a:pt x="18146" y="804"/>
                  </a:cubicBezTo>
                  <a:close/>
                  <a:moveTo>
                    <a:pt x="2850" y="0"/>
                  </a:moveTo>
                  <a:cubicBezTo>
                    <a:pt x="2185" y="0"/>
                    <a:pt x="1608" y="577"/>
                    <a:pt x="1608" y="1241"/>
                  </a:cubicBezTo>
                  <a:lnTo>
                    <a:pt x="1608" y="2185"/>
                  </a:lnTo>
                  <a:lnTo>
                    <a:pt x="1381" y="2185"/>
                  </a:lnTo>
                  <a:cubicBezTo>
                    <a:pt x="664" y="2185"/>
                    <a:pt x="0" y="2762"/>
                    <a:pt x="0" y="3496"/>
                  </a:cubicBezTo>
                  <a:cubicBezTo>
                    <a:pt x="0" y="4231"/>
                    <a:pt x="664" y="4877"/>
                    <a:pt x="1381" y="4877"/>
                  </a:cubicBezTo>
                  <a:cubicBezTo>
                    <a:pt x="1469" y="4877"/>
                    <a:pt x="1539" y="4808"/>
                    <a:pt x="1608" y="4808"/>
                  </a:cubicBezTo>
                  <a:lnTo>
                    <a:pt x="1608" y="6626"/>
                  </a:lnTo>
                  <a:lnTo>
                    <a:pt x="1381" y="6626"/>
                  </a:lnTo>
                  <a:cubicBezTo>
                    <a:pt x="664" y="6626"/>
                    <a:pt x="0" y="7220"/>
                    <a:pt x="0" y="7937"/>
                  </a:cubicBezTo>
                  <a:cubicBezTo>
                    <a:pt x="0" y="8741"/>
                    <a:pt x="664" y="9318"/>
                    <a:pt x="1381" y="9318"/>
                  </a:cubicBezTo>
                  <a:cubicBezTo>
                    <a:pt x="1469" y="9318"/>
                    <a:pt x="1539" y="9318"/>
                    <a:pt x="1608" y="9248"/>
                  </a:cubicBezTo>
                  <a:lnTo>
                    <a:pt x="1608" y="11066"/>
                  </a:lnTo>
                  <a:lnTo>
                    <a:pt x="1381" y="11066"/>
                  </a:lnTo>
                  <a:cubicBezTo>
                    <a:pt x="664" y="11066"/>
                    <a:pt x="0" y="11660"/>
                    <a:pt x="0" y="12464"/>
                  </a:cubicBezTo>
                  <a:cubicBezTo>
                    <a:pt x="0" y="13181"/>
                    <a:pt x="664" y="13775"/>
                    <a:pt x="1381" y="13775"/>
                  </a:cubicBezTo>
                  <a:cubicBezTo>
                    <a:pt x="1469" y="13775"/>
                    <a:pt x="1539" y="13775"/>
                    <a:pt x="1608" y="13688"/>
                  </a:cubicBezTo>
                  <a:lnTo>
                    <a:pt x="1608" y="15524"/>
                  </a:lnTo>
                  <a:lnTo>
                    <a:pt x="1381" y="15524"/>
                  </a:lnTo>
                  <a:cubicBezTo>
                    <a:pt x="664" y="15524"/>
                    <a:pt x="0" y="16100"/>
                    <a:pt x="0" y="16905"/>
                  </a:cubicBezTo>
                  <a:cubicBezTo>
                    <a:pt x="0" y="17621"/>
                    <a:pt x="664" y="18216"/>
                    <a:pt x="1381" y="18216"/>
                  </a:cubicBezTo>
                  <a:cubicBezTo>
                    <a:pt x="1469" y="18216"/>
                    <a:pt x="1539" y="18216"/>
                    <a:pt x="1608" y="18146"/>
                  </a:cubicBezTo>
                  <a:lnTo>
                    <a:pt x="1608" y="19160"/>
                  </a:lnTo>
                  <a:cubicBezTo>
                    <a:pt x="1608" y="19807"/>
                    <a:pt x="2185" y="20401"/>
                    <a:pt x="2850" y="20401"/>
                  </a:cubicBezTo>
                  <a:lnTo>
                    <a:pt x="19230" y="20401"/>
                  </a:lnTo>
                  <a:cubicBezTo>
                    <a:pt x="19894" y="20401"/>
                    <a:pt x="20401" y="19807"/>
                    <a:pt x="20401" y="19160"/>
                  </a:cubicBezTo>
                  <a:lnTo>
                    <a:pt x="20401" y="1241"/>
                  </a:lnTo>
                  <a:cubicBezTo>
                    <a:pt x="20401" y="577"/>
                    <a:pt x="19894" y="0"/>
                    <a:pt x="19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5"/>
            <p:cNvSpPr/>
            <p:nvPr/>
          </p:nvSpPr>
          <p:spPr>
            <a:xfrm>
              <a:off x="2190163" y="1960050"/>
              <a:ext cx="18375" cy="20125"/>
            </a:xfrm>
            <a:custGeom>
              <a:avLst/>
              <a:gdLst/>
              <a:ahLst/>
              <a:cxnLst/>
              <a:rect l="l" t="t" r="r" b="b"/>
              <a:pathLst>
                <a:path w="735" h="805" extrusionOk="0">
                  <a:moveTo>
                    <a:pt x="368" y="1"/>
                  </a:moveTo>
                  <a:cubicBezTo>
                    <a:pt x="298" y="1"/>
                    <a:pt x="158" y="1"/>
                    <a:pt x="70" y="71"/>
                  </a:cubicBezTo>
                  <a:cubicBezTo>
                    <a:pt x="1" y="140"/>
                    <a:pt x="1" y="298"/>
                    <a:pt x="1" y="368"/>
                  </a:cubicBezTo>
                  <a:cubicBezTo>
                    <a:pt x="1" y="508"/>
                    <a:pt x="1" y="577"/>
                    <a:pt x="70" y="665"/>
                  </a:cubicBezTo>
                  <a:cubicBezTo>
                    <a:pt x="158" y="735"/>
                    <a:pt x="298" y="805"/>
                    <a:pt x="368" y="805"/>
                  </a:cubicBezTo>
                  <a:cubicBezTo>
                    <a:pt x="438" y="805"/>
                    <a:pt x="595" y="735"/>
                    <a:pt x="665" y="665"/>
                  </a:cubicBezTo>
                  <a:cubicBezTo>
                    <a:pt x="735" y="577"/>
                    <a:pt x="735" y="508"/>
                    <a:pt x="735" y="368"/>
                  </a:cubicBezTo>
                  <a:cubicBezTo>
                    <a:pt x="735" y="298"/>
                    <a:pt x="735" y="140"/>
                    <a:pt x="665" y="71"/>
                  </a:cubicBezTo>
                  <a:cubicBezTo>
                    <a:pt x="595" y="1"/>
                    <a:pt x="43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5"/>
            <p:cNvSpPr/>
            <p:nvPr/>
          </p:nvSpPr>
          <p:spPr>
            <a:xfrm>
              <a:off x="1999188" y="1872650"/>
              <a:ext cx="151225" cy="107525"/>
            </a:xfrm>
            <a:custGeom>
              <a:avLst/>
              <a:gdLst/>
              <a:ahLst/>
              <a:cxnLst/>
              <a:rect l="l" t="t" r="r" b="b"/>
              <a:pathLst>
                <a:path w="6049" h="4301" extrusionOk="0">
                  <a:moveTo>
                    <a:pt x="5245" y="804"/>
                  </a:moveTo>
                  <a:lnTo>
                    <a:pt x="5245" y="3497"/>
                  </a:lnTo>
                  <a:lnTo>
                    <a:pt x="804" y="3497"/>
                  </a:lnTo>
                  <a:lnTo>
                    <a:pt x="804" y="804"/>
                  </a:lnTo>
                  <a:close/>
                  <a:moveTo>
                    <a:pt x="367" y="0"/>
                  </a:moveTo>
                  <a:cubicBezTo>
                    <a:pt x="140" y="0"/>
                    <a:pt x="0" y="140"/>
                    <a:pt x="0" y="367"/>
                  </a:cubicBezTo>
                  <a:lnTo>
                    <a:pt x="0" y="3864"/>
                  </a:lnTo>
                  <a:cubicBezTo>
                    <a:pt x="0" y="4073"/>
                    <a:pt x="140" y="4301"/>
                    <a:pt x="367" y="4301"/>
                  </a:cubicBezTo>
                  <a:lnTo>
                    <a:pt x="5612" y="4301"/>
                  </a:lnTo>
                  <a:cubicBezTo>
                    <a:pt x="5821" y="4301"/>
                    <a:pt x="6049" y="4073"/>
                    <a:pt x="6049" y="3864"/>
                  </a:cubicBezTo>
                  <a:lnTo>
                    <a:pt x="6049" y="367"/>
                  </a:lnTo>
                  <a:cubicBezTo>
                    <a:pt x="6049" y="140"/>
                    <a:pt x="5821" y="0"/>
                    <a:pt x="5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55"/>
          <p:cNvGrpSpPr/>
          <p:nvPr/>
        </p:nvGrpSpPr>
        <p:grpSpPr>
          <a:xfrm>
            <a:off x="1753138" y="2549875"/>
            <a:ext cx="511775" cy="510225"/>
            <a:chOff x="1753138" y="2549875"/>
            <a:chExt cx="511775" cy="510225"/>
          </a:xfrm>
        </p:grpSpPr>
        <p:sp>
          <p:nvSpPr>
            <p:cNvPr id="2061" name="Google Shape;2061;p55"/>
            <p:cNvSpPr/>
            <p:nvPr/>
          </p:nvSpPr>
          <p:spPr>
            <a:xfrm>
              <a:off x="1816938" y="2854225"/>
              <a:ext cx="173100" cy="173075"/>
            </a:xfrm>
            <a:custGeom>
              <a:avLst/>
              <a:gdLst/>
              <a:ahLst/>
              <a:cxnLst/>
              <a:rect l="l" t="t" r="r" b="b"/>
              <a:pathLst>
                <a:path w="6924" h="6923" extrusionOk="0">
                  <a:moveTo>
                    <a:pt x="3427" y="0"/>
                  </a:moveTo>
                  <a:lnTo>
                    <a:pt x="2483" y="944"/>
                  </a:lnTo>
                  <a:cubicBezTo>
                    <a:pt x="875" y="2553"/>
                    <a:pt x="0" y="4738"/>
                    <a:pt x="0" y="6923"/>
                  </a:cubicBezTo>
                  <a:cubicBezTo>
                    <a:pt x="2186" y="6923"/>
                    <a:pt x="4371" y="6049"/>
                    <a:pt x="5979" y="4441"/>
                  </a:cubicBezTo>
                  <a:lnTo>
                    <a:pt x="6923" y="3497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5"/>
            <p:cNvSpPr/>
            <p:nvPr/>
          </p:nvSpPr>
          <p:spPr>
            <a:xfrm>
              <a:off x="1866313" y="2854225"/>
              <a:ext cx="92675" cy="89925"/>
            </a:xfrm>
            <a:custGeom>
              <a:avLst/>
              <a:gdLst/>
              <a:ahLst/>
              <a:cxnLst/>
              <a:rect l="l" t="t" r="r" b="b"/>
              <a:pathLst>
                <a:path w="3707" h="3597" extrusionOk="0">
                  <a:moveTo>
                    <a:pt x="1662" y="0"/>
                  </a:moveTo>
                  <a:lnTo>
                    <a:pt x="1225" y="437"/>
                  </a:lnTo>
                  <a:cubicBezTo>
                    <a:pt x="350" y="1242"/>
                    <a:pt x="1" y="2395"/>
                    <a:pt x="141" y="3567"/>
                  </a:cubicBezTo>
                  <a:cubicBezTo>
                    <a:pt x="307" y="3586"/>
                    <a:pt x="473" y="3596"/>
                    <a:pt x="638" y="3596"/>
                  </a:cubicBezTo>
                  <a:cubicBezTo>
                    <a:pt x="1633" y="3596"/>
                    <a:pt x="2580" y="3233"/>
                    <a:pt x="3270" y="2483"/>
                  </a:cubicBezTo>
                  <a:lnTo>
                    <a:pt x="3707" y="2046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5"/>
            <p:cNvSpPr/>
            <p:nvPr/>
          </p:nvSpPr>
          <p:spPr>
            <a:xfrm>
              <a:off x="2038938" y="2845050"/>
              <a:ext cx="144250" cy="204125"/>
            </a:xfrm>
            <a:custGeom>
              <a:avLst/>
              <a:gdLst/>
              <a:ahLst/>
              <a:cxnLst/>
              <a:rect l="l" t="t" r="r" b="b"/>
              <a:pathLst>
                <a:path w="5770" h="8165" extrusionOk="0">
                  <a:moveTo>
                    <a:pt x="1" y="5612"/>
                  </a:moveTo>
                  <a:lnTo>
                    <a:pt x="1242" y="6853"/>
                  </a:lnTo>
                  <a:lnTo>
                    <a:pt x="1242" y="6853"/>
                  </a:lnTo>
                  <a:lnTo>
                    <a:pt x="1" y="5612"/>
                  </a:lnTo>
                  <a:close/>
                  <a:moveTo>
                    <a:pt x="5245" y="0"/>
                  </a:moveTo>
                  <a:cubicBezTo>
                    <a:pt x="4808" y="507"/>
                    <a:pt x="4459" y="1102"/>
                    <a:pt x="3934" y="1609"/>
                  </a:cubicBezTo>
                  <a:cubicBezTo>
                    <a:pt x="3724" y="3497"/>
                    <a:pt x="2850" y="5245"/>
                    <a:pt x="1399" y="6626"/>
                  </a:cubicBezTo>
                  <a:lnTo>
                    <a:pt x="1242" y="6853"/>
                  </a:lnTo>
                  <a:lnTo>
                    <a:pt x="1242" y="6853"/>
                  </a:lnTo>
                  <a:lnTo>
                    <a:pt x="2553" y="8164"/>
                  </a:lnTo>
                  <a:lnTo>
                    <a:pt x="2781" y="8007"/>
                  </a:lnTo>
                  <a:cubicBezTo>
                    <a:pt x="4808" y="5909"/>
                    <a:pt x="5770" y="2920"/>
                    <a:pt x="5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5"/>
            <p:cNvSpPr/>
            <p:nvPr/>
          </p:nvSpPr>
          <p:spPr>
            <a:xfrm>
              <a:off x="1789838" y="2666725"/>
              <a:ext cx="149050" cy="107550"/>
            </a:xfrm>
            <a:custGeom>
              <a:avLst/>
              <a:gdLst/>
              <a:ahLst/>
              <a:cxnLst/>
              <a:rect l="l" t="t" r="r" b="b"/>
              <a:pathLst>
                <a:path w="5962" h="4302" extrusionOk="0">
                  <a:moveTo>
                    <a:pt x="5962" y="1"/>
                  </a:moveTo>
                  <a:lnTo>
                    <a:pt x="5962" y="1"/>
                  </a:lnTo>
                  <a:cubicBezTo>
                    <a:pt x="3777" y="141"/>
                    <a:pt x="1749" y="1085"/>
                    <a:pt x="210" y="2623"/>
                  </a:cubicBezTo>
                  <a:lnTo>
                    <a:pt x="1" y="2833"/>
                  </a:lnTo>
                  <a:lnTo>
                    <a:pt x="1521" y="4301"/>
                  </a:lnTo>
                  <a:lnTo>
                    <a:pt x="4721" y="1085"/>
                  </a:lnTo>
                  <a:cubicBezTo>
                    <a:pt x="5088" y="718"/>
                    <a:pt x="5525" y="368"/>
                    <a:pt x="5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5"/>
            <p:cNvSpPr/>
            <p:nvPr/>
          </p:nvSpPr>
          <p:spPr>
            <a:xfrm>
              <a:off x="1827863" y="2560400"/>
              <a:ext cx="429625" cy="424950"/>
            </a:xfrm>
            <a:custGeom>
              <a:avLst/>
              <a:gdLst/>
              <a:ahLst/>
              <a:cxnLst/>
              <a:rect l="l" t="t" r="r" b="b"/>
              <a:pathLst>
                <a:path w="17185" h="16998" extrusionOk="0">
                  <a:moveTo>
                    <a:pt x="16074" y="0"/>
                  </a:moveTo>
                  <a:cubicBezTo>
                    <a:pt x="12323" y="0"/>
                    <a:pt x="8720" y="1205"/>
                    <a:pt x="5612" y="3310"/>
                  </a:cubicBezTo>
                  <a:cubicBezTo>
                    <a:pt x="4808" y="3957"/>
                    <a:pt x="3934" y="4621"/>
                    <a:pt x="3200" y="5338"/>
                  </a:cubicBezTo>
                  <a:lnTo>
                    <a:pt x="0" y="8554"/>
                  </a:lnTo>
                  <a:lnTo>
                    <a:pt x="8444" y="16998"/>
                  </a:lnTo>
                  <a:lnTo>
                    <a:pt x="11661" y="13799"/>
                  </a:lnTo>
                  <a:cubicBezTo>
                    <a:pt x="12377" y="13064"/>
                    <a:pt x="13042" y="12260"/>
                    <a:pt x="13688" y="11386"/>
                  </a:cubicBezTo>
                  <a:cubicBezTo>
                    <a:pt x="15961" y="8030"/>
                    <a:pt x="17185" y="4097"/>
                    <a:pt x="16975" y="23"/>
                  </a:cubicBezTo>
                  <a:cubicBezTo>
                    <a:pt x="16674" y="8"/>
                    <a:pt x="16374" y="0"/>
                    <a:pt x="16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5"/>
            <p:cNvSpPr/>
            <p:nvPr/>
          </p:nvSpPr>
          <p:spPr>
            <a:xfrm>
              <a:off x="2126363" y="2602925"/>
              <a:ext cx="125875" cy="125450"/>
            </a:xfrm>
            <a:custGeom>
              <a:avLst/>
              <a:gdLst/>
              <a:ahLst/>
              <a:cxnLst/>
              <a:rect l="l" t="t" r="r" b="b"/>
              <a:pathLst>
                <a:path w="5035" h="5018" extrusionOk="0">
                  <a:moveTo>
                    <a:pt x="5035" y="1"/>
                  </a:moveTo>
                  <a:cubicBezTo>
                    <a:pt x="3357" y="71"/>
                    <a:pt x="1609" y="368"/>
                    <a:pt x="0" y="945"/>
                  </a:cubicBezTo>
                  <a:lnTo>
                    <a:pt x="4091" y="5018"/>
                  </a:lnTo>
                  <a:cubicBezTo>
                    <a:pt x="4668" y="3357"/>
                    <a:pt x="4965" y="1679"/>
                    <a:pt x="5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5"/>
            <p:cNvSpPr/>
            <p:nvPr/>
          </p:nvSpPr>
          <p:spPr>
            <a:xfrm>
              <a:off x="1979088" y="2717425"/>
              <a:ext cx="145550" cy="146000"/>
            </a:xfrm>
            <a:custGeom>
              <a:avLst/>
              <a:gdLst/>
              <a:ahLst/>
              <a:cxnLst/>
              <a:rect l="l" t="t" r="r" b="b"/>
              <a:pathLst>
                <a:path w="5822" h="5840" extrusionOk="0">
                  <a:moveTo>
                    <a:pt x="3496" y="1"/>
                  </a:moveTo>
                  <a:cubicBezTo>
                    <a:pt x="1608" y="1"/>
                    <a:pt x="0" y="1609"/>
                    <a:pt x="0" y="3497"/>
                  </a:cubicBezTo>
                  <a:cubicBezTo>
                    <a:pt x="0" y="4231"/>
                    <a:pt x="210" y="4808"/>
                    <a:pt x="507" y="5333"/>
                  </a:cubicBezTo>
                  <a:cubicBezTo>
                    <a:pt x="1014" y="5682"/>
                    <a:pt x="1678" y="5839"/>
                    <a:pt x="2325" y="5839"/>
                  </a:cubicBezTo>
                  <a:cubicBezTo>
                    <a:pt x="4231" y="5839"/>
                    <a:pt x="5821" y="4301"/>
                    <a:pt x="5821" y="2343"/>
                  </a:cubicBezTo>
                  <a:cubicBezTo>
                    <a:pt x="5821" y="1679"/>
                    <a:pt x="5612" y="1102"/>
                    <a:pt x="5314" y="525"/>
                  </a:cubicBezTo>
                  <a:cubicBezTo>
                    <a:pt x="4807" y="228"/>
                    <a:pt x="4143" y="1"/>
                    <a:pt x="3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5"/>
            <p:cNvSpPr/>
            <p:nvPr/>
          </p:nvSpPr>
          <p:spPr>
            <a:xfrm>
              <a:off x="1990013" y="2728350"/>
              <a:ext cx="94850" cy="94875"/>
            </a:xfrm>
            <a:custGeom>
              <a:avLst/>
              <a:gdLst/>
              <a:ahLst/>
              <a:cxnLst/>
              <a:rect l="l" t="t" r="r" b="b"/>
              <a:pathLst>
                <a:path w="3794" h="3795" extrusionOk="0">
                  <a:moveTo>
                    <a:pt x="1888" y="1"/>
                  </a:moveTo>
                  <a:cubicBezTo>
                    <a:pt x="804" y="1"/>
                    <a:pt x="0" y="875"/>
                    <a:pt x="0" y="1906"/>
                  </a:cubicBezTo>
                  <a:cubicBezTo>
                    <a:pt x="0" y="2990"/>
                    <a:pt x="804" y="3794"/>
                    <a:pt x="1888" y="3794"/>
                  </a:cubicBezTo>
                  <a:cubicBezTo>
                    <a:pt x="2919" y="3794"/>
                    <a:pt x="3794" y="2990"/>
                    <a:pt x="3794" y="1906"/>
                  </a:cubicBezTo>
                  <a:cubicBezTo>
                    <a:pt x="3794" y="875"/>
                    <a:pt x="2919" y="1"/>
                    <a:pt x="18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5"/>
            <p:cNvSpPr/>
            <p:nvPr/>
          </p:nvSpPr>
          <p:spPr>
            <a:xfrm>
              <a:off x="1753138" y="2549875"/>
              <a:ext cx="511775" cy="510225"/>
            </a:xfrm>
            <a:custGeom>
              <a:avLst/>
              <a:gdLst/>
              <a:ahLst/>
              <a:cxnLst/>
              <a:rect l="l" t="t" r="r" b="b"/>
              <a:pathLst>
                <a:path w="20471" h="20409" extrusionOk="0">
                  <a:moveTo>
                    <a:pt x="7085" y="3996"/>
                  </a:moveTo>
                  <a:cubicBezTo>
                    <a:pt x="7252" y="3996"/>
                    <a:pt x="7419" y="4001"/>
                    <a:pt x="7587" y="4011"/>
                  </a:cubicBezTo>
                  <a:cubicBezTo>
                    <a:pt x="6993" y="4448"/>
                    <a:pt x="6416" y="4955"/>
                    <a:pt x="5909" y="5549"/>
                  </a:cubicBezTo>
                  <a:lnTo>
                    <a:pt x="2989" y="8381"/>
                  </a:lnTo>
                  <a:lnTo>
                    <a:pt x="1032" y="6423"/>
                  </a:lnTo>
                  <a:cubicBezTo>
                    <a:pt x="2658" y="4861"/>
                    <a:pt x="4845" y="3996"/>
                    <a:pt x="7085" y="3996"/>
                  </a:cubicBezTo>
                  <a:close/>
                  <a:moveTo>
                    <a:pt x="6189" y="12751"/>
                  </a:moveTo>
                  <a:lnTo>
                    <a:pt x="6626" y="13188"/>
                  </a:lnTo>
                  <a:lnTo>
                    <a:pt x="6049" y="13853"/>
                  </a:lnTo>
                  <a:cubicBezTo>
                    <a:pt x="5909" y="13992"/>
                    <a:pt x="5909" y="14220"/>
                    <a:pt x="6049" y="14360"/>
                  </a:cubicBezTo>
                  <a:cubicBezTo>
                    <a:pt x="6119" y="14429"/>
                    <a:pt x="6189" y="14499"/>
                    <a:pt x="6346" y="14499"/>
                  </a:cubicBezTo>
                  <a:cubicBezTo>
                    <a:pt x="6416" y="14499"/>
                    <a:pt x="6486" y="14429"/>
                    <a:pt x="6556" y="14360"/>
                  </a:cubicBezTo>
                  <a:lnTo>
                    <a:pt x="7220" y="13783"/>
                  </a:lnTo>
                  <a:lnTo>
                    <a:pt x="7657" y="14220"/>
                  </a:lnTo>
                  <a:lnTo>
                    <a:pt x="7360" y="14429"/>
                  </a:lnTo>
                  <a:cubicBezTo>
                    <a:pt x="6783" y="15094"/>
                    <a:pt x="5909" y="15373"/>
                    <a:pt x="5035" y="15373"/>
                  </a:cubicBezTo>
                  <a:cubicBezTo>
                    <a:pt x="4965" y="14429"/>
                    <a:pt x="5175" y="13853"/>
                    <a:pt x="5752" y="13258"/>
                  </a:cubicBezTo>
                  <a:lnTo>
                    <a:pt x="6189" y="12751"/>
                  </a:lnTo>
                  <a:close/>
                  <a:moveTo>
                    <a:pt x="19335" y="810"/>
                  </a:moveTo>
                  <a:cubicBezTo>
                    <a:pt x="19422" y="810"/>
                    <a:pt x="19509" y="810"/>
                    <a:pt x="19597" y="812"/>
                  </a:cubicBezTo>
                  <a:cubicBezTo>
                    <a:pt x="19667" y="2699"/>
                    <a:pt x="19387" y="4605"/>
                    <a:pt x="18863" y="6353"/>
                  </a:cubicBezTo>
                  <a:lnTo>
                    <a:pt x="15961" y="3504"/>
                  </a:lnTo>
                  <a:cubicBezTo>
                    <a:pt x="15882" y="3434"/>
                    <a:pt x="15773" y="3399"/>
                    <a:pt x="15663" y="3399"/>
                  </a:cubicBezTo>
                  <a:cubicBezTo>
                    <a:pt x="15554" y="3399"/>
                    <a:pt x="15445" y="3434"/>
                    <a:pt x="15366" y="3504"/>
                  </a:cubicBezTo>
                  <a:cubicBezTo>
                    <a:pt x="15226" y="3643"/>
                    <a:pt x="15226" y="3871"/>
                    <a:pt x="15366" y="4011"/>
                  </a:cubicBezTo>
                  <a:lnTo>
                    <a:pt x="18583" y="7227"/>
                  </a:lnTo>
                  <a:cubicBezTo>
                    <a:pt x="17709" y="9692"/>
                    <a:pt x="16240" y="12035"/>
                    <a:pt x="14352" y="13922"/>
                  </a:cubicBezTo>
                  <a:lnTo>
                    <a:pt x="11433" y="16842"/>
                  </a:lnTo>
                  <a:lnTo>
                    <a:pt x="3566" y="8975"/>
                  </a:lnTo>
                  <a:lnTo>
                    <a:pt x="6486" y="6056"/>
                  </a:lnTo>
                  <a:cubicBezTo>
                    <a:pt x="9851" y="2691"/>
                    <a:pt x="14548" y="810"/>
                    <a:pt x="19335" y="810"/>
                  </a:cubicBezTo>
                  <a:close/>
                  <a:moveTo>
                    <a:pt x="4877" y="11370"/>
                  </a:moveTo>
                  <a:lnTo>
                    <a:pt x="5682" y="12174"/>
                  </a:lnTo>
                  <a:lnTo>
                    <a:pt x="5175" y="12681"/>
                  </a:lnTo>
                  <a:cubicBezTo>
                    <a:pt x="4161" y="13695"/>
                    <a:pt x="4161" y="14797"/>
                    <a:pt x="4301" y="15810"/>
                  </a:cubicBezTo>
                  <a:cubicBezTo>
                    <a:pt x="4301" y="15968"/>
                    <a:pt x="4440" y="16108"/>
                    <a:pt x="4598" y="16108"/>
                  </a:cubicBezTo>
                  <a:cubicBezTo>
                    <a:pt x="4808" y="16178"/>
                    <a:pt x="4965" y="16178"/>
                    <a:pt x="5175" y="16178"/>
                  </a:cubicBezTo>
                  <a:cubicBezTo>
                    <a:pt x="6189" y="16178"/>
                    <a:pt x="7220" y="15741"/>
                    <a:pt x="7937" y="15006"/>
                  </a:cubicBezTo>
                  <a:lnTo>
                    <a:pt x="8234" y="14727"/>
                  </a:lnTo>
                  <a:lnTo>
                    <a:pt x="9038" y="15601"/>
                  </a:lnTo>
                  <a:lnTo>
                    <a:pt x="8234" y="16317"/>
                  </a:lnTo>
                  <a:cubicBezTo>
                    <a:pt x="6730" y="17884"/>
                    <a:pt x="4594" y="18693"/>
                    <a:pt x="2481" y="18693"/>
                  </a:cubicBezTo>
                  <a:cubicBezTo>
                    <a:pt x="2236" y="18693"/>
                    <a:pt x="1992" y="18682"/>
                    <a:pt x="1748" y="18660"/>
                  </a:cubicBezTo>
                  <a:cubicBezTo>
                    <a:pt x="1539" y="16317"/>
                    <a:pt x="2343" y="13853"/>
                    <a:pt x="4091" y="12174"/>
                  </a:cubicBezTo>
                  <a:lnTo>
                    <a:pt x="4877" y="11370"/>
                  </a:lnTo>
                  <a:close/>
                  <a:moveTo>
                    <a:pt x="16398" y="12821"/>
                  </a:moveTo>
                  <a:lnTo>
                    <a:pt x="16398" y="12821"/>
                  </a:lnTo>
                  <a:cubicBezTo>
                    <a:pt x="16538" y="15234"/>
                    <a:pt x="15663" y="17629"/>
                    <a:pt x="13985" y="19377"/>
                  </a:cubicBezTo>
                  <a:lnTo>
                    <a:pt x="12027" y="17419"/>
                  </a:lnTo>
                  <a:lnTo>
                    <a:pt x="14859" y="14499"/>
                  </a:lnTo>
                  <a:cubicBezTo>
                    <a:pt x="15454" y="13992"/>
                    <a:pt x="15961" y="13416"/>
                    <a:pt x="16398" y="12821"/>
                  </a:cubicBezTo>
                  <a:close/>
                  <a:moveTo>
                    <a:pt x="19435" y="0"/>
                  </a:moveTo>
                  <a:cubicBezTo>
                    <a:pt x="17051" y="0"/>
                    <a:pt x="14624" y="440"/>
                    <a:pt x="12394" y="1318"/>
                  </a:cubicBezTo>
                  <a:cubicBezTo>
                    <a:pt x="10996" y="1825"/>
                    <a:pt x="9685" y="2490"/>
                    <a:pt x="8531" y="3364"/>
                  </a:cubicBezTo>
                  <a:cubicBezTo>
                    <a:pt x="8002" y="3274"/>
                    <a:pt x="7471" y="3230"/>
                    <a:pt x="6943" y="3230"/>
                  </a:cubicBezTo>
                  <a:cubicBezTo>
                    <a:pt x="4489" y="3230"/>
                    <a:pt x="2108" y="4188"/>
                    <a:pt x="367" y="5986"/>
                  </a:cubicBezTo>
                  <a:lnTo>
                    <a:pt x="158" y="6126"/>
                  </a:lnTo>
                  <a:cubicBezTo>
                    <a:pt x="70" y="6196"/>
                    <a:pt x="0" y="6353"/>
                    <a:pt x="0" y="6423"/>
                  </a:cubicBezTo>
                  <a:cubicBezTo>
                    <a:pt x="0" y="6493"/>
                    <a:pt x="70" y="6633"/>
                    <a:pt x="158" y="6703"/>
                  </a:cubicBezTo>
                  <a:lnTo>
                    <a:pt x="4301" y="10863"/>
                  </a:lnTo>
                  <a:lnTo>
                    <a:pt x="3496" y="11597"/>
                  </a:lnTo>
                  <a:cubicBezTo>
                    <a:pt x="2552" y="12611"/>
                    <a:pt x="1818" y="13783"/>
                    <a:pt x="1381" y="15094"/>
                  </a:cubicBezTo>
                  <a:cubicBezTo>
                    <a:pt x="944" y="16317"/>
                    <a:pt x="804" y="17716"/>
                    <a:pt x="944" y="19097"/>
                  </a:cubicBezTo>
                  <a:cubicBezTo>
                    <a:pt x="1032" y="19237"/>
                    <a:pt x="1171" y="19377"/>
                    <a:pt x="1311" y="19464"/>
                  </a:cubicBezTo>
                  <a:cubicBezTo>
                    <a:pt x="1748" y="19464"/>
                    <a:pt x="2115" y="19534"/>
                    <a:pt x="2483" y="19534"/>
                  </a:cubicBezTo>
                  <a:cubicBezTo>
                    <a:pt x="3496" y="19534"/>
                    <a:pt x="4440" y="19377"/>
                    <a:pt x="5315" y="19027"/>
                  </a:cubicBezTo>
                  <a:cubicBezTo>
                    <a:pt x="6626" y="18590"/>
                    <a:pt x="7797" y="17856"/>
                    <a:pt x="8811" y="16912"/>
                  </a:cubicBezTo>
                  <a:lnTo>
                    <a:pt x="9545" y="16108"/>
                  </a:lnTo>
                  <a:lnTo>
                    <a:pt x="13706" y="20251"/>
                  </a:lnTo>
                  <a:cubicBezTo>
                    <a:pt x="13775" y="20338"/>
                    <a:pt x="13915" y="20408"/>
                    <a:pt x="13985" y="20408"/>
                  </a:cubicBezTo>
                  <a:cubicBezTo>
                    <a:pt x="14055" y="20408"/>
                    <a:pt x="14213" y="20338"/>
                    <a:pt x="14282" y="20251"/>
                  </a:cubicBezTo>
                  <a:lnTo>
                    <a:pt x="14422" y="20041"/>
                  </a:lnTo>
                  <a:cubicBezTo>
                    <a:pt x="16607" y="17926"/>
                    <a:pt x="17551" y="14866"/>
                    <a:pt x="17044" y="11877"/>
                  </a:cubicBezTo>
                  <a:cubicBezTo>
                    <a:pt x="17919" y="10723"/>
                    <a:pt x="18583" y="9412"/>
                    <a:pt x="19090" y="8014"/>
                  </a:cubicBezTo>
                  <a:cubicBezTo>
                    <a:pt x="20034" y="5619"/>
                    <a:pt x="20471" y="2997"/>
                    <a:pt x="20401" y="444"/>
                  </a:cubicBezTo>
                  <a:cubicBezTo>
                    <a:pt x="20401" y="235"/>
                    <a:pt x="20174" y="7"/>
                    <a:pt x="19964" y="7"/>
                  </a:cubicBezTo>
                  <a:cubicBezTo>
                    <a:pt x="19788" y="3"/>
                    <a:pt x="19611" y="0"/>
                    <a:pt x="194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5"/>
            <p:cNvSpPr/>
            <p:nvPr/>
          </p:nvSpPr>
          <p:spPr>
            <a:xfrm>
              <a:off x="1979088" y="2717425"/>
              <a:ext cx="114525" cy="116725"/>
            </a:xfrm>
            <a:custGeom>
              <a:avLst/>
              <a:gdLst/>
              <a:ahLst/>
              <a:cxnLst/>
              <a:rect l="l" t="t" r="r" b="b"/>
              <a:pathLst>
                <a:path w="4581" h="4669" extrusionOk="0">
                  <a:moveTo>
                    <a:pt x="2325" y="805"/>
                  </a:moveTo>
                  <a:cubicBezTo>
                    <a:pt x="2622" y="805"/>
                    <a:pt x="2832" y="875"/>
                    <a:pt x="3059" y="1032"/>
                  </a:cubicBezTo>
                  <a:lnTo>
                    <a:pt x="1014" y="3147"/>
                  </a:lnTo>
                  <a:cubicBezTo>
                    <a:pt x="874" y="2920"/>
                    <a:pt x="804" y="2623"/>
                    <a:pt x="804" y="2343"/>
                  </a:cubicBezTo>
                  <a:cubicBezTo>
                    <a:pt x="804" y="1539"/>
                    <a:pt x="1451" y="805"/>
                    <a:pt x="2325" y="805"/>
                  </a:cubicBezTo>
                  <a:close/>
                  <a:moveTo>
                    <a:pt x="3636" y="1609"/>
                  </a:moveTo>
                  <a:cubicBezTo>
                    <a:pt x="3793" y="1836"/>
                    <a:pt x="3863" y="2046"/>
                    <a:pt x="3863" y="2343"/>
                  </a:cubicBezTo>
                  <a:cubicBezTo>
                    <a:pt x="3863" y="3217"/>
                    <a:pt x="3129" y="3864"/>
                    <a:pt x="2325" y="3864"/>
                  </a:cubicBezTo>
                  <a:cubicBezTo>
                    <a:pt x="2045" y="3864"/>
                    <a:pt x="1818" y="3794"/>
                    <a:pt x="1608" y="3654"/>
                  </a:cubicBezTo>
                  <a:lnTo>
                    <a:pt x="3636" y="1609"/>
                  </a:lnTo>
                  <a:close/>
                  <a:moveTo>
                    <a:pt x="2325" y="1"/>
                  </a:moveTo>
                  <a:cubicBezTo>
                    <a:pt x="1014" y="1"/>
                    <a:pt x="0" y="1102"/>
                    <a:pt x="0" y="2343"/>
                  </a:cubicBezTo>
                  <a:cubicBezTo>
                    <a:pt x="0" y="3654"/>
                    <a:pt x="1014" y="4668"/>
                    <a:pt x="2325" y="4668"/>
                  </a:cubicBezTo>
                  <a:cubicBezTo>
                    <a:pt x="3566" y="4668"/>
                    <a:pt x="4580" y="3654"/>
                    <a:pt x="4580" y="2343"/>
                  </a:cubicBezTo>
                  <a:cubicBezTo>
                    <a:pt x="4580" y="1102"/>
                    <a:pt x="3566" y="1"/>
                    <a:pt x="2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5"/>
            <p:cNvSpPr/>
            <p:nvPr/>
          </p:nvSpPr>
          <p:spPr>
            <a:xfrm>
              <a:off x="1938863" y="2679400"/>
              <a:ext cx="194950" cy="194950"/>
            </a:xfrm>
            <a:custGeom>
              <a:avLst/>
              <a:gdLst/>
              <a:ahLst/>
              <a:cxnLst/>
              <a:rect l="l" t="t" r="r" b="b"/>
              <a:pathLst>
                <a:path w="7798" h="7798" extrusionOk="0">
                  <a:moveTo>
                    <a:pt x="3934" y="805"/>
                  </a:moveTo>
                  <a:cubicBezTo>
                    <a:pt x="5612" y="805"/>
                    <a:pt x="6993" y="2186"/>
                    <a:pt x="6993" y="3864"/>
                  </a:cubicBezTo>
                  <a:cubicBezTo>
                    <a:pt x="6993" y="5612"/>
                    <a:pt x="5612" y="6993"/>
                    <a:pt x="3934" y="6993"/>
                  </a:cubicBezTo>
                  <a:cubicBezTo>
                    <a:pt x="2186" y="6993"/>
                    <a:pt x="805" y="5612"/>
                    <a:pt x="805" y="3864"/>
                  </a:cubicBezTo>
                  <a:cubicBezTo>
                    <a:pt x="805" y="2186"/>
                    <a:pt x="2186" y="805"/>
                    <a:pt x="3934" y="805"/>
                  </a:cubicBezTo>
                  <a:close/>
                  <a:moveTo>
                    <a:pt x="3934" y="1"/>
                  </a:moveTo>
                  <a:cubicBezTo>
                    <a:pt x="1749" y="1"/>
                    <a:pt x="1" y="1749"/>
                    <a:pt x="1" y="3864"/>
                  </a:cubicBezTo>
                  <a:cubicBezTo>
                    <a:pt x="1" y="6049"/>
                    <a:pt x="1749" y="7797"/>
                    <a:pt x="3934" y="7797"/>
                  </a:cubicBezTo>
                  <a:cubicBezTo>
                    <a:pt x="6049" y="7797"/>
                    <a:pt x="7797" y="6049"/>
                    <a:pt x="7797" y="3864"/>
                  </a:cubicBezTo>
                  <a:cubicBezTo>
                    <a:pt x="7797" y="1749"/>
                    <a:pt x="6049" y="1"/>
                    <a:pt x="39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5"/>
            <p:cNvSpPr/>
            <p:nvPr/>
          </p:nvSpPr>
          <p:spPr>
            <a:xfrm>
              <a:off x="2106688" y="2606425"/>
              <a:ext cx="19700" cy="18375"/>
            </a:xfrm>
            <a:custGeom>
              <a:avLst/>
              <a:gdLst/>
              <a:ahLst/>
              <a:cxnLst/>
              <a:rect l="l" t="t" r="r" b="b"/>
              <a:pathLst>
                <a:path w="788" h="735" extrusionOk="0">
                  <a:moveTo>
                    <a:pt x="438" y="0"/>
                  </a:moveTo>
                  <a:cubicBezTo>
                    <a:pt x="280" y="0"/>
                    <a:pt x="210" y="0"/>
                    <a:pt x="140" y="70"/>
                  </a:cubicBezTo>
                  <a:cubicBezTo>
                    <a:pt x="71" y="158"/>
                    <a:pt x="1" y="298"/>
                    <a:pt x="1" y="368"/>
                  </a:cubicBezTo>
                  <a:cubicBezTo>
                    <a:pt x="1" y="437"/>
                    <a:pt x="71" y="595"/>
                    <a:pt x="140" y="665"/>
                  </a:cubicBezTo>
                  <a:cubicBezTo>
                    <a:pt x="210" y="735"/>
                    <a:pt x="280" y="735"/>
                    <a:pt x="438" y="735"/>
                  </a:cubicBezTo>
                  <a:cubicBezTo>
                    <a:pt x="508" y="735"/>
                    <a:pt x="577" y="735"/>
                    <a:pt x="647" y="665"/>
                  </a:cubicBezTo>
                  <a:cubicBezTo>
                    <a:pt x="717" y="595"/>
                    <a:pt x="787" y="437"/>
                    <a:pt x="787" y="368"/>
                  </a:cubicBezTo>
                  <a:cubicBezTo>
                    <a:pt x="787" y="298"/>
                    <a:pt x="717" y="158"/>
                    <a:pt x="647" y="70"/>
                  </a:cubicBezTo>
                  <a:cubicBezTo>
                    <a:pt x="577" y="0"/>
                    <a:pt x="508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55"/>
          <p:cNvGrpSpPr/>
          <p:nvPr/>
        </p:nvGrpSpPr>
        <p:grpSpPr>
          <a:xfrm>
            <a:off x="1753138" y="3282675"/>
            <a:ext cx="515275" cy="507700"/>
            <a:chOff x="1753138" y="3282675"/>
            <a:chExt cx="515275" cy="507700"/>
          </a:xfrm>
        </p:grpSpPr>
        <p:sp>
          <p:nvSpPr>
            <p:cNvPr id="2074" name="Google Shape;2074;p55"/>
            <p:cNvSpPr/>
            <p:nvPr/>
          </p:nvSpPr>
          <p:spPr>
            <a:xfrm>
              <a:off x="1912038" y="3455925"/>
              <a:ext cx="356375" cy="324650"/>
            </a:xfrm>
            <a:custGeom>
              <a:avLst/>
              <a:gdLst/>
              <a:ahLst/>
              <a:cxnLst/>
              <a:rect l="l" t="t" r="r" b="b"/>
              <a:pathLst>
                <a:path w="14255" h="12986" extrusionOk="0">
                  <a:moveTo>
                    <a:pt x="10321" y="1"/>
                  </a:moveTo>
                  <a:cubicBezTo>
                    <a:pt x="8509" y="1"/>
                    <a:pt x="7040" y="1386"/>
                    <a:pt x="6913" y="3238"/>
                  </a:cubicBezTo>
                  <a:lnTo>
                    <a:pt x="6913" y="3326"/>
                  </a:lnTo>
                  <a:cubicBezTo>
                    <a:pt x="6759" y="5238"/>
                    <a:pt x="5154" y="6667"/>
                    <a:pt x="3320" y="6667"/>
                  </a:cubicBezTo>
                  <a:cubicBezTo>
                    <a:pt x="3276" y="6667"/>
                    <a:pt x="3233" y="6666"/>
                    <a:pt x="3189" y="6664"/>
                  </a:cubicBezTo>
                  <a:lnTo>
                    <a:pt x="3119" y="6664"/>
                  </a:lnTo>
                  <a:cubicBezTo>
                    <a:pt x="3085" y="6663"/>
                    <a:pt x="3051" y="6663"/>
                    <a:pt x="3018" y="6663"/>
                  </a:cubicBezTo>
                  <a:cubicBezTo>
                    <a:pt x="1253" y="6663"/>
                    <a:pt x="1" y="8445"/>
                    <a:pt x="567" y="10161"/>
                  </a:cubicBezTo>
                  <a:cubicBezTo>
                    <a:pt x="794" y="10755"/>
                    <a:pt x="1144" y="11332"/>
                    <a:pt x="1581" y="11769"/>
                  </a:cubicBezTo>
                  <a:cubicBezTo>
                    <a:pt x="1948" y="12136"/>
                    <a:pt x="2385" y="12503"/>
                    <a:pt x="2822" y="12783"/>
                  </a:cubicBezTo>
                  <a:cubicBezTo>
                    <a:pt x="3456" y="12915"/>
                    <a:pt x="4118" y="12985"/>
                    <a:pt x="4793" y="12985"/>
                  </a:cubicBezTo>
                  <a:cubicBezTo>
                    <a:pt x="7155" y="12985"/>
                    <a:pt x="9681" y="12130"/>
                    <a:pt x="11720" y="10091"/>
                  </a:cubicBezTo>
                  <a:cubicBezTo>
                    <a:pt x="14255" y="7539"/>
                    <a:pt x="14255" y="3326"/>
                    <a:pt x="11720" y="773"/>
                  </a:cubicBezTo>
                  <a:cubicBezTo>
                    <a:pt x="11423" y="476"/>
                    <a:pt x="11126" y="266"/>
                    <a:pt x="10846" y="39"/>
                  </a:cubicBezTo>
                  <a:cubicBezTo>
                    <a:pt x="10668" y="13"/>
                    <a:pt x="10493" y="1"/>
                    <a:pt x="10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5"/>
            <p:cNvSpPr/>
            <p:nvPr/>
          </p:nvSpPr>
          <p:spPr>
            <a:xfrm>
              <a:off x="2077413" y="3653550"/>
              <a:ext cx="48975" cy="67325"/>
            </a:xfrm>
            <a:custGeom>
              <a:avLst/>
              <a:gdLst/>
              <a:ahLst/>
              <a:cxnLst/>
              <a:rect l="l" t="t" r="r" b="b"/>
              <a:pathLst>
                <a:path w="1959" h="2693" extrusionOk="0">
                  <a:moveTo>
                    <a:pt x="1381" y="1"/>
                  </a:moveTo>
                  <a:cubicBezTo>
                    <a:pt x="647" y="1"/>
                    <a:pt x="0" y="578"/>
                    <a:pt x="0" y="1312"/>
                  </a:cubicBezTo>
                  <a:cubicBezTo>
                    <a:pt x="0" y="2116"/>
                    <a:pt x="577" y="2693"/>
                    <a:pt x="1311" y="2693"/>
                  </a:cubicBezTo>
                  <a:cubicBezTo>
                    <a:pt x="1521" y="2693"/>
                    <a:pt x="1748" y="2693"/>
                    <a:pt x="1958" y="2553"/>
                  </a:cubicBezTo>
                  <a:cubicBezTo>
                    <a:pt x="1451" y="2326"/>
                    <a:pt x="1172" y="1889"/>
                    <a:pt x="1172" y="1312"/>
                  </a:cubicBezTo>
                  <a:cubicBezTo>
                    <a:pt x="1172" y="805"/>
                    <a:pt x="1521" y="368"/>
                    <a:pt x="1958" y="141"/>
                  </a:cubicBezTo>
                  <a:cubicBezTo>
                    <a:pt x="1748" y="71"/>
                    <a:pt x="1609" y="1"/>
                    <a:pt x="1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5"/>
            <p:cNvSpPr/>
            <p:nvPr/>
          </p:nvSpPr>
          <p:spPr>
            <a:xfrm>
              <a:off x="2106688" y="3657050"/>
              <a:ext cx="38050" cy="60325"/>
            </a:xfrm>
            <a:custGeom>
              <a:avLst/>
              <a:gdLst/>
              <a:ahLst/>
              <a:cxnLst/>
              <a:rect l="l" t="t" r="r" b="b"/>
              <a:pathLst>
                <a:path w="1522" h="2413" extrusionOk="0">
                  <a:moveTo>
                    <a:pt x="787" y="1"/>
                  </a:moveTo>
                  <a:cubicBezTo>
                    <a:pt x="350" y="228"/>
                    <a:pt x="1" y="665"/>
                    <a:pt x="1" y="1172"/>
                  </a:cubicBezTo>
                  <a:cubicBezTo>
                    <a:pt x="1" y="1749"/>
                    <a:pt x="280" y="2186"/>
                    <a:pt x="787" y="2413"/>
                  </a:cubicBezTo>
                  <a:cubicBezTo>
                    <a:pt x="1224" y="2186"/>
                    <a:pt x="1521" y="1749"/>
                    <a:pt x="1521" y="1242"/>
                  </a:cubicBezTo>
                  <a:cubicBezTo>
                    <a:pt x="1521" y="665"/>
                    <a:pt x="1224" y="228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5"/>
            <p:cNvSpPr/>
            <p:nvPr/>
          </p:nvSpPr>
          <p:spPr>
            <a:xfrm>
              <a:off x="2139463" y="3556975"/>
              <a:ext cx="48975" cy="67550"/>
            </a:xfrm>
            <a:custGeom>
              <a:avLst/>
              <a:gdLst/>
              <a:ahLst/>
              <a:cxnLst/>
              <a:rect l="l" t="t" r="r" b="b"/>
              <a:pathLst>
                <a:path w="1959" h="2702" extrusionOk="0">
                  <a:moveTo>
                    <a:pt x="1224" y="0"/>
                  </a:moveTo>
                  <a:cubicBezTo>
                    <a:pt x="508" y="70"/>
                    <a:pt x="1" y="735"/>
                    <a:pt x="71" y="1539"/>
                  </a:cubicBezTo>
                  <a:cubicBezTo>
                    <a:pt x="135" y="2203"/>
                    <a:pt x="696" y="2702"/>
                    <a:pt x="1362" y="2702"/>
                  </a:cubicBezTo>
                  <a:cubicBezTo>
                    <a:pt x="1414" y="2702"/>
                    <a:pt x="1468" y="2699"/>
                    <a:pt x="1522" y="2692"/>
                  </a:cubicBezTo>
                  <a:cubicBezTo>
                    <a:pt x="1749" y="2692"/>
                    <a:pt x="1889" y="2622"/>
                    <a:pt x="1959" y="2553"/>
                  </a:cubicBezTo>
                  <a:cubicBezTo>
                    <a:pt x="1591" y="2413"/>
                    <a:pt x="1312" y="1976"/>
                    <a:pt x="1224" y="1539"/>
                  </a:cubicBezTo>
                  <a:cubicBezTo>
                    <a:pt x="1154" y="944"/>
                    <a:pt x="1522" y="367"/>
                    <a:pt x="1959" y="158"/>
                  </a:cubicBezTo>
                  <a:cubicBezTo>
                    <a:pt x="1749" y="0"/>
                    <a:pt x="1522" y="0"/>
                    <a:pt x="1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5"/>
            <p:cNvSpPr/>
            <p:nvPr/>
          </p:nvSpPr>
          <p:spPr>
            <a:xfrm>
              <a:off x="2168313" y="3560900"/>
              <a:ext cx="41975" cy="59900"/>
            </a:xfrm>
            <a:custGeom>
              <a:avLst/>
              <a:gdLst/>
              <a:ahLst/>
              <a:cxnLst/>
              <a:rect l="l" t="t" r="r" b="b"/>
              <a:pathLst>
                <a:path w="1679" h="2396" extrusionOk="0">
                  <a:moveTo>
                    <a:pt x="805" y="1"/>
                  </a:moveTo>
                  <a:cubicBezTo>
                    <a:pt x="368" y="210"/>
                    <a:pt x="0" y="787"/>
                    <a:pt x="70" y="1382"/>
                  </a:cubicBezTo>
                  <a:cubicBezTo>
                    <a:pt x="158" y="1819"/>
                    <a:pt x="437" y="2256"/>
                    <a:pt x="805" y="2396"/>
                  </a:cubicBezTo>
                  <a:cubicBezTo>
                    <a:pt x="1312" y="2186"/>
                    <a:pt x="1679" y="1591"/>
                    <a:pt x="1609" y="1015"/>
                  </a:cubicBezTo>
                  <a:cubicBezTo>
                    <a:pt x="1539" y="578"/>
                    <a:pt x="1242" y="140"/>
                    <a:pt x="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5"/>
            <p:cNvSpPr/>
            <p:nvPr/>
          </p:nvSpPr>
          <p:spPr>
            <a:xfrm>
              <a:off x="2069988" y="3478050"/>
              <a:ext cx="51150" cy="68175"/>
            </a:xfrm>
            <a:custGeom>
              <a:avLst/>
              <a:gdLst/>
              <a:ahLst/>
              <a:cxnLst/>
              <a:rect l="l" t="t" r="r" b="b"/>
              <a:pathLst>
                <a:path w="2046" h="2727" extrusionOk="0">
                  <a:moveTo>
                    <a:pt x="1533" y="1"/>
                  </a:moveTo>
                  <a:cubicBezTo>
                    <a:pt x="1464" y="1"/>
                    <a:pt x="1391" y="9"/>
                    <a:pt x="1311" y="28"/>
                  </a:cubicBezTo>
                  <a:cubicBezTo>
                    <a:pt x="595" y="98"/>
                    <a:pt x="0" y="762"/>
                    <a:pt x="70" y="1479"/>
                  </a:cubicBezTo>
                  <a:cubicBezTo>
                    <a:pt x="218" y="2234"/>
                    <a:pt x="796" y="2727"/>
                    <a:pt x="1474" y="2727"/>
                  </a:cubicBezTo>
                  <a:cubicBezTo>
                    <a:pt x="1518" y="2727"/>
                    <a:pt x="1563" y="2725"/>
                    <a:pt x="1608" y="2720"/>
                  </a:cubicBezTo>
                  <a:cubicBezTo>
                    <a:pt x="1748" y="2720"/>
                    <a:pt x="1906" y="2650"/>
                    <a:pt x="2045" y="2580"/>
                  </a:cubicBezTo>
                  <a:cubicBezTo>
                    <a:pt x="1678" y="2353"/>
                    <a:pt x="1381" y="2004"/>
                    <a:pt x="1311" y="1479"/>
                  </a:cubicBezTo>
                  <a:cubicBezTo>
                    <a:pt x="1241" y="902"/>
                    <a:pt x="1539" y="395"/>
                    <a:pt x="2045" y="168"/>
                  </a:cubicBezTo>
                  <a:cubicBezTo>
                    <a:pt x="1879" y="66"/>
                    <a:pt x="1722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5"/>
            <p:cNvSpPr/>
            <p:nvPr/>
          </p:nvSpPr>
          <p:spPr>
            <a:xfrm>
              <a:off x="2101013" y="3482225"/>
              <a:ext cx="40225" cy="60350"/>
            </a:xfrm>
            <a:custGeom>
              <a:avLst/>
              <a:gdLst/>
              <a:ahLst/>
              <a:cxnLst/>
              <a:rect l="l" t="t" r="r" b="b"/>
              <a:pathLst>
                <a:path w="1609" h="2414" extrusionOk="0">
                  <a:moveTo>
                    <a:pt x="804" y="1"/>
                  </a:moveTo>
                  <a:cubicBezTo>
                    <a:pt x="298" y="228"/>
                    <a:pt x="0" y="735"/>
                    <a:pt x="70" y="1312"/>
                  </a:cubicBezTo>
                  <a:cubicBezTo>
                    <a:pt x="140" y="1837"/>
                    <a:pt x="437" y="2186"/>
                    <a:pt x="804" y="2413"/>
                  </a:cubicBezTo>
                  <a:cubicBezTo>
                    <a:pt x="1311" y="2186"/>
                    <a:pt x="1609" y="1609"/>
                    <a:pt x="1609" y="1032"/>
                  </a:cubicBezTo>
                  <a:cubicBezTo>
                    <a:pt x="1539" y="595"/>
                    <a:pt x="1241" y="158"/>
                    <a:pt x="8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5"/>
            <p:cNvSpPr/>
            <p:nvPr/>
          </p:nvSpPr>
          <p:spPr>
            <a:xfrm>
              <a:off x="1911763" y="3635200"/>
              <a:ext cx="76525" cy="76500"/>
            </a:xfrm>
            <a:custGeom>
              <a:avLst/>
              <a:gdLst/>
              <a:ahLst/>
              <a:cxnLst/>
              <a:rect l="l" t="t" r="r" b="b"/>
              <a:pathLst>
                <a:path w="3061" h="3060" extrusionOk="0">
                  <a:moveTo>
                    <a:pt x="1522" y="0"/>
                  </a:moveTo>
                  <a:cubicBezTo>
                    <a:pt x="718" y="0"/>
                    <a:pt x="1" y="665"/>
                    <a:pt x="1" y="1539"/>
                  </a:cubicBezTo>
                  <a:cubicBezTo>
                    <a:pt x="1" y="2343"/>
                    <a:pt x="718" y="3060"/>
                    <a:pt x="1522" y="3060"/>
                  </a:cubicBezTo>
                  <a:cubicBezTo>
                    <a:pt x="2396" y="3060"/>
                    <a:pt x="3060" y="2343"/>
                    <a:pt x="3060" y="1539"/>
                  </a:cubicBezTo>
                  <a:cubicBezTo>
                    <a:pt x="3060" y="665"/>
                    <a:pt x="2396" y="0"/>
                    <a:pt x="1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5"/>
            <p:cNvSpPr/>
            <p:nvPr/>
          </p:nvSpPr>
          <p:spPr>
            <a:xfrm>
              <a:off x="1858888" y="3327525"/>
              <a:ext cx="194950" cy="194950"/>
            </a:xfrm>
            <a:custGeom>
              <a:avLst/>
              <a:gdLst/>
              <a:ahLst/>
              <a:cxnLst/>
              <a:rect l="l" t="t" r="r" b="b"/>
              <a:pathLst>
                <a:path w="7798" h="7798" extrusionOk="0">
                  <a:moveTo>
                    <a:pt x="7797" y="1"/>
                  </a:moveTo>
                  <a:cubicBezTo>
                    <a:pt x="6626" y="595"/>
                    <a:pt x="5612" y="1312"/>
                    <a:pt x="4738" y="2186"/>
                  </a:cubicBezTo>
                  <a:lnTo>
                    <a:pt x="1" y="6923"/>
                  </a:lnTo>
                  <a:lnTo>
                    <a:pt x="875" y="7797"/>
                  </a:lnTo>
                  <a:lnTo>
                    <a:pt x="5542" y="3130"/>
                  </a:lnTo>
                  <a:cubicBezTo>
                    <a:pt x="6416" y="2186"/>
                    <a:pt x="7203" y="1172"/>
                    <a:pt x="7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5"/>
            <p:cNvSpPr/>
            <p:nvPr/>
          </p:nvSpPr>
          <p:spPr>
            <a:xfrm>
              <a:off x="1795088" y="3489675"/>
              <a:ext cx="83925" cy="107525"/>
            </a:xfrm>
            <a:custGeom>
              <a:avLst/>
              <a:gdLst/>
              <a:ahLst/>
              <a:cxnLst/>
              <a:rect l="l" t="t" r="r" b="b"/>
              <a:pathLst>
                <a:path w="3357" h="4301" extrusionOk="0">
                  <a:moveTo>
                    <a:pt x="1976" y="0"/>
                  </a:moveTo>
                  <a:cubicBezTo>
                    <a:pt x="1679" y="140"/>
                    <a:pt x="1451" y="297"/>
                    <a:pt x="1311" y="437"/>
                  </a:cubicBezTo>
                  <a:cubicBezTo>
                    <a:pt x="0" y="1678"/>
                    <a:pt x="1539" y="3129"/>
                    <a:pt x="367" y="4301"/>
                  </a:cubicBezTo>
                  <a:lnTo>
                    <a:pt x="507" y="4301"/>
                  </a:lnTo>
                  <a:cubicBezTo>
                    <a:pt x="1451" y="4161"/>
                    <a:pt x="2046" y="3864"/>
                    <a:pt x="2553" y="3357"/>
                  </a:cubicBezTo>
                  <a:cubicBezTo>
                    <a:pt x="3357" y="2552"/>
                    <a:pt x="3357" y="1241"/>
                    <a:pt x="2553" y="437"/>
                  </a:cubicBezTo>
                  <a:cubicBezTo>
                    <a:pt x="2413" y="297"/>
                    <a:pt x="2186" y="140"/>
                    <a:pt x="1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5"/>
            <p:cNvSpPr/>
            <p:nvPr/>
          </p:nvSpPr>
          <p:spPr>
            <a:xfrm>
              <a:off x="2066488" y="3644275"/>
              <a:ext cx="89175" cy="87525"/>
            </a:xfrm>
            <a:custGeom>
              <a:avLst/>
              <a:gdLst/>
              <a:ahLst/>
              <a:cxnLst/>
              <a:rect l="l" t="t" r="r" b="b"/>
              <a:pathLst>
                <a:path w="3567" h="3501" extrusionOk="0">
                  <a:moveTo>
                    <a:pt x="1818" y="739"/>
                  </a:moveTo>
                  <a:cubicBezTo>
                    <a:pt x="2046" y="739"/>
                    <a:pt x="2325" y="879"/>
                    <a:pt x="2483" y="1036"/>
                  </a:cubicBezTo>
                  <a:cubicBezTo>
                    <a:pt x="2692" y="1246"/>
                    <a:pt x="2762" y="1473"/>
                    <a:pt x="2762" y="1753"/>
                  </a:cubicBezTo>
                  <a:cubicBezTo>
                    <a:pt x="2762" y="1980"/>
                    <a:pt x="2622" y="2260"/>
                    <a:pt x="2483" y="2417"/>
                  </a:cubicBezTo>
                  <a:cubicBezTo>
                    <a:pt x="2255" y="2627"/>
                    <a:pt x="2046" y="2697"/>
                    <a:pt x="1748" y="2697"/>
                  </a:cubicBezTo>
                  <a:cubicBezTo>
                    <a:pt x="1521" y="2697"/>
                    <a:pt x="1311" y="2557"/>
                    <a:pt x="1084" y="2417"/>
                  </a:cubicBezTo>
                  <a:cubicBezTo>
                    <a:pt x="944" y="2190"/>
                    <a:pt x="804" y="1980"/>
                    <a:pt x="804" y="1683"/>
                  </a:cubicBezTo>
                  <a:cubicBezTo>
                    <a:pt x="804" y="1176"/>
                    <a:pt x="1241" y="739"/>
                    <a:pt x="1818" y="739"/>
                  </a:cubicBezTo>
                  <a:close/>
                  <a:moveTo>
                    <a:pt x="1704" y="0"/>
                  </a:moveTo>
                  <a:cubicBezTo>
                    <a:pt x="810" y="0"/>
                    <a:pt x="67" y="777"/>
                    <a:pt x="0" y="1683"/>
                  </a:cubicBezTo>
                  <a:cubicBezTo>
                    <a:pt x="0" y="2190"/>
                    <a:pt x="210" y="2627"/>
                    <a:pt x="507" y="2924"/>
                  </a:cubicBezTo>
                  <a:cubicBezTo>
                    <a:pt x="874" y="3291"/>
                    <a:pt x="1311" y="3501"/>
                    <a:pt x="1748" y="3501"/>
                  </a:cubicBezTo>
                  <a:lnTo>
                    <a:pt x="1818" y="3501"/>
                  </a:lnTo>
                  <a:cubicBezTo>
                    <a:pt x="2255" y="3501"/>
                    <a:pt x="2692" y="3291"/>
                    <a:pt x="2990" y="2994"/>
                  </a:cubicBezTo>
                  <a:cubicBezTo>
                    <a:pt x="3357" y="2627"/>
                    <a:pt x="3566" y="2190"/>
                    <a:pt x="3566" y="1753"/>
                  </a:cubicBezTo>
                  <a:cubicBezTo>
                    <a:pt x="3566" y="1316"/>
                    <a:pt x="3357" y="809"/>
                    <a:pt x="3060" y="512"/>
                  </a:cubicBezTo>
                  <a:cubicBezTo>
                    <a:pt x="2692" y="162"/>
                    <a:pt x="2255" y="5"/>
                    <a:pt x="1818" y="5"/>
                  </a:cubicBezTo>
                  <a:cubicBezTo>
                    <a:pt x="1780" y="2"/>
                    <a:pt x="1742" y="0"/>
                    <a:pt x="1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5"/>
            <p:cNvSpPr/>
            <p:nvPr/>
          </p:nvSpPr>
          <p:spPr>
            <a:xfrm>
              <a:off x="2128538" y="3547375"/>
              <a:ext cx="90925" cy="87850"/>
            </a:xfrm>
            <a:custGeom>
              <a:avLst/>
              <a:gdLst/>
              <a:ahLst/>
              <a:cxnLst/>
              <a:rect l="l" t="t" r="r" b="b"/>
              <a:pathLst>
                <a:path w="3637" h="3514" extrusionOk="0">
                  <a:moveTo>
                    <a:pt x="1819" y="751"/>
                  </a:moveTo>
                  <a:cubicBezTo>
                    <a:pt x="2028" y="751"/>
                    <a:pt x="2256" y="821"/>
                    <a:pt x="2466" y="979"/>
                  </a:cubicBezTo>
                  <a:cubicBezTo>
                    <a:pt x="2623" y="1119"/>
                    <a:pt x="2763" y="1416"/>
                    <a:pt x="2763" y="1625"/>
                  </a:cubicBezTo>
                  <a:cubicBezTo>
                    <a:pt x="2833" y="1923"/>
                    <a:pt x="2763" y="2132"/>
                    <a:pt x="2623" y="2360"/>
                  </a:cubicBezTo>
                  <a:cubicBezTo>
                    <a:pt x="2396" y="2569"/>
                    <a:pt x="2186" y="2639"/>
                    <a:pt x="1959" y="2727"/>
                  </a:cubicBezTo>
                  <a:cubicBezTo>
                    <a:pt x="1452" y="2727"/>
                    <a:pt x="945" y="2360"/>
                    <a:pt x="875" y="1853"/>
                  </a:cubicBezTo>
                  <a:cubicBezTo>
                    <a:pt x="787" y="1328"/>
                    <a:pt x="1224" y="821"/>
                    <a:pt x="1749" y="751"/>
                  </a:cubicBezTo>
                  <a:close/>
                  <a:moveTo>
                    <a:pt x="1871" y="1"/>
                  </a:moveTo>
                  <a:cubicBezTo>
                    <a:pt x="1801" y="1"/>
                    <a:pt x="1731" y="6"/>
                    <a:pt x="1661" y="17"/>
                  </a:cubicBezTo>
                  <a:cubicBezTo>
                    <a:pt x="647" y="105"/>
                    <a:pt x="1" y="979"/>
                    <a:pt x="71" y="1923"/>
                  </a:cubicBezTo>
                  <a:cubicBezTo>
                    <a:pt x="210" y="2867"/>
                    <a:pt x="945" y="3513"/>
                    <a:pt x="1819" y="3513"/>
                  </a:cubicBezTo>
                  <a:cubicBezTo>
                    <a:pt x="1889" y="3513"/>
                    <a:pt x="1959" y="3513"/>
                    <a:pt x="2028" y="3444"/>
                  </a:cubicBezTo>
                  <a:cubicBezTo>
                    <a:pt x="2466" y="3444"/>
                    <a:pt x="2903" y="3234"/>
                    <a:pt x="3200" y="2867"/>
                  </a:cubicBezTo>
                  <a:cubicBezTo>
                    <a:pt x="3497" y="2430"/>
                    <a:pt x="3637" y="1993"/>
                    <a:pt x="3567" y="1556"/>
                  </a:cubicBezTo>
                  <a:cubicBezTo>
                    <a:pt x="3567" y="1049"/>
                    <a:pt x="3270" y="681"/>
                    <a:pt x="2903" y="384"/>
                  </a:cubicBezTo>
                  <a:cubicBezTo>
                    <a:pt x="2594" y="149"/>
                    <a:pt x="2236" y="1"/>
                    <a:pt x="18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5"/>
            <p:cNvSpPr/>
            <p:nvPr/>
          </p:nvSpPr>
          <p:spPr>
            <a:xfrm>
              <a:off x="2060813" y="3467825"/>
              <a:ext cx="91350" cy="87425"/>
            </a:xfrm>
            <a:custGeom>
              <a:avLst/>
              <a:gdLst/>
              <a:ahLst/>
              <a:cxnLst/>
              <a:rect l="l" t="t" r="r" b="b"/>
              <a:pathLst>
                <a:path w="3654" h="3497" extrusionOk="0">
                  <a:moveTo>
                    <a:pt x="1836" y="804"/>
                  </a:moveTo>
                  <a:cubicBezTo>
                    <a:pt x="2045" y="804"/>
                    <a:pt x="2273" y="874"/>
                    <a:pt x="2412" y="1014"/>
                  </a:cubicBezTo>
                  <a:cubicBezTo>
                    <a:pt x="2622" y="1171"/>
                    <a:pt x="2780" y="1381"/>
                    <a:pt x="2780" y="1678"/>
                  </a:cubicBezTo>
                  <a:cubicBezTo>
                    <a:pt x="2849" y="1888"/>
                    <a:pt x="2780" y="2185"/>
                    <a:pt x="2552" y="2413"/>
                  </a:cubicBezTo>
                  <a:cubicBezTo>
                    <a:pt x="2412" y="2552"/>
                    <a:pt x="2185" y="2692"/>
                    <a:pt x="1906" y="2692"/>
                  </a:cubicBezTo>
                  <a:cubicBezTo>
                    <a:pt x="1862" y="2698"/>
                    <a:pt x="1819" y="2701"/>
                    <a:pt x="1777" y="2701"/>
                  </a:cubicBezTo>
                  <a:cubicBezTo>
                    <a:pt x="1326" y="2701"/>
                    <a:pt x="954" y="2368"/>
                    <a:pt x="874" y="1888"/>
                  </a:cubicBezTo>
                  <a:cubicBezTo>
                    <a:pt x="804" y="1381"/>
                    <a:pt x="1171" y="874"/>
                    <a:pt x="1678" y="804"/>
                  </a:cubicBezTo>
                  <a:close/>
                  <a:moveTo>
                    <a:pt x="1608" y="0"/>
                  </a:moveTo>
                  <a:cubicBezTo>
                    <a:pt x="664" y="140"/>
                    <a:pt x="0" y="1014"/>
                    <a:pt x="87" y="1975"/>
                  </a:cubicBezTo>
                  <a:cubicBezTo>
                    <a:pt x="157" y="2850"/>
                    <a:pt x="962" y="3496"/>
                    <a:pt x="1836" y="3496"/>
                  </a:cubicBezTo>
                  <a:lnTo>
                    <a:pt x="2045" y="3496"/>
                  </a:lnTo>
                  <a:cubicBezTo>
                    <a:pt x="2482" y="3496"/>
                    <a:pt x="2919" y="3199"/>
                    <a:pt x="3217" y="2850"/>
                  </a:cubicBezTo>
                  <a:cubicBezTo>
                    <a:pt x="3496" y="2482"/>
                    <a:pt x="3654" y="2045"/>
                    <a:pt x="3584" y="1608"/>
                  </a:cubicBezTo>
                  <a:cubicBezTo>
                    <a:pt x="3496" y="1101"/>
                    <a:pt x="3287" y="664"/>
                    <a:pt x="2919" y="367"/>
                  </a:cubicBezTo>
                  <a:cubicBezTo>
                    <a:pt x="2552" y="70"/>
                    <a:pt x="2115" y="0"/>
                    <a:pt x="1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5"/>
            <p:cNvSpPr/>
            <p:nvPr/>
          </p:nvSpPr>
          <p:spPr>
            <a:xfrm>
              <a:off x="1902588" y="3624275"/>
              <a:ext cx="96625" cy="96600"/>
            </a:xfrm>
            <a:custGeom>
              <a:avLst/>
              <a:gdLst/>
              <a:ahLst/>
              <a:cxnLst/>
              <a:rect l="l" t="t" r="r" b="b"/>
              <a:pathLst>
                <a:path w="3865" h="3864" extrusionOk="0">
                  <a:moveTo>
                    <a:pt x="1889" y="805"/>
                  </a:moveTo>
                  <a:cubicBezTo>
                    <a:pt x="2553" y="805"/>
                    <a:pt x="3060" y="1312"/>
                    <a:pt x="3060" y="1976"/>
                  </a:cubicBezTo>
                  <a:cubicBezTo>
                    <a:pt x="3060" y="2273"/>
                    <a:pt x="2920" y="2553"/>
                    <a:pt x="2693" y="2780"/>
                  </a:cubicBezTo>
                  <a:cubicBezTo>
                    <a:pt x="2483" y="2990"/>
                    <a:pt x="2256" y="3060"/>
                    <a:pt x="1889" y="3060"/>
                  </a:cubicBezTo>
                  <a:cubicBezTo>
                    <a:pt x="1609" y="3060"/>
                    <a:pt x="1312" y="2990"/>
                    <a:pt x="1085" y="2780"/>
                  </a:cubicBezTo>
                  <a:cubicBezTo>
                    <a:pt x="875" y="2553"/>
                    <a:pt x="805" y="2273"/>
                    <a:pt x="805" y="1976"/>
                  </a:cubicBezTo>
                  <a:cubicBezTo>
                    <a:pt x="805" y="1312"/>
                    <a:pt x="1312" y="805"/>
                    <a:pt x="1889" y="805"/>
                  </a:cubicBezTo>
                  <a:close/>
                  <a:moveTo>
                    <a:pt x="1889" y="0"/>
                  </a:moveTo>
                  <a:cubicBezTo>
                    <a:pt x="875" y="0"/>
                    <a:pt x="1" y="874"/>
                    <a:pt x="1" y="1976"/>
                  </a:cubicBezTo>
                  <a:cubicBezTo>
                    <a:pt x="1" y="2483"/>
                    <a:pt x="211" y="2920"/>
                    <a:pt x="578" y="3287"/>
                  </a:cubicBezTo>
                  <a:cubicBezTo>
                    <a:pt x="945" y="3654"/>
                    <a:pt x="1382" y="3864"/>
                    <a:pt x="1889" y="3864"/>
                  </a:cubicBezTo>
                  <a:cubicBezTo>
                    <a:pt x="2396" y="3864"/>
                    <a:pt x="2920" y="3654"/>
                    <a:pt x="3270" y="3287"/>
                  </a:cubicBezTo>
                  <a:cubicBezTo>
                    <a:pt x="3637" y="2920"/>
                    <a:pt x="3864" y="2483"/>
                    <a:pt x="3864" y="1976"/>
                  </a:cubicBezTo>
                  <a:cubicBezTo>
                    <a:pt x="3864" y="874"/>
                    <a:pt x="2990" y="0"/>
                    <a:pt x="1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5"/>
            <p:cNvSpPr/>
            <p:nvPr/>
          </p:nvSpPr>
          <p:spPr>
            <a:xfrm>
              <a:off x="2191913" y="3698125"/>
              <a:ext cx="24050" cy="21000"/>
            </a:xfrm>
            <a:custGeom>
              <a:avLst/>
              <a:gdLst/>
              <a:ahLst/>
              <a:cxnLst/>
              <a:rect l="l" t="t" r="r" b="b"/>
              <a:pathLst>
                <a:path w="962" h="840" extrusionOk="0">
                  <a:moveTo>
                    <a:pt x="481" y="1"/>
                  </a:moveTo>
                  <a:cubicBezTo>
                    <a:pt x="389" y="1"/>
                    <a:pt x="298" y="36"/>
                    <a:pt x="228" y="106"/>
                  </a:cubicBezTo>
                  <a:cubicBezTo>
                    <a:pt x="0" y="333"/>
                    <a:pt x="0" y="543"/>
                    <a:pt x="228" y="700"/>
                  </a:cubicBezTo>
                  <a:cubicBezTo>
                    <a:pt x="298" y="770"/>
                    <a:pt x="368" y="840"/>
                    <a:pt x="437" y="840"/>
                  </a:cubicBezTo>
                  <a:cubicBezTo>
                    <a:pt x="595" y="840"/>
                    <a:pt x="665" y="770"/>
                    <a:pt x="735" y="700"/>
                  </a:cubicBezTo>
                  <a:cubicBezTo>
                    <a:pt x="962" y="543"/>
                    <a:pt x="962" y="263"/>
                    <a:pt x="735" y="106"/>
                  </a:cubicBezTo>
                  <a:cubicBezTo>
                    <a:pt x="665" y="36"/>
                    <a:pt x="573" y="1"/>
                    <a:pt x="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5"/>
            <p:cNvSpPr/>
            <p:nvPr/>
          </p:nvSpPr>
          <p:spPr>
            <a:xfrm>
              <a:off x="1840538" y="3418475"/>
              <a:ext cx="424375" cy="371900"/>
            </a:xfrm>
            <a:custGeom>
              <a:avLst/>
              <a:gdLst/>
              <a:ahLst/>
              <a:cxnLst/>
              <a:rect l="l" t="t" r="r" b="b"/>
              <a:pathLst>
                <a:path w="16975" h="14876" extrusionOk="0">
                  <a:moveTo>
                    <a:pt x="10501" y="0"/>
                  </a:moveTo>
                  <a:cubicBezTo>
                    <a:pt x="9664" y="0"/>
                    <a:pt x="8870" y="249"/>
                    <a:pt x="8164" y="733"/>
                  </a:cubicBezTo>
                  <a:cubicBezTo>
                    <a:pt x="7290" y="1397"/>
                    <a:pt x="6783" y="2411"/>
                    <a:pt x="6626" y="3652"/>
                  </a:cubicBezTo>
                  <a:cubicBezTo>
                    <a:pt x="6490" y="5356"/>
                    <a:pt x="5108" y="6644"/>
                    <a:pt x="3420" y="6644"/>
                  </a:cubicBezTo>
                  <a:cubicBezTo>
                    <a:pt x="3376" y="6644"/>
                    <a:pt x="3332" y="6643"/>
                    <a:pt x="3287" y="6642"/>
                  </a:cubicBezTo>
                  <a:cubicBezTo>
                    <a:pt x="2256" y="6642"/>
                    <a:pt x="1312" y="7079"/>
                    <a:pt x="735" y="7883"/>
                  </a:cubicBezTo>
                  <a:cubicBezTo>
                    <a:pt x="158" y="8669"/>
                    <a:pt x="0" y="9701"/>
                    <a:pt x="298" y="10645"/>
                  </a:cubicBezTo>
                  <a:cubicBezTo>
                    <a:pt x="595" y="11292"/>
                    <a:pt x="944" y="11886"/>
                    <a:pt x="1469" y="12393"/>
                  </a:cubicBezTo>
                  <a:cubicBezTo>
                    <a:pt x="2850" y="13774"/>
                    <a:pt x="4878" y="14718"/>
                    <a:pt x="7063" y="14875"/>
                  </a:cubicBezTo>
                  <a:lnTo>
                    <a:pt x="7727" y="14875"/>
                  </a:lnTo>
                  <a:cubicBezTo>
                    <a:pt x="9842" y="14875"/>
                    <a:pt x="11870" y="14211"/>
                    <a:pt x="13548" y="12970"/>
                  </a:cubicBezTo>
                  <a:cubicBezTo>
                    <a:pt x="13776" y="12830"/>
                    <a:pt x="13776" y="12603"/>
                    <a:pt x="13618" y="12393"/>
                  </a:cubicBezTo>
                  <a:cubicBezTo>
                    <a:pt x="13575" y="12306"/>
                    <a:pt x="13450" y="12239"/>
                    <a:pt x="13324" y="12239"/>
                  </a:cubicBezTo>
                  <a:cubicBezTo>
                    <a:pt x="13248" y="12239"/>
                    <a:pt x="13171" y="12264"/>
                    <a:pt x="13111" y="12323"/>
                  </a:cubicBezTo>
                  <a:cubicBezTo>
                    <a:pt x="11416" y="13566"/>
                    <a:pt x="9539" y="14095"/>
                    <a:pt x="7763" y="14095"/>
                  </a:cubicBezTo>
                  <a:cubicBezTo>
                    <a:pt x="5493" y="14095"/>
                    <a:pt x="3390" y="13230"/>
                    <a:pt x="2046" y="11886"/>
                  </a:cubicBezTo>
                  <a:cubicBezTo>
                    <a:pt x="1609" y="11449"/>
                    <a:pt x="1242" y="10942"/>
                    <a:pt x="1102" y="10348"/>
                  </a:cubicBezTo>
                  <a:cubicBezTo>
                    <a:pt x="805" y="9701"/>
                    <a:pt x="944" y="8967"/>
                    <a:pt x="1381" y="8390"/>
                  </a:cubicBezTo>
                  <a:cubicBezTo>
                    <a:pt x="1819" y="7795"/>
                    <a:pt x="2483" y="7446"/>
                    <a:pt x="3217" y="7446"/>
                  </a:cubicBezTo>
                  <a:lnTo>
                    <a:pt x="3357" y="7446"/>
                  </a:lnTo>
                  <a:cubicBezTo>
                    <a:pt x="5472" y="7446"/>
                    <a:pt x="7290" y="5837"/>
                    <a:pt x="7430" y="3722"/>
                  </a:cubicBezTo>
                  <a:lnTo>
                    <a:pt x="7430" y="3652"/>
                  </a:lnTo>
                  <a:cubicBezTo>
                    <a:pt x="7500" y="2708"/>
                    <a:pt x="7937" y="1904"/>
                    <a:pt x="8671" y="1397"/>
                  </a:cubicBezTo>
                  <a:cubicBezTo>
                    <a:pt x="9186" y="981"/>
                    <a:pt x="9769" y="787"/>
                    <a:pt x="10398" y="787"/>
                  </a:cubicBezTo>
                  <a:cubicBezTo>
                    <a:pt x="10665" y="787"/>
                    <a:pt x="10941" y="822"/>
                    <a:pt x="11223" y="890"/>
                  </a:cubicBezTo>
                  <a:cubicBezTo>
                    <a:pt x="12395" y="1100"/>
                    <a:pt x="13409" y="1677"/>
                    <a:pt x="14283" y="2551"/>
                  </a:cubicBezTo>
                  <a:cubicBezTo>
                    <a:pt x="16328" y="4596"/>
                    <a:pt x="16678" y="7883"/>
                    <a:pt x="15087" y="10278"/>
                  </a:cubicBezTo>
                  <a:cubicBezTo>
                    <a:pt x="14930" y="10505"/>
                    <a:pt x="15017" y="10715"/>
                    <a:pt x="15227" y="10855"/>
                  </a:cubicBezTo>
                  <a:cubicBezTo>
                    <a:pt x="15278" y="10912"/>
                    <a:pt x="15341" y="10939"/>
                    <a:pt x="15407" y="10939"/>
                  </a:cubicBezTo>
                  <a:cubicBezTo>
                    <a:pt x="15522" y="10939"/>
                    <a:pt x="15645" y="10859"/>
                    <a:pt x="15734" y="10715"/>
                  </a:cubicBezTo>
                  <a:cubicBezTo>
                    <a:pt x="16608" y="9404"/>
                    <a:pt x="16975" y="7795"/>
                    <a:pt x="16835" y="6205"/>
                  </a:cubicBezTo>
                  <a:cubicBezTo>
                    <a:pt x="16678" y="4596"/>
                    <a:pt x="15961" y="3145"/>
                    <a:pt x="14790" y="1974"/>
                  </a:cubicBezTo>
                  <a:cubicBezTo>
                    <a:pt x="13846" y="1030"/>
                    <a:pt x="12674" y="366"/>
                    <a:pt x="11363" y="86"/>
                  </a:cubicBezTo>
                  <a:cubicBezTo>
                    <a:pt x="11072" y="29"/>
                    <a:pt x="10784" y="0"/>
                    <a:pt x="10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5"/>
            <p:cNvSpPr/>
            <p:nvPr/>
          </p:nvSpPr>
          <p:spPr>
            <a:xfrm>
              <a:off x="1858888" y="3440725"/>
              <a:ext cx="20125" cy="19675"/>
            </a:xfrm>
            <a:custGeom>
              <a:avLst/>
              <a:gdLst/>
              <a:ahLst/>
              <a:cxnLst/>
              <a:rect l="l" t="t" r="r" b="b"/>
              <a:pathLst>
                <a:path w="805" h="787" extrusionOk="0">
                  <a:moveTo>
                    <a:pt x="368" y="0"/>
                  </a:moveTo>
                  <a:cubicBezTo>
                    <a:pt x="298" y="0"/>
                    <a:pt x="141" y="70"/>
                    <a:pt x="71" y="140"/>
                  </a:cubicBezTo>
                  <a:cubicBezTo>
                    <a:pt x="1" y="210"/>
                    <a:pt x="1" y="280"/>
                    <a:pt x="1" y="437"/>
                  </a:cubicBezTo>
                  <a:cubicBezTo>
                    <a:pt x="1" y="507"/>
                    <a:pt x="1" y="647"/>
                    <a:pt x="71" y="717"/>
                  </a:cubicBezTo>
                  <a:cubicBezTo>
                    <a:pt x="141" y="787"/>
                    <a:pt x="298" y="787"/>
                    <a:pt x="368" y="787"/>
                  </a:cubicBezTo>
                  <a:cubicBezTo>
                    <a:pt x="508" y="787"/>
                    <a:pt x="578" y="787"/>
                    <a:pt x="647" y="717"/>
                  </a:cubicBezTo>
                  <a:cubicBezTo>
                    <a:pt x="735" y="647"/>
                    <a:pt x="805" y="507"/>
                    <a:pt x="805" y="437"/>
                  </a:cubicBezTo>
                  <a:cubicBezTo>
                    <a:pt x="805" y="280"/>
                    <a:pt x="735" y="210"/>
                    <a:pt x="647" y="140"/>
                  </a:cubicBezTo>
                  <a:cubicBezTo>
                    <a:pt x="578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5"/>
            <p:cNvSpPr/>
            <p:nvPr/>
          </p:nvSpPr>
          <p:spPr>
            <a:xfrm>
              <a:off x="1753138" y="3282675"/>
              <a:ext cx="326050" cy="325450"/>
            </a:xfrm>
            <a:custGeom>
              <a:avLst/>
              <a:gdLst/>
              <a:ahLst/>
              <a:cxnLst/>
              <a:rect l="l" t="t" r="r" b="b"/>
              <a:pathLst>
                <a:path w="13042" h="13018" extrusionOk="0">
                  <a:moveTo>
                    <a:pt x="2850" y="8577"/>
                  </a:moveTo>
                  <a:cubicBezTo>
                    <a:pt x="3287" y="8577"/>
                    <a:pt x="3654" y="8717"/>
                    <a:pt x="4003" y="9014"/>
                  </a:cubicBezTo>
                  <a:cubicBezTo>
                    <a:pt x="4301" y="9294"/>
                    <a:pt x="4440" y="9731"/>
                    <a:pt x="4440" y="10168"/>
                  </a:cubicBezTo>
                  <a:cubicBezTo>
                    <a:pt x="4440" y="10605"/>
                    <a:pt x="4301" y="11042"/>
                    <a:pt x="4003" y="11339"/>
                  </a:cubicBezTo>
                  <a:cubicBezTo>
                    <a:pt x="3528" y="11749"/>
                    <a:pt x="2869" y="12220"/>
                    <a:pt x="1464" y="12220"/>
                  </a:cubicBezTo>
                  <a:cubicBezTo>
                    <a:pt x="1370" y="12220"/>
                    <a:pt x="1272" y="12218"/>
                    <a:pt x="1171" y="12213"/>
                  </a:cubicBezTo>
                  <a:cubicBezTo>
                    <a:pt x="1381" y="11707"/>
                    <a:pt x="1311" y="11130"/>
                    <a:pt x="1311" y="10693"/>
                  </a:cubicBezTo>
                  <a:cubicBezTo>
                    <a:pt x="1241" y="10028"/>
                    <a:pt x="1171" y="9521"/>
                    <a:pt x="1678" y="9014"/>
                  </a:cubicBezTo>
                  <a:cubicBezTo>
                    <a:pt x="1976" y="8717"/>
                    <a:pt x="2413" y="8577"/>
                    <a:pt x="2850" y="8577"/>
                  </a:cubicBezTo>
                  <a:close/>
                  <a:moveTo>
                    <a:pt x="12639" y="1"/>
                  </a:moveTo>
                  <a:cubicBezTo>
                    <a:pt x="12580" y="1"/>
                    <a:pt x="12522" y="18"/>
                    <a:pt x="12464" y="46"/>
                  </a:cubicBezTo>
                  <a:lnTo>
                    <a:pt x="12394" y="46"/>
                  </a:lnTo>
                  <a:cubicBezTo>
                    <a:pt x="10716" y="641"/>
                    <a:pt x="9108" y="1655"/>
                    <a:pt x="7867" y="2896"/>
                  </a:cubicBezTo>
                  <a:lnTo>
                    <a:pt x="5315" y="5448"/>
                  </a:lnTo>
                  <a:cubicBezTo>
                    <a:pt x="5175" y="5588"/>
                    <a:pt x="5175" y="5885"/>
                    <a:pt x="5315" y="6025"/>
                  </a:cubicBezTo>
                  <a:cubicBezTo>
                    <a:pt x="5393" y="6095"/>
                    <a:pt x="5502" y="6130"/>
                    <a:pt x="5612" y="6130"/>
                  </a:cubicBezTo>
                  <a:cubicBezTo>
                    <a:pt x="5721" y="6130"/>
                    <a:pt x="5830" y="6095"/>
                    <a:pt x="5909" y="6025"/>
                  </a:cubicBezTo>
                  <a:lnTo>
                    <a:pt x="8461" y="3473"/>
                  </a:lnTo>
                  <a:cubicBezTo>
                    <a:pt x="9405" y="2459"/>
                    <a:pt x="10646" y="1655"/>
                    <a:pt x="11870" y="1078"/>
                  </a:cubicBezTo>
                  <a:lnTo>
                    <a:pt x="11870" y="1078"/>
                  </a:lnTo>
                  <a:cubicBezTo>
                    <a:pt x="11293" y="2389"/>
                    <a:pt x="10489" y="3613"/>
                    <a:pt x="9475" y="4644"/>
                  </a:cubicBezTo>
                  <a:lnTo>
                    <a:pt x="5035" y="9084"/>
                  </a:lnTo>
                  <a:cubicBezTo>
                    <a:pt x="4877" y="8857"/>
                    <a:pt x="4738" y="8647"/>
                    <a:pt x="4528" y="8420"/>
                  </a:cubicBezTo>
                  <a:cubicBezTo>
                    <a:pt x="4091" y="7983"/>
                    <a:pt x="3496" y="7773"/>
                    <a:pt x="2850" y="7773"/>
                  </a:cubicBezTo>
                  <a:cubicBezTo>
                    <a:pt x="2185" y="7773"/>
                    <a:pt x="1608" y="7983"/>
                    <a:pt x="1101" y="8420"/>
                  </a:cubicBezTo>
                  <a:cubicBezTo>
                    <a:pt x="367" y="9224"/>
                    <a:pt x="437" y="10098"/>
                    <a:pt x="507" y="10763"/>
                  </a:cubicBezTo>
                  <a:cubicBezTo>
                    <a:pt x="595" y="11409"/>
                    <a:pt x="595" y="11846"/>
                    <a:pt x="158" y="12283"/>
                  </a:cubicBezTo>
                  <a:cubicBezTo>
                    <a:pt x="70" y="12353"/>
                    <a:pt x="0" y="12511"/>
                    <a:pt x="70" y="12651"/>
                  </a:cubicBezTo>
                  <a:cubicBezTo>
                    <a:pt x="158" y="12790"/>
                    <a:pt x="297" y="12948"/>
                    <a:pt x="437" y="12948"/>
                  </a:cubicBezTo>
                  <a:cubicBezTo>
                    <a:pt x="804" y="13018"/>
                    <a:pt x="1171" y="13018"/>
                    <a:pt x="1469" y="13018"/>
                  </a:cubicBezTo>
                  <a:cubicBezTo>
                    <a:pt x="2850" y="13018"/>
                    <a:pt x="3794" y="12651"/>
                    <a:pt x="4528" y="11846"/>
                  </a:cubicBezTo>
                  <a:cubicBezTo>
                    <a:pt x="5035" y="11409"/>
                    <a:pt x="5245" y="10832"/>
                    <a:pt x="5245" y="10168"/>
                  </a:cubicBezTo>
                  <a:lnTo>
                    <a:pt x="5245" y="9958"/>
                  </a:lnTo>
                  <a:cubicBezTo>
                    <a:pt x="5315" y="9888"/>
                    <a:pt x="5315" y="9888"/>
                    <a:pt x="5402" y="9888"/>
                  </a:cubicBezTo>
                  <a:lnTo>
                    <a:pt x="10052" y="5151"/>
                  </a:lnTo>
                  <a:cubicBezTo>
                    <a:pt x="11363" y="3910"/>
                    <a:pt x="12394" y="2232"/>
                    <a:pt x="12971" y="484"/>
                  </a:cubicBezTo>
                  <a:cubicBezTo>
                    <a:pt x="13041" y="414"/>
                    <a:pt x="12971" y="204"/>
                    <a:pt x="12901" y="116"/>
                  </a:cubicBezTo>
                  <a:cubicBezTo>
                    <a:pt x="12809" y="34"/>
                    <a:pt x="12723" y="1"/>
                    <a:pt x="126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2" name="Google Shape;2092;p55"/>
          <p:cNvGrpSpPr/>
          <p:nvPr/>
        </p:nvGrpSpPr>
        <p:grpSpPr>
          <a:xfrm>
            <a:off x="1754888" y="4014100"/>
            <a:ext cx="508275" cy="508300"/>
            <a:chOff x="1754888" y="4014100"/>
            <a:chExt cx="508275" cy="508300"/>
          </a:xfrm>
        </p:grpSpPr>
        <p:sp>
          <p:nvSpPr>
            <p:cNvPr id="2093" name="Google Shape;2093;p55"/>
            <p:cNvSpPr/>
            <p:nvPr/>
          </p:nvSpPr>
          <p:spPr>
            <a:xfrm>
              <a:off x="2110188" y="4077925"/>
              <a:ext cx="142050" cy="433550"/>
            </a:xfrm>
            <a:custGeom>
              <a:avLst/>
              <a:gdLst/>
              <a:ahLst/>
              <a:cxnLst/>
              <a:rect l="l" t="t" r="r" b="b"/>
              <a:pathLst>
                <a:path w="5682" h="17342" extrusionOk="0">
                  <a:moveTo>
                    <a:pt x="1014" y="0"/>
                  </a:moveTo>
                  <a:cubicBezTo>
                    <a:pt x="437" y="0"/>
                    <a:pt x="0" y="437"/>
                    <a:pt x="0" y="1014"/>
                  </a:cubicBezTo>
                  <a:lnTo>
                    <a:pt x="0" y="16310"/>
                  </a:lnTo>
                  <a:cubicBezTo>
                    <a:pt x="0" y="16904"/>
                    <a:pt x="437" y="17341"/>
                    <a:pt x="1014" y="17341"/>
                  </a:cubicBezTo>
                  <a:lnTo>
                    <a:pt x="4668" y="17341"/>
                  </a:lnTo>
                  <a:cubicBezTo>
                    <a:pt x="5245" y="17341"/>
                    <a:pt x="5682" y="16904"/>
                    <a:pt x="5682" y="16310"/>
                  </a:cubicBezTo>
                  <a:lnTo>
                    <a:pt x="5682" y="1014"/>
                  </a:lnTo>
                  <a:cubicBezTo>
                    <a:pt x="5682" y="437"/>
                    <a:pt x="5245" y="0"/>
                    <a:pt x="4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5"/>
            <p:cNvSpPr/>
            <p:nvPr/>
          </p:nvSpPr>
          <p:spPr>
            <a:xfrm>
              <a:off x="1864138" y="4440225"/>
              <a:ext cx="216800" cy="71250"/>
            </a:xfrm>
            <a:custGeom>
              <a:avLst/>
              <a:gdLst/>
              <a:ahLst/>
              <a:cxnLst/>
              <a:rect l="l" t="t" r="r" b="b"/>
              <a:pathLst>
                <a:path w="8672" h="2850" extrusionOk="0">
                  <a:moveTo>
                    <a:pt x="665" y="0"/>
                  </a:moveTo>
                  <a:cubicBezTo>
                    <a:pt x="298" y="0"/>
                    <a:pt x="0" y="297"/>
                    <a:pt x="0" y="664"/>
                  </a:cubicBezTo>
                  <a:cubicBezTo>
                    <a:pt x="0" y="1888"/>
                    <a:pt x="962" y="2849"/>
                    <a:pt x="2186" y="2849"/>
                  </a:cubicBezTo>
                  <a:lnTo>
                    <a:pt x="6486" y="2849"/>
                  </a:lnTo>
                  <a:cubicBezTo>
                    <a:pt x="7727" y="2849"/>
                    <a:pt x="8671" y="1888"/>
                    <a:pt x="8671" y="664"/>
                  </a:cubicBezTo>
                  <a:cubicBezTo>
                    <a:pt x="8671" y="297"/>
                    <a:pt x="8391" y="0"/>
                    <a:pt x="8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5"/>
            <p:cNvSpPr/>
            <p:nvPr/>
          </p:nvSpPr>
          <p:spPr>
            <a:xfrm>
              <a:off x="1855388" y="4372900"/>
              <a:ext cx="225550" cy="67325"/>
            </a:xfrm>
            <a:custGeom>
              <a:avLst/>
              <a:gdLst/>
              <a:ahLst/>
              <a:cxnLst/>
              <a:rect l="l" t="t" r="r" b="b"/>
              <a:pathLst>
                <a:path w="9022" h="2693" extrusionOk="0">
                  <a:moveTo>
                    <a:pt x="1382" y="1"/>
                  </a:moveTo>
                  <a:cubicBezTo>
                    <a:pt x="648" y="1"/>
                    <a:pt x="1" y="578"/>
                    <a:pt x="1" y="1382"/>
                  </a:cubicBezTo>
                  <a:cubicBezTo>
                    <a:pt x="1" y="2116"/>
                    <a:pt x="648" y="2693"/>
                    <a:pt x="1382" y="2693"/>
                  </a:cubicBezTo>
                  <a:lnTo>
                    <a:pt x="7710" y="2693"/>
                  </a:lnTo>
                  <a:cubicBezTo>
                    <a:pt x="8444" y="2693"/>
                    <a:pt x="9021" y="2116"/>
                    <a:pt x="9021" y="1382"/>
                  </a:cubicBezTo>
                  <a:cubicBezTo>
                    <a:pt x="9021" y="578"/>
                    <a:pt x="8444" y="1"/>
                    <a:pt x="7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5"/>
            <p:cNvSpPr/>
            <p:nvPr/>
          </p:nvSpPr>
          <p:spPr>
            <a:xfrm>
              <a:off x="1853213" y="4238300"/>
              <a:ext cx="227725" cy="134625"/>
            </a:xfrm>
            <a:custGeom>
              <a:avLst/>
              <a:gdLst/>
              <a:ahLst/>
              <a:cxnLst/>
              <a:rect l="l" t="t" r="r" b="b"/>
              <a:pathLst>
                <a:path w="9109" h="5385" extrusionOk="0">
                  <a:moveTo>
                    <a:pt x="3357" y="1"/>
                  </a:moveTo>
                  <a:cubicBezTo>
                    <a:pt x="1539" y="1"/>
                    <a:pt x="0" y="1522"/>
                    <a:pt x="0" y="3340"/>
                  </a:cubicBezTo>
                  <a:lnTo>
                    <a:pt x="0" y="4284"/>
                  </a:lnTo>
                  <a:cubicBezTo>
                    <a:pt x="0" y="4948"/>
                    <a:pt x="525" y="5385"/>
                    <a:pt x="1102" y="5385"/>
                  </a:cubicBezTo>
                  <a:lnTo>
                    <a:pt x="8094" y="5385"/>
                  </a:lnTo>
                  <a:cubicBezTo>
                    <a:pt x="8671" y="5385"/>
                    <a:pt x="9108" y="4948"/>
                    <a:pt x="9108" y="4284"/>
                  </a:cubicBezTo>
                  <a:lnTo>
                    <a:pt x="9108" y="3340"/>
                  </a:lnTo>
                  <a:cubicBezTo>
                    <a:pt x="9108" y="1522"/>
                    <a:pt x="7657" y="1"/>
                    <a:pt x="5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5"/>
            <p:cNvSpPr/>
            <p:nvPr/>
          </p:nvSpPr>
          <p:spPr>
            <a:xfrm>
              <a:off x="2146463" y="4025025"/>
              <a:ext cx="38475" cy="52900"/>
            </a:xfrm>
            <a:custGeom>
              <a:avLst/>
              <a:gdLst/>
              <a:ahLst/>
              <a:cxnLst/>
              <a:rect l="l" t="t" r="r" b="b"/>
              <a:pathLst>
                <a:path w="1539" h="2116" extrusionOk="0">
                  <a:moveTo>
                    <a:pt x="735" y="1"/>
                  </a:moveTo>
                  <a:cubicBezTo>
                    <a:pt x="367" y="1"/>
                    <a:pt x="0" y="368"/>
                    <a:pt x="0" y="805"/>
                  </a:cubicBezTo>
                  <a:lnTo>
                    <a:pt x="0" y="2116"/>
                  </a:lnTo>
                  <a:lnTo>
                    <a:pt x="1539" y="2116"/>
                  </a:lnTo>
                  <a:lnTo>
                    <a:pt x="1539" y="805"/>
                  </a:lnTo>
                  <a:cubicBezTo>
                    <a:pt x="1539" y="368"/>
                    <a:pt x="1172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5"/>
            <p:cNvSpPr/>
            <p:nvPr/>
          </p:nvSpPr>
          <p:spPr>
            <a:xfrm>
              <a:off x="2093588" y="4165325"/>
              <a:ext cx="94850" cy="103375"/>
            </a:xfrm>
            <a:custGeom>
              <a:avLst/>
              <a:gdLst/>
              <a:ahLst/>
              <a:cxnLst/>
              <a:rect l="l" t="t" r="r" b="b"/>
              <a:pathLst>
                <a:path w="3794" h="4135" extrusionOk="0">
                  <a:moveTo>
                    <a:pt x="1906" y="0"/>
                  </a:moveTo>
                  <a:lnTo>
                    <a:pt x="734" y="1241"/>
                  </a:lnTo>
                  <a:cubicBezTo>
                    <a:pt x="0" y="1888"/>
                    <a:pt x="0" y="2990"/>
                    <a:pt x="734" y="3636"/>
                  </a:cubicBezTo>
                  <a:cubicBezTo>
                    <a:pt x="1066" y="3969"/>
                    <a:pt x="1504" y="4135"/>
                    <a:pt x="1941" y="4135"/>
                  </a:cubicBezTo>
                  <a:cubicBezTo>
                    <a:pt x="2378" y="4135"/>
                    <a:pt x="2815" y="3969"/>
                    <a:pt x="3147" y="3636"/>
                  </a:cubicBezTo>
                  <a:cubicBezTo>
                    <a:pt x="3794" y="2990"/>
                    <a:pt x="3794" y="1888"/>
                    <a:pt x="3147" y="1241"/>
                  </a:cubicBezTo>
                  <a:lnTo>
                    <a:pt x="19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5"/>
            <p:cNvSpPr/>
            <p:nvPr/>
          </p:nvSpPr>
          <p:spPr>
            <a:xfrm>
              <a:off x="1868063" y="4431025"/>
              <a:ext cx="20125" cy="18400"/>
            </a:xfrm>
            <a:custGeom>
              <a:avLst/>
              <a:gdLst/>
              <a:ahLst/>
              <a:cxnLst/>
              <a:rect l="l" t="t" r="r" b="b"/>
              <a:pathLst>
                <a:path w="805" h="736" extrusionOk="0">
                  <a:moveTo>
                    <a:pt x="438" y="1"/>
                  </a:moveTo>
                  <a:cubicBezTo>
                    <a:pt x="211" y="1"/>
                    <a:pt x="1" y="158"/>
                    <a:pt x="1" y="368"/>
                  </a:cubicBezTo>
                  <a:cubicBezTo>
                    <a:pt x="1" y="595"/>
                    <a:pt x="211" y="735"/>
                    <a:pt x="438" y="735"/>
                  </a:cubicBezTo>
                  <a:cubicBezTo>
                    <a:pt x="648" y="735"/>
                    <a:pt x="805" y="595"/>
                    <a:pt x="805" y="368"/>
                  </a:cubicBezTo>
                  <a:cubicBezTo>
                    <a:pt x="805" y="158"/>
                    <a:pt x="64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5"/>
            <p:cNvSpPr/>
            <p:nvPr/>
          </p:nvSpPr>
          <p:spPr>
            <a:xfrm>
              <a:off x="1944563" y="4310850"/>
              <a:ext cx="20125" cy="27550"/>
            </a:xfrm>
            <a:custGeom>
              <a:avLst/>
              <a:gdLst/>
              <a:ahLst/>
              <a:cxnLst/>
              <a:rect l="l" t="t" r="r" b="b"/>
              <a:pathLst>
                <a:path w="805" h="1102" extrusionOk="0">
                  <a:moveTo>
                    <a:pt x="437" y="1"/>
                  </a:moveTo>
                  <a:cubicBezTo>
                    <a:pt x="210" y="1"/>
                    <a:pt x="0" y="228"/>
                    <a:pt x="0" y="438"/>
                  </a:cubicBezTo>
                  <a:lnTo>
                    <a:pt x="0" y="665"/>
                  </a:lnTo>
                  <a:cubicBezTo>
                    <a:pt x="0" y="875"/>
                    <a:pt x="210" y="1102"/>
                    <a:pt x="437" y="1102"/>
                  </a:cubicBezTo>
                  <a:cubicBezTo>
                    <a:pt x="647" y="1102"/>
                    <a:pt x="804" y="875"/>
                    <a:pt x="804" y="665"/>
                  </a:cubicBezTo>
                  <a:lnTo>
                    <a:pt x="804" y="438"/>
                  </a:lnTo>
                  <a:cubicBezTo>
                    <a:pt x="804" y="228"/>
                    <a:pt x="647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5"/>
            <p:cNvSpPr/>
            <p:nvPr/>
          </p:nvSpPr>
          <p:spPr>
            <a:xfrm>
              <a:off x="2017088" y="4310850"/>
              <a:ext cx="20150" cy="27550"/>
            </a:xfrm>
            <a:custGeom>
              <a:avLst/>
              <a:gdLst/>
              <a:ahLst/>
              <a:cxnLst/>
              <a:rect l="l" t="t" r="r" b="b"/>
              <a:pathLst>
                <a:path w="806" h="1102" extrusionOk="0">
                  <a:moveTo>
                    <a:pt x="438" y="1"/>
                  </a:moveTo>
                  <a:cubicBezTo>
                    <a:pt x="228" y="1"/>
                    <a:pt x="1" y="228"/>
                    <a:pt x="1" y="438"/>
                  </a:cubicBezTo>
                  <a:lnTo>
                    <a:pt x="1" y="665"/>
                  </a:lnTo>
                  <a:cubicBezTo>
                    <a:pt x="1" y="875"/>
                    <a:pt x="228" y="1102"/>
                    <a:pt x="438" y="1102"/>
                  </a:cubicBezTo>
                  <a:cubicBezTo>
                    <a:pt x="665" y="1102"/>
                    <a:pt x="805" y="875"/>
                    <a:pt x="805" y="665"/>
                  </a:cubicBezTo>
                  <a:lnTo>
                    <a:pt x="805" y="438"/>
                  </a:lnTo>
                  <a:cubicBezTo>
                    <a:pt x="805" y="228"/>
                    <a:pt x="66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5"/>
            <p:cNvSpPr/>
            <p:nvPr/>
          </p:nvSpPr>
          <p:spPr>
            <a:xfrm>
              <a:off x="1984313" y="4268900"/>
              <a:ext cx="20125" cy="25800"/>
            </a:xfrm>
            <a:custGeom>
              <a:avLst/>
              <a:gdLst/>
              <a:ahLst/>
              <a:cxnLst/>
              <a:rect l="l" t="t" r="r" b="b"/>
              <a:pathLst>
                <a:path w="805" h="1032" extrusionOk="0">
                  <a:moveTo>
                    <a:pt x="368" y="0"/>
                  </a:moveTo>
                  <a:cubicBezTo>
                    <a:pt x="158" y="0"/>
                    <a:pt x="1" y="158"/>
                    <a:pt x="1" y="367"/>
                  </a:cubicBezTo>
                  <a:lnTo>
                    <a:pt x="1" y="665"/>
                  </a:lnTo>
                  <a:cubicBezTo>
                    <a:pt x="1" y="874"/>
                    <a:pt x="158" y="1032"/>
                    <a:pt x="368" y="1032"/>
                  </a:cubicBezTo>
                  <a:cubicBezTo>
                    <a:pt x="595" y="1032"/>
                    <a:pt x="805" y="874"/>
                    <a:pt x="805" y="665"/>
                  </a:cubicBezTo>
                  <a:lnTo>
                    <a:pt x="805" y="367"/>
                  </a:lnTo>
                  <a:cubicBezTo>
                    <a:pt x="805" y="158"/>
                    <a:pt x="595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5"/>
            <p:cNvSpPr/>
            <p:nvPr/>
          </p:nvSpPr>
          <p:spPr>
            <a:xfrm>
              <a:off x="1911763" y="4271075"/>
              <a:ext cx="20150" cy="25375"/>
            </a:xfrm>
            <a:custGeom>
              <a:avLst/>
              <a:gdLst/>
              <a:ahLst/>
              <a:cxnLst/>
              <a:rect l="l" t="t" r="r" b="b"/>
              <a:pathLst>
                <a:path w="806" h="1015" extrusionOk="0">
                  <a:moveTo>
                    <a:pt x="368" y="1"/>
                  </a:moveTo>
                  <a:cubicBezTo>
                    <a:pt x="141" y="1"/>
                    <a:pt x="1" y="141"/>
                    <a:pt x="1" y="350"/>
                  </a:cubicBezTo>
                  <a:lnTo>
                    <a:pt x="1" y="648"/>
                  </a:lnTo>
                  <a:cubicBezTo>
                    <a:pt x="1" y="875"/>
                    <a:pt x="141" y="1015"/>
                    <a:pt x="368" y="1015"/>
                  </a:cubicBezTo>
                  <a:cubicBezTo>
                    <a:pt x="578" y="1015"/>
                    <a:pt x="805" y="875"/>
                    <a:pt x="805" y="648"/>
                  </a:cubicBezTo>
                  <a:lnTo>
                    <a:pt x="805" y="350"/>
                  </a:lnTo>
                  <a:cubicBezTo>
                    <a:pt x="805" y="141"/>
                    <a:pt x="57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5"/>
            <p:cNvSpPr/>
            <p:nvPr/>
          </p:nvSpPr>
          <p:spPr>
            <a:xfrm>
              <a:off x="1877238" y="4310850"/>
              <a:ext cx="19700" cy="27550"/>
            </a:xfrm>
            <a:custGeom>
              <a:avLst/>
              <a:gdLst/>
              <a:ahLst/>
              <a:cxnLst/>
              <a:rect l="l" t="t" r="r" b="b"/>
              <a:pathLst>
                <a:path w="788" h="1102" extrusionOk="0">
                  <a:moveTo>
                    <a:pt x="351" y="1"/>
                  </a:moveTo>
                  <a:cubicBezTo>
                    <a:pt x="141" y="1"/>
                    <a:pt x="1" y="228"/>
                    <a:pt x="1" y="438"/>
                  </a:cubicBezTo>
                  <a:lnTo>
                    <a:pt x="1" y="665"/>
                  </a:lnTo>
                  <a:cubicBezTo>
                    <a:pt x="1" y="875"/>
                    <a:pt x="141" y="1102"/>
                    <a:pt x="351" y="1102"/>
                  </a:cubicBezTo>
                  <a:cubicBezTo>
                    <a:pt x="578" y="1102"/>
                    <a:pt x="788" y="875"/>
                    <a:pt x="788" y="665"/>
                  </a:cubicBezTo>
                  <a:lnTo>
                    <a:pt x="788" y="438"/>
                  </a:lnTo>
                  <a:cubicBezTo>
                    <a:pt x="788" y="228"/>
                    <a:pt x="578" y="1"/>
                    <a:pt x="3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5"/>
            <p:cNvSpPr/>
            <p:nvPr/>
          </p:nvSpPr>
          <p:spPr>
            <a:xfrm>
              <a:off x="1844463" y="4271075"/>
              <a:ext cx="19700" cy="25375"/>
            </a:xfrm>
            <a:custGeom>
              <a:avLst/>
              <a:gdLst/>
              <a:ahLst/>
              <a:cxnLst/>
              <a:rect l="l" t="t" r="r" b="b"/>
              <a:pathLst>
                <a:path w="788" h="1015" extrusionOk="0">
                  <a:moveTo>
                    <a:pt x="350" y="1"/>
                  </a:moveTo>
                  <a:cubicBezTo>
                    <a:pt x="141" y="1"/>
                    <a:pt x="1" y="141"/>
                    <a:pt x="1" y="350"/>
                  </a:cubicBezTo>
                  <a:lnTo>
                    <a:pt x="1" y="648"/>
                  </a:lnTo>
                  <a:cubicBezTo>
                    <a:pt x="1" y="875"/>
                    <a:pt x="141" y="1015"/>
                    <a:pt x="350" y="1015"/>
                  </a:cubicBezTo>
                  <a:cubicBezTo>
                    <a:pt x="578" y="1015"/>
                    <a:pt x="787" y="875"/>
                    <a:pt x="787" y="648"/>
                  </a:cubicBezTo>
                  <a:lnTo>
                    <a:pt x="787" y="350"/>
                  </a:lnTo>
                  <a:cubicBezTo>
                    <a:pt x="787" y="141"/>
                    <a:pt x="578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5"/>
            <p:cNvSpPr/>
            <p:nvPr/>
          </p:nvSpPr>
          <p:spPr>
            <a:xfrm>
              <a:off x="1809513" y="4310850"/>
              <a:ext cx="20125" cy="27550"/>
            </a:xfrm>
            <a:custGeom>
              <a:avLst/>
              <a:gdLst/>
              <a:ahLst/>
              <a:cxnLst/>
              <a:rect l="l" t="t" r="r" b="b"/>
              <a:pathLst>
                <a:path w="805" h="1102" extrusionOk="0">
                  <a:moveTo>
                    <a:pt x="367" y="1"/>
                  </a:moveTo>
                  <a:cubicBezTo>
                    <a:pt x="158" y="1"/>
                    <a:pt x="0" y="228"/>
                    <a:pt x="0" y="438"/>
                  </a:cubicBezTo>
                  <a:lnTo>
                    <a:pt x="0" y="665"/>
                  </a:lnTo>
                  <a:cubicBezTo>
                    <a:pt x="0" y="875"/>
                    <a:pt x="158" y="1102"/>
                    <a:pt x="367" y="1102"/>
                  </a:cubicBezTo>
                  <a:cubicBezTo>
                    <a:pt x="595" y="1102"/>
                    <a:pt x="804" y="875"/>
                    <a:pt x="804" y="665"/>
                  </a:cubicBezTo>
                  <a:lnTo>
                    <a:pt x="804" y="438"/>
                  </a:lnTo>
                  <a:cubicBezTo>
                    <a:pt x="804" y="228"/>
                    <a:pt x="595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5"/>
            <p:cNvSpPr/>
            <p:nvPr/>
          </p:nvSpPr>
          <p:spPr>
            <a:xfrm>
              <a:off x="2243038" y="439475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368" y="1"/>
                  </a:moveTo>
                  <a:cubicBezTo>
                    <a:pt x="298" y="1"/>
                    <a:pt x="141" y="71"/>
                    <a:pt x="71" y="141"/>
                  </a:cubicBezTo>
                  <a:cubicBezTo>
                    <a:pt x="1" y="211"/>
                    <a:pt x="1" y="298"/>
                    <a:pt x="1" y="438"/>
                  </a:cubicBezTo>
                  <a:cubicBezTo>
                    <a:pt x="1" y="508"/>
                    <a:pt x="1" y="578"/>
                    <a:pt x="71" y="648"/>
                  </a:cubicBezTo>
                  <a:cubicBezTo>
                    <a:pt x="141" y="735"/>
                    <a:pt x="298" y="805"/>
                    <a:pt x="368" y="805"/>
                  </a:cubicBezTo>
                  <a:cubicBezTo>
                    <a:pt x="508" y="805"/>
                    <a:pt x="578" y="735"/>
                    <a:pt x="665" y="648"/>
                  </a:cubicBezTo>
                  <a:cubicBezTo>
                    <a:pt x="735" y="578"/>
                    <a:pt x="805" y="508"/>
                    <a:pt x="805" y="438"/>
                  </a:cubicBezTo>
                  <a:cubicBezTo>
                    <a:pt x="805" y="298"/>
                    <a:pt x="735" y="211"/>
                    <a:pt x="665" y="141"/>
                  </a:cubicBezTo>
                  <a:cubicBezTo>
                    <a:pt x="578" y="71"/>
                    <a:pt x="50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5"/>
            <p:cNvSpPr/>
            <p:nvPr/>
          </p:nvSpPr>
          <p:spPr>
            <a:xfrm>
              <a:off x="1754888" y="4014100"/>
              <a:ext cx="508275" cy="508300"/>
            </a:xfrm>
            <a:custGeom>
              <a:avLst/>
              <a:gdLst/>
              <a:ahLst/>
              <a:cxnLst/>
              <a:rect l="l" t="t" r="r" b="b"/>
              <a:pathLst>
                <a:path w="20331" h="20332" extrusionOk="0">
                  <a:moveTo>
                    <a:pt x="16398" y="805"/>
                  </a:moveTo>
                  <a:cubicBezTo>
                    <a:pt x="16607" y="805"/>
                    <a:pt x="16835" y="1015"/>
                    <a:pt x="16835" y="1242"/>
                  </a:cubicBezTo>
                  <a:lnTo>
                    <a:pt x="16835" y="2186"/>
                  </a:lnTo>
                  <a:lnTo>
                    <a:pt x="14143" y="2186"/>
                  </a:lnTo>
                  <a:lnTo>
                    <a:pt x="14143" y="1242"/>
                  </a:lnTo>
                  <a:cubicBezTo>
                    <a:pt x="14143" y="1015"/>
                    <a:pt x="14282" y="805"/>
                    <a:pt x="14580" y="805"/>
                  </a:cubicBezTo>
                  <a:close/>
                  <a:moveTo>
                    <a:pt x="9702" y="9318"/>
                  </a:moveTo>
                  <a:cubicBezTo>
                    <a:pt x="11363" y="9318"/>
                    <a:pt x="12674" y="10717"/>
                    <a:pt x="12674" y="12308"/>
                  </a:cubicBezTo>
                  <a:lnTo>
                    <a:pt x="12674" y="13252"/>
                  </a:lnTo>
                  <a:cubicBezTo>
                    <a:pt x="12674" y="13689"/>
                    <a:pt x="12394" y="13986"/>
                    <a:pt x="12027" y="13986"/>
                  </a:cubicBezTo>
                  <a:lnTo>
                    <a:pt x="1469" y="13986"/>
                  </a:lnTo>
                  <a:cubicBezTo>
                    <a:pt x="1101" y="13986"/>
                    <a:pt x="804" y="13689"/>
                    <a:pt x="804" y="13252"/>
                  </a:cubicBezTo>
                  <a:lnTo>
                    <a:pt x="804" y="12308"/>
                  </a:lnTo>
                  <a:cubicBezTo>
                    <a:pt x="804" y="10717"/>
                    <a:pt x="2115" y="9318"/>
                    <a:pt x="3724" y="9318"/>
                  </a:cubicBezTo>
                  <a:close/>
                  <a:moveTo>
                    <a:pt x="11730" y="14790"/>
                  </a:moveTo>
                  <a:cubicBezTo>
                    <a:pt x="12237" y="14790"/>
                    <a:pt x="12674" y="15157"/>
                    <a:pt x="12674" y="15734"/>
                  </a:cubicBezTo>
                  <a:cubicBezTo>
                    <a:pt x="12674" y="16241"/>
                    <a:pt x="12237" y="16678"/>
                    <a:pt x="11730" y="16678"/>
                  </a:cubicBezTo>
                  <a:lnTo>
                    <a:pt x="6276" y="16678"/>
                  </a:lnTo>
                  <a:cubicBezTo>
                    <a:pt x="6049" y="16678"/>
                    <a:pt x="5909" y="16835"/>
                    <a:pt x="5909" y="17045"/>
                  </a:cubicBezTo>
                  <a:cubicBezTo>
                    <a:pt x="5909" y="17272"/>
                    <a:pt x="6049" y="17412"/>
                    <a:pt x="6276" y="17412"/>
                  </a:cubicBezTo>
                  <a:lnTo>
                    <a:pt x="12464" y="17412"/>
                  </a:lnTo>
                  <a:cubicBezTo>
                    <a:pt x="12534" y="17412"/>
                    <a:pt x="12674" y="17552"/>
                    <a:pt x="12674" y="17709"/>
                  </a:cubicBezTo>
                  <a:cubicBezTo>
                    <a:pt x="12674" y="18723"/>
                    <a:pt x="11887" y="19527"/>
                    <a:pt x="10856" y="19527"/>
                  </a:cubicBezTo>
                  <a:lnTo>
                    <a:pt x="2622" y="19527"/>
                  </a:lnTo>
                  <a:cubicBezTo>
                    <a:pt x="1608" y="19527"/>
                    <a:pt x="804" y="18723"/>
                    <a:pt x="804" y="17709"/>
                  </a:cubicBezTo>
                  <a:cubicBezTo>
                    <a:pt x="804" y="17552"/>
                    <a:pt x="874" y="17412"/>
                    <a:pt x="1031" y="17412"/>
                  </a:cubicBezTo>
                  <a:lnTo>
                    <a:pt x="3496" y="17412"/>
                  </a:lnTo>
                  <a:cubicBezTo>
                    <a:pt x="3724" y="17412"/>
                    <a:pt x="3863" y="17272"/>
                    <a:pt x="3863" y="17045"/>
                  </a:cubicBezTo>
                  <a:cubicBezTo>
                    <a:pt x="3863" y="16835"/>
                    <a:pt x="3724" y="16678"/>
                    <a:pt x="3496" y="16678"/>
                  </a:cubicBezTo>
                  <a:lnTo>
                    <a:pt x="1748" y="16678"/>
                  </a:lnTo>
                  <a:cubicBezTo>
                    <a:pt x="1241" y="16678"/>
                    <a:pt x="804" y="16241"/>
                    <a:pt x="804" y="15734"/>
                  </a:cubicBezTo>
                  <a:cubicBezTo>
                    <a:pt x="804" y="15157"/>
                    <a:pt x="1241" y="14790"/>
                    <a:pt x="1748" y="14790"/>
                  </a:cubicBezTo>
                  <a:close/>
                  <a:moveTo>
                    <a:pt x="14580" y="1"/>
                  </a:moveTo>
                  <a:cubicBezTo>
                    <a:pt x="13845" y="1"/>
                    <a:pt x="13338" y="578"/>
                    <a:pt x="13338" y="1242"/>
                  </a:cubicBezTo>
                  <a:lnTo>
                    <a:pt x="13338" y="2186"/>
                  </a:lnTo>
                  <a:lnTo>
                    <a:pt x="12324" y="2186"/>
                  </a:lnTo>
                  <a:cubicBezTo>
                    <a:pt x="11363" y="2186"/>
                    <a:pt x="10646" y="2920"/>
                    <a:pt x="10646" y="3864"/>
                  </a:cubicBezTo>
                  <a:lnTo>
                    <a:pt x="10646" y="8671"/>
                  </a:lnTo>
                  <a:cubicBezTo>
                    <a:pt x="10349" y="8602"/>
                    <a:pt x="10052" y="8602"/>
                    <a:pt x="9702" y="8602"/>
                  </a:cubicBezTo>
                  <a:lnTo>
                    <a:pt x="3724" y="8602"/>
                  </a:lnTo>
                  <a:cubicBezTo>
                    <a:pt x="1678" y="8602"/>
                    <a:pt x="0" y="10280"/>
                    <a:pt x="0" y="12308"/>
                  </a:cubicBezTo>
                  <a:lnTo>
                    <a:pt x="0" y="13252"/>
                  </a:lnTo>
                  <a:cubicBezTo>
                    <a:pt x="0" y="13776"/>
                    <a:pt x="227" y="14126"/>
                    <a:pt x="525" y="14423"/>
                  </a:cubicBezTo>
                  <a:cubicBezTo>
                    <a:pt x="227" y="14790"/>
                    <a:pt x="0" y="15227"/>
                    <a:pt x="0" y="15734"/>
                  </a:cubicBezTo>
                  <a:cubicBezTo>
                    <a:pt x="0" y="16171"/>
                    <a:pt x="157" y="16538"/>
                    <a:pt x="437" y="16835"/>
                  </a:cubicBezTo>
                  <a:cubicBezTo>
                    <a:pt x="157" y="17045"/>
                    <a:pt x="0" y="17342"/>
                    <a:pt x="0" y="17709"/>
                  </a:cubicBezTo>
                  <a:cubicBezTo>
                    <a:pt x="0" y="19160"/>
                    <a:pt x="1171" y="20331"/>
                    <a:pt x="2622" y="20331"/>
                  </a:cubicBezTo>
                  <a:lnTo>
                    <a:pt x="18583" y="20331"/>
                  </a:lnTo>
                  <a:cubicBezTo>
                    <a:pt x="19527" y="20331"/>
                    <a:pt x="20331" y="19527"/>
                    <a:pt x="20331" y="18653"/>
                  </a:cubicBezTo>
                  <a:lnTo>
                    <a:pt x="20331" y="17045"/>
                  </a:lnTo>
                  <a:cubicBezTo>
                    <a:pt x="20331" y="16835"/>
                    <a:pt x="20104" y="16678"/>
                    <a:pt x="19894" y="16678"/>
                  </a:cubicBezTo>
                  <a:cubicBezTo>
                    <a:pt x="19667" y="16678"/>
                    <a:pt x="19527" y="16835"/>
                    <a:pt x="19527" y="17045"/>
                  </a:cubicBezTo>
                  <a:lnTo>
                    <a:pt x="19527" y="18653"/>
                  </a:lnTo>
                  <a:cubicBezTo>
                    <a:pt x="19527" y="19090"/>
                    <a:pt x="19090" y="19527"/>
                    <a:pt x="18583" y="19527"/>
                  </a:cubicBezTo>
                  <a:lnTo>
                    <a:pt x="12761" y="19527"/>
                  </a:lnTo>
                  <a:cubicBezTo>
                    <a:pt x="13199" y="19090"/>
                    <a:pt x="13478" y="18426"/>
                    <a:pt x="13478" y="17709"/>
                  </a:cubicBezTo>
                  <a:cubicBezTo>
                    <a:pt x="13478" y="17342"/>
                    <a:pt x="13338" y="17045"/>
                    <a:pt x="13041" y="16835"/>
                  </a:cubicBezTo>
                  <a:cubicBezTo>
                    <a:pt x="13338" y="16538"/>
                    <a:pt x="13478" y="16171"/>
                    <a:pt x="13478" y="15734"/>
                  </a:cubicBezTo>
                  <a:cubicBezTo>
                    <a:pt x="13478" y="15227"/>
                    <a:pt x="13268" y="14720"/>
                    <a:pt x="12901" y="14423"/>
                  </a:cubicBezTo>
                  <a:cubicBezTo>
                    <a:pt x="13268" y="14126"/>
                    <a:pt x="13478" y="13776"/>
                    <a:pt x="13478" y="13252"/>
                  </a:cubicBezTo>
                  <a:lnTo>
                    <a:pt x="13478" y="12308"/>
                  </a:lnTo>
                  <a:cubicBezTo>
                    <a:pt x="13478" y="10857"/>
                    <a:pt x="12604" y="9615"/>
                    <a:pt x="11450" y="8969"/>
                  </a:cubicBezTo>
                  <a:lnTo>
                    <a:pt x="11450" y="3864"/>
                  </a:lnTo>
                  <a:cubicBezTo>
                    <a:pt x="11450" y="3357"/>
                    <a:pt x="11800" y="2920"/>
                    <a:pt x="12324" y="2920"/>
                  </a:cubicBezTo>
                  <a:lnTo>
                    <a:pt x="18583" y="2920"/>
                  </a:lnTo>
                  <a:cubicBezTo>
                    <a:pt x="19090" y="2920"/>
                    <a:pt x="19527" y="3357"/>
                    <a:pt x="19527" y="3864"/>
                  </a:cubicBezTo>
                  <a:lnTo>
                    <a:pt x="19527" y="14213"/>
                  </a:lnTo>
                  <a:cubicBezTo>
                    <a:pt x="19527" y="14423"/>
                    <a:pt x="19667" y="14563"/>
                    <a:pt x="19894" y="14563"/>
                  </a:cubicBezTo>
                  <a:cubicBezTo>
                    <a:pt x="20104" y="14563"/>
                    <a:pt x="20331" y="14423"/>
                    <a:pt x="20331" y="14213"/>
                  </a:cubicBezTo>
                  <a:lnTo>
                    <a:pt x="20331" y="3864"/>
                  </a:lnTo>
                  <a:cubicBezTo>
                    <a:pt x="20331" y="2920"/>
                    <a:pt x="19527" y="2186"/>
                    <a:pt x="18583" y="2186"/>
                  </a:cubicBezTo>
                  <a:lnTo>
                    <a:pt x="17639" y="2186"/>
                  </a:lnTo>
                  <a:lnTo>
                    <a:pt x="17639" y="1242"/>
                  </a:lnTo>
                  <a:cubicBezTo>
                    <a:pt x="17639" y="578"/>
                    <a:pt x="17044" y="1"/>
                    <a:pt x="16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5"/>
            <p:cNvSpPr/>
            <p:nvPr/>
          </p:nvSpPr>
          <p:spPr>
            <a:xfrm>
              <a:off x="2084838" y="4155275"/>
              <a:ext cx="114525" cy="122825"/>
            </a:xfrm>
            <a:custGeom>
              <a:avLst/>
              <a:gdLst/>
              <a:ahLst/>
              <a:cxnLst/>
              <a:rect l="l" t="t" r="r" b="b"/>
              <a:pathLst>
                <a:path w="4581" h="4913" extrusionOk="0">
                  <a:moveTo>
                    <a:pt x="2256" y="979"/>
                  </a:moveTo>
                  <a:lnTo>
                    <a:pt x="3200" y="1923"/>
                  </a:lnTo>
                  <a:cubicBezTo>
                    <a:pt x="3707" y="2448"/>
                    <a:pt x="3707" y="3234"/>
                    <a:pt x="3200" y="3759"/>
                  </a:cubicBezTo>
                  <a:cubicBezTo>
                    <a:pt x="2972" y="4038"/>
                    <a:pt x="2623" y="4108"/>
                    <a:pt x="2256" y="4108"/>
                  </a:cubicBezTo>
                  <a:cubicBezTo>
                    <a:pt x="1888" y="4108"/>
                    <a:pt x="1591" y="4038"/>
                    <a:pt x="1312" y="3759"/>
                  </a:cubicBezTo>
                  <a:cubicBezTo>
                    <a:pt x="787" y="3234"/>
                    <a:pt x="787" y="2448"/>
                    <a:pt x="1312" y="1923"/>
                  </a:cubicBezTo>
                  <a:lnTo>
                    <a:pt x="2256" y="979"/>
                  </a:lnTo>
                  <a:close/>
                  <a:moveTo>
                    <a:pt x="2247" y="0"/>
                  </a:moveTo>
                  <a:cubicBezTo>
                    <a:pt x="2138" y="0"/>
                    <a:pt x="2028" y="35"/>
                    <a:pt x="1958" y="105"/>
                  </a:cubicBezTo>
                  <a:lnTo>
                    <a:pt x="787" y="1346"/>
                  </a:lnTo>
                  <a:cubicBezTo>
                    <a:pt x="1" y="2150"/>
                    <a:pt x="1" y="3531"/>
                    <a:pt x="787" y="4336"/>
                  </a:cubicBezTo>
                  <a:cubicBezTo>
                    <a:pt x="1154" y="4703"/>
                    <a:pt x="1661" y="4912"/>
                    <a:pt x="2256" y="4912"/>
                  </a:cubicBezTo>
                  <a:cubicBezTo>
                    <a:pt x="2832" y="4912"/>
                    <a:pt x="3339" y="4703"/>
                    <a:pt x="3776" y="4336"/>
                  </a:cubicBezTo>
                  <a:cubicBezTo>
                    <a:pt x="4581" y="3531"/>
                    <a:pt x="4581" y="2150"/>
                    <a:pt x="3776" y="1346"/>
                  </a:cubicBezTo>
                  <a:lnTo>
                    <a:pt x="2535" y="105"/>
                  </a:lnTo>
                  <a:cubicBezTo>
                    <a:pt x="2465" y="35"/>
                    <a:pt x="2356" y="0"/>
                    <a:pt x="2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5"/>
            <p:cNvSpPr/>
            <p:nvPr/>
          </p:nvSpPr>
          <p:spPr>
            <a:xfrm>
              <a:off x="2110188" y="4314775"/>
              <a:ext cx="63825" cy="19700"/>
            </a:xfrm>
            <a:custGeom>
              <a:avLst/>
              <a:gdLst/>
              <a:ahLst/>
              <a:cxnLst/>
              <a:rect l="l" t="t" r="r" b="b"/>
              <a:pathLst>
                <a:path w="2553" h="788" extrusionOk="0">
                  <a:moveTo>
                    <a:pt x="368" y="1"/>
                  </a:moveTo>
                  <a:cubicBezTo>
                    <a:pt x="140" y="1"/>
                    <a:pt x="0" y="141"/>
                    <a:pt x="0" y="351"/>
                  </a:cubicBezTo>
                  <a:cubicBezTo>
                    <a:pt x="0" y="578"/>
                    <a:pt x="140" y="788"/>
                    <a:pt x="368" y="788"/>
                  </a:cubicBezTo>
                  <a:lnTo>
                    <a:pt x="2116" y="788"/>
                  </a:lnTo>
                  <a:cubicBezTo>
                    <a:pt x="2325" y="788"/>
                    <a:pt x="2553" y="578"/>
                    <a:pt x="2553" y="351"/>
                  </a:cubicBezTo>
                  <a:cubicBezTo>
                    <a:pt x="2553" y="141"/>
                    <a:pt x="2325" y="1"/>
                    <a:pt x="2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5"/>
            <p:cNvSpPr/>
            <p:nvPr/>
          </p:nvSpPr>
          <p:spPr>
            <a:xfrm>
              <a:off x="2110188" y="4358500"/>
              <a:ext cx="63825" cy="19675"/>
            </a:xfrm>
            <a:custGeom>
              <a:avLst/>
              <a:gdLst/>
              <a:ahLst/>
              <a:cxnLst/>
              <a:rect l="l" t="t" r="r" b="b"/>
              <a:pathLst>
                <a:path w="2553" h="787" extrusionOk="0">
                  <a:moveTo>
                    <a:pt x="368" y="0"/>
                  </a:moveTo>
                  <a:cubicBezTo>
                    <a:pt x="140" y="0"/>
                    <a:pt x="0" y="210"/>
                    <a:pt x="0" y="437"/>
                  </a:cubicBezTo>
                  <a:cubicBezTo>
                    <a:pt x="0" y="647"/>
                    <a:pt x="140" y="787"/>
                    <a:pt x="368" y="787"/>
                  </a:cubicBezTo>
                  <a:lnTo>
                    <a:pt x="2116" y="787"/>
                  </a:lnTo>
                  <a:cubicBezTo>
                    <a:pt x="2325" y="787"/>
                    <a:pt x="2553" y="647"/>
                    <a:pt x="2553" y="437"/>
                  </a:cubicBezTo>
                  <a:cubicBezTo>
                    <a:pt x="2553" y="210"/>
                    <a:pt x="2325" y="0"/>
                    <a:pt x="2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55"/>
          <p:cNvGrpSpPr/>
          <p:nvPr/>
        </p:nvGrpSpPr>
        <p:grpSpPr>
          <a:xfrm>
            <a:off x="2489088" y="1087400"/>
            <a:ext cx="509600" cy="508625"/>
            <a:chOff x="2489088" y="1087400"/>
            <a:chExt cx="509600" cy="508625"/>
          </a:xfrm>
        </p:grpSpPr>
        <p:sp>
          <p:nvSpPr>
            <p:cNvPr id="2113" name="Google Shape;2113;p55"/>
            <p:cNvSpPr/>
            <p:nvPr/>
          </p:nvSpPr>
          <p:spPr>
            <a:xfrm>
              <a:off x="2581738" y="1510350"/>
              <a:ext cx="406025" cy="74750"/>
            </a:xfrm>
            <a:custGeom>
              <a:avLst/>
              <a:gdLst/>
              <a:ahLst/>
              <a:cxnLst/>
              <a:rect l="l" t="t" r="r" b="b"/>
              <a:pathLst>
                <a:path w="16241" h="2990" extrusionOk="0">
                  <a:moveTo>
                    <a:pt x="1" y="0"/>
                  </a:moveTo>
                  <a:lnTo>
                    <a:pt x="1" y="1381"/>
                  </a:lnTo>
                  <a:lnTo>
                    <a:pt x="1" y="1679"/>
                  </a:lnTo>
                  <a:cubicBezTo>
                    <a:pt x="71" y="2116"/>
                    <a:pt x="71" y="2553"/>
                    <a:pt x="1" y="2990"/>
                  </a:cubicBezTo>
                  <a:lnTo>
                    <a:pt x="14126" y="2990"/>
                  </a:lnTo>
                  <a:cubicBezTo>
                    <a:pt x="15297" y="2990"/>
                    <a:pt x="16241" y="2116"/>
                    <a:pt x="16241" y="944"/>
                  </a:cubicBezTo>
                  <a:lnTo>
                    <a:pt x="16241" y="577"/>
                  </a:lnTo>
                  <a:cubicBezTo>
                    <a:pt x="15804" y="210"/>
                    <a:pt x="15227" y="0"/>
                    <a:pt x="14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5"/>
            <p:cNvSpPr/>
            <p:nvPr/>
          </p:nvSpPr>
          <p:spPr>
            <a:xfrm>
              <a:off x="2937063" y="1295325"/>
              <a:ext cx="39775" cy="93125"/>
            </a:xfrm>
            <a:custGeom>
              <a:avLst/>
              <a:gdLst/>
              <a:ahLst/>
              <a:cxnLst/>
              <a:rect l="l" t="t" r="r" b="b"/>
              <a:pathLst>
                <a:path w="1591" h="3725" extrusionOk="0">
                  <a:moveTo>
                    <a:pt x="787" y="1"/>
                  </a:moveTo>
                  <a:cubicBezTo>
                    <a:pt x="350" y="1"/>
                    <a:pt x="0" y="368"/>
                    <a:pt x="0" y="805"/>
                  </a:cubicBezTo>
                  <a:lnTo>
                    <a:pt x="0" y="3724"/>
                  </a:lnTo>
                  <a:lnTo>
                    <a:pt x="1591" y="3724"/>
                  </a:lnTo>
                  <a:lnTo>
                    <a:pt x="1591" y="805"/>
                  </a:lnTo>
                  <a:cubicBezTo>
                    <a:pt x="1591" y="368"/>
                    <a:pt x="1224" y="1"/>
                    <a:pt x="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5"/>
            <p:cNvSpPr/>
            <p:nvPr/>
          </p:nvSpPr>
          <p:spPr>
            <a:xfrm>
              <a:off x="2658238" y="1269975"/>
              <a:ext cx="232950" cy="159000"/>
            </a:xfrm>
            <a:custGeom>
              <a:avLst/>
              <a:gdLst/>
              <a:ahLst/>
              <a:cxnLst/>
              <a:rect l="l" t="t" r="r" b="b"/>
              <a:pathLst>
                <a:path w="9318" h="6360" extrusionOk="0">
                  <a:moveTo>
                    <a:pt x="0" y="1"/>
                  </a:moveTo>
                  <a:lnTo>
                    <a:pt x="0" y="3934"/>
                  </a:lnTo>
                  <a:cubicBezTo>
                    <a:pt x="0" y="4144"/>
                    <a:pt x="0" y="4301"/>
                    <a:pt x="70" y="4441"/>
                  </a:cubicBezTo>
                  <a:lnTo>
                    <a:pt x="2989" y="6189"/>
                  </a:lnTo>
                  <a:cubicBezTo>
                    <a:pt x="3138" y="6303"/>
                    <a:pt x="3282" y="6359"/>
                    <a:pt x="3426" y="6359"/>
                  </a:cubicBezTo>
                  <a:cubicBezTo>
                    <a:pt x="3571" y="6359"/>
                    <a:pt x="3715" y="6303"/>
                    <a:pt x="3863" y="6189"/>
                  </a:cubicBezTo>
                  <a:lnTo>
                    <a:pt x="8968" y="3200"/>
                  </a:lnTo>
                  <a:cubicBezTo>
                    <a:pt x="9178" y="3060"/>
                    <a:pt x="9318" y="2763"/>
                    <a:pt x="9318" y="2483"/>
                  </a:cubicBezTo>
                  <a:lnTo>
                    <a:pt x="9318" y="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5"/>
            <p:cNvSpPr/>
            <p:nvPr/>
          </p:nvSpPr>
          <p:spPr>
            <a:xfrm>
              <a:off x="2585238" y="1129700"/>
              <a:ext cx="373700" cy="223675"/>
            </a:xfrm>
            <a:custGeom>
              <a:avLst/>
              <a:gdLst/>
              <a:ahLst/>
              <a:cxnLst/>
              <a:rect l="l" t="t" r="r" b="b"/>
              <a:pathLst>
                <a:path w="14948" h="8947" extrusionOk="0">
                  <a:moveTo>
                    <a:pt x="8829" y="0"/>
                  </a:moveTo>
                  <a:lnTo>
                    <a:pt x="1" y="5245"/>
                  </a:lnTo>
                  <a:lnTo>
                    <a:pt x="1" y="5314"/>
                  </a:lnTo>
                  <a:lnTo>
                    <a:pt x="5979" y="8881"/>
                  </a:lnTo>
                  <a:cubicBezTo>
                    <a:pt x="6093" y="8924"/>
                    <a:pt x="6220" y="8946"/>
                    <a:pt x="6346" y="8946"/>
                  </a:cubicBezTo>
                  <a:cubicBezTo>
                    <a:pt x="6473" y="8946"/>
                    <a:pt x="6600" y="8924"/>
                    <a:pt x="6713" y="8881"/>
                  </a:cubicBezTo>
                  <a:lnTo>
                    <a:pt x="14650" y="4161"/>
                  </a:lnTo>
                  <a:cubicBezTo>
                    <a:pt x="14947" y="4003"/>
                    <a:pt x="14947" y="3636"/>
                    <a:pt x="14650" y="3496"/>
                  </a:cubicBezTo>
                  <a:lnTo>
                    <a:pt x="88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5"/>
            <p:cNvSpPr/>
            <p:nvPr/>
          </p:nvSpPr>
          <p:spPr>
            <a:xfrm>
              <a:off x="2714613" y="1202675"/>
              <a:ext cx="58575" cy="48975"/>
            </a:xfrm>
            <a:custGeom>
              <a:avLst/>
              <a:gdLst/>
              <a:ahLst/>
              <a:cxnLst/>
              <a:rect l="l" t="t" r="r" b="b"/>
              <a:pathLst>
                <a:path w="2343" h="1959" extrusionOk="0">
                  <a:moveTo>
                    <a:pt x="1171" y="1"/>
                  </a:moveTo>
                  <a:cubicBezTo>
                    <a:pt x="507" y="1"/>
                    <a:pt x="0" y="438"/>
                    <a:pt x="0" y="1014"/>
                  </a:cubicBezTo>
                  <a:cubicBezTo>
                    <a:pt x="0" y="1521"/>
                    <a:pt x="507" y="1958"/>
                    <a:pt x="1171" y="1958"/>
                  </a:cubicBezTo>
                  <a:cubicBezTo>
                    <a:pt x="1818" y="1958"/>
                    <a:pt x="2343" y="1521"/>
                    <a:pt x="2343" y="1014"/>
                  </a:cubicBezTo>
                  <a:cubicBezTo>
                    <a:pt x="2343" y="438"/>
                    <a:pt x="181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5"/>
            <p:cNvSpPr/>
            <p:nvPr/>
          </p:nvSpPr>
          <p:spPr>
            <a:xfrm>
              <a:off x="2532788" y="1474075"/>
              <a:ext cx="61650" cy="109275"/>
            </a:xfrm>
            <a:custGeom>
              <a:avLst/>
              <a:gdLst/>
              <a:ahLst/>
              <a:cxnLst/>
              <a:rect l="l" t="t" r="r" b="b"/>
              <a:pathLst>
                <a:path w="2466" h="4371" extrusionOk="0">
                  <a:moveTo>
                    <a:pt x="1155" y="0"/>
                  </a:moveTo>
                  <a:lnTo>
                    <a:pt x="1155" y="1381"/>
                  </a:lnTo>
                  <a:cubicBezTo>
                    <a:pt x="508" y="1521"/>
                    <a:pt x="1" y="2098"/>
                    <a:pt x="1" y="2762"/>
                  </a:cubicBezTo>
                  <a:cubicBezTo>
                    <a:pt x="1" y="3497"/>
                    <a:pt x="438" y="4074"/>
                    <a:pt x="1085" y="4371"/>
                  </a:cubicBezTo>
                  <a:cubicBezTo>
                    <a:pt x="1889" y="4074"/>
                    <a:pt x="2466" y="3269"/>
                    <a:pt x="2466" y="2325"/>
                  </a:cubicBezTo>
                  <a:cubicBezTo>
                    <a:pt x="2466" y="1311"/>
                    <a:pt x="1959" y="507"/>
                    <a:pt x="1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5"/>
            <p:cNvSpPr/>
            <p:nvPr/>
          </p:nvSpPr>
          <p:spPr>
            <a:xfrm>
              <a:off x="2521863" y="1087400"/>
              <a:ext cx="464175" cy="349975"/>
            </a:xfrm>
            <a:custGeom>
              <a:avLst/>
              <a:gdLst/>
              <a:ahLst/>
              <a:cxnLst/>
              <a:rect l="l" t="t" r="r" b="b"/>
              <a:pathLst>
                <a:path w="18567" h="13999" extrusionOk="0">
                  <a:moveTo>
                    <a:pt x="8881" y="766"/>
                  </a:moveTo>
                  <a:cubicBezTo>
                    <a:pt x="8934" y="766"/>
                    <a:pt x="8986" y="783"/>
                    <a:pt x="9021" y="818"/>
                  </a:cubicBezTo>
                  <a:lnTo>
                    <a:pt x="16958" y="5486"/>
                  </a:lnTo>
                  <a:lnTo>
                    <a:pt x="9021" y="10223"/>
                  </a:lnTo>
                  <a:cubicBezTo>
                    <a:pt x="8986" y="10258"/>
                    <a:pt x="8934" y="10275"/>
                    <a:pt x="8881" y="10275"/>
                  </a:cubicBezTo>
                  <a:cubicBezTo>
                    <a:pt x="8829" y="10275"/>
                    <a:pt x="8776" y="10258"/>
                    <a:pt x="8742" y="10223"/>
                  </a:cubicBezTo>
                  <a:lnTo>
                    <a:pt x="788" y="5486"/>
                  </a:lnTo>
                  <a:lnTo>
                    <a:pt x="8742" y="818"/>
                  </a:lnTo>
                  <a:cubicBezTo>
                    <a:pt x="8776" y="783"/>
                    <a:pt x="8829" y="766"/>
                    <a:pt x="8881" y="766"/>
                  </a:cubicBezTo>
                  <a:close/>
                  <a:moveTo>
                    <a:pt x="17395" y="8755"/>
                  </a:moveTo>
                  <a:cubicBezTo>
                    <a:pt x="17622" y="8755"/>
                    <a:pt x="17762" y="8912"/>
                    <a:pt x="17762" y="9122"/>
                  </a:cubicBezTo>
                  <a:lnTo>
                    <a:pt x="17762" y="11674"/>
                  </a:lnTo>
                  <a:lnTo>
                    <a:pt x="16958" y="11674"/>
                  </a:lnTo>
                  <a:lnTo>
                    <a:pt x="16958" y="9122"/>
                  </a:lnTo>
                  <a:cubicBezTo>
                    <a:pt x="16958" y="8912"/>
                    <a:pt x="17185" y="8755"/>
                    <a:pt x="17395" y="8755"/>
                  </a:cubicBezTo>
                  <a:close/>
                  <a:moveTo>
                    <a:pt x="3340" y="7950"/>
                  </a:moveTo>
                  <a:lnTo>
                    <a:pt x="8304" y="10870"/>
                  </a:lnTo>
                  <a:cubicBezTo>
                    <a:pt x="8374" y="10940"/>
                    <a:pt x="8444" y="10940"/>
                    <a:pt x="8514" y="10940"/>
                  </a:cubicBezTo>
                  <a:lnTo>
                    <a:pt x="8514" y="13055"/>
                  </a:lnTo>
                  <a:lnTo>
                    <a:pt x="3567" y="10136"/>
                  </a:lnTo>
                  <a:cubicBezTo>
                    <a:pt x="3497" y="10066"/>
                    <a:pt x="3340" y="9926"/>
                    <a:pt x="3340" y="9786"/>
                  </a:cubicBezTo>
                  <a:lnTo>
                    <a:pt x="3340" y="7950"/>
                  </a:lnTo>
                  <a:close/>
                  <a:moveTo>
                    <a:pt x="14423" y="7950"/>
                  </a:moveTo>
                  <a:lnTo>
                    <a:pt x="14423" y="9786"/>
                  </a:lnTo>
                  <a:cubicBezTo>
                    <a:pt x="14423" y="9926"/>
                    <a:pt x="14336" y="10066"/>
                    <a:pt x="14196" y="10136"/>
                  </a:cubicBezTo>
                  <a:lnTo>
                    <a:pt x="9318" y="13055"/>
                  </a:lnTo>
                  <a:lnTo>
                    <a:pt x="9318" y="10940"/>
                  </a:lnTo>
                  <a:cubicBezTo>
                    <a:pt x="9318" y="10940"/>
                    <a:pt x="9388" y="10940"/>
                    <a:pt x="9458" y="10870"/>
                  </a:cubicBezTo>
                  <a:lnTo>
                    <a:pt x="14423" y="7950"/>
                  </a:lnTo>
                  <a:close/>
                  <a:moveTo>
                    <a:pt x="8875" y="1"/>
                  </a:moveTo>
                  <a:cubicBezTo>
                    <a:pt x="8676" y="1"/>
                    <a:pt x="8479" y="58"/>
                    <a:pt x="8304" y="171"/>
                  </a:cubicBezTo>
                  <a:lnTo>
                    <a:pt x="350" y="4821"/>
                  </a:lnTo>
                  <a:cubicBezTo>
                    <a:pt x="141" y="4979"/>
                    <a:pt x="1" y="5258"/>
                    <a:pt x="1" y="5486"/>
                  </a:cubicBezTo>
                  <a:cubicBezTo>
                    <a:pt x="1" y="5765"/>
                    <a:pt x="141" y="5993"/>
                    <a:pt x="350" y="6132"/>
                  </a:cubicBezTo>
                  <a:lnTo>
                    <a:pt x="2623" y="7513"/>
                  </a:lnTo>
                  <a:lnTo>
                    <a:pt x="2623" y="9786"/>
                  </a:lnTo>
                  <a:cubicBezTo>
                    <a:pt x="2623" y="10223"/>
                    <a:pt x="2833" y="10660"/>
                    <a:pt x="3200" y="10870"/>
                  </a:cubicBezTo>
                  <a:lnTo>
                    <a:pt x="8217" y="13859"/>
                  </a:lnTo>
                  <a:cubicBezTo>
                    <a:pt x="8444" y="13999"/>
                    <a:pt x="8654" y="13999"/>
                    <a:pt x="8881" y="13999"/>
                  </a:cubicBezTo>
                  <a:cubicBezTo>
                    <a:pt x="9091" y="13999"/>
                    <a:pt x="9318" y="13999"/>
                    <a:pt x="9528" y="13859"/>
                  </a:cubicBezTo>
                  <a:lnTo>
                    <a:pt x="14563" y="10870"/>
                  </a:lnTo>
                  <a:cubicBezTo>
                    <a:pt x="14930" y="10660"/>
                    <a:pt x="15210" y="10223"/>
                    <a:pt x="15210" y="9786"/>
                  </a:cubicBezTo>
                  <a:lnTo>
                    <a:pt x="15210" y="7513"/>
                  </a:lnTo>
                  <a:lnTo>
                    <a:pt x="16958" y="6430"/>
                  </a:lnTo>
                  <a:lnTo>
                    <a:pt x="16958" y="8038"/>
                  </a:lnTo>
                  <a:cubicBezTo>
                    <a:pt x="16521" y="8178"/>
                    <a:pt x="16241" y="8615"/>
                    <a:pt x="16241" y="9122"/>
                  </a:cubicBezTo>
                  <a:lnTo>
                    <a:pt x="16241" y="12041"/>
                  </a:lnTo>
                  <a:cubicBezTo>
                    <a:pt x="16241" y="12251"/>
                    <a:pt x="16381" y="12478"/>
                    <a:pt x="16608" y="12478"/>
                  </a:cubicBezTo>
                  <a:lnTo>
                    <a:pt x="18199" y="12478"/>
                  </a:lnTo>
                  <a:cubicBezTo>
                    <a:pt x="18426" y="12478"/>
                    <a:pt x="18566" y="12251"/>
                    <a:pt x="18566" y="12041"/>
                  </a:cubicBezTo>
                  <a:lnTo>
                    <a:pt x="18566" y="9122"/>
                  </a:lnTo>
                  <a:cubicBezTo>
                    <a:pt x="18566" y="8615"/>
                    <a:pt x="18269" y="8178"/>
                    <a:pt x="17762" y="8038"/>
                  </a:cubicBezTo>
                  <a:lnTo>
                    <a:pt x="17762" y="5486"/>
                  </a:lnTo>
                  <a:cubicBezTo>
                    <a:pt x="17762" y="5258"/>
                    <a:pt x="17622" y="4979"/>
                    <a:pt x="17395" y="4821"/>
                  </a:cubicBezTo>
                  <a:lnTo>
                    <a:pt x="9458" y="171"/>
                  </a:lnTo>
                  <a:cubicBezTo>
                    <a:pt x="9275" y="58"/>
                    <a:pt x="9074" y="1"/>
                    <a:pt x="8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5"/>
            <p:cNvSpPr/>
            <p:nvPr/>
          </p:nvSpPr>
          <p:spPr>
            <a:xfrm>
              <a:off x="2705438" y="1193500"/>
              <a:ext cx="76500" cy="69075"/>
            </a:xfrm>
            <a:custGeom>
              <a:avLst/>
              <a:gdLst/>
              <a:ahLst/>
              <a:cxnLst/>
              <a:rect l="l" t="t" r="r" b="b"/>
              <a:pathLst>
                <a:path w="3060" h="2763" extrusionOk="0">
                  <a:moveTo>
                    <a:pt x="1538" y="805"/>
                  </a:moveTo>
                  <a:cubicBezTo>
                    <a:pt x="1975" y="805"/>
                    <a:pt x="2273" y="1014"/>
                    <a:pt x="2273" y="1381"/>
                  </a:cubicBezTo>
                  <a:cubicBezTo>
                    <a:pt x="2273" y="1679"/>
                    <a:pt x="1975" y="1958"/>
                    <a:pt x="1538" y="1958"/>
                  </a:cubicBezTo>
                  <a:cubicBezTo>
                    <a:pt x="1101" y="1958"/>
                    <a:pt x="804" y="1679"/>
                    <a:pt x="804" y="1381"/>
                  </a:cubicBezTo>
                  <a:cubicBezTo>
                    <a:pt x="804" y="1014"/>
                    <a:pt x="1101" y="805"/>
                    <a:pt x="1538" y="805"/>
                  </a:cubicBezTo>
                  <a:close/>
                  <a:moveTo>
                    <a:pt x="1538" y="0"/>
                  </a:moveTo>
                  <a:cubicBezTo>
                    <a:pt x="664" y="0"/>
                    <a:pt x="0" y="577"/>
                    <a:pt x="0" y="1381"/>
                  </a:cubicBezTo>
                  <a:cubicBezTo>
                    <a:pt x="0" y="2116"/>
                    <a:pt x="664" y="2762"/>
                    <a:pt x="1538" y="2762"/>
                  </a:cubicBezTo>
                  <a:cubicBezTo>
                    <a:pt x="2412" y="2762"/>
                    <a:pt x="3059" y="2116"/>
                    <a:pt x="3059" y="1381"/>
                  </a:cubicBezTo>
                  <a:cubicBezTo>
                    <a:pt x="3059" y="577"/>
                    <a:pt x="2412" y="0"/>
                    <a:pt x="1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5"/>
            <p:cNvSpPr/>
            <p:nvPr/>
          </p:nvSpPr>
          <p:spPr>
            <a:xfrm>
              <a:off x="2489088" y="1455725"/>
              <a:ext cx="509600" cy="140300"/>
            </a:xfrm>
            <a:custGeom>
              <a:avLst/>
              <a:gdLst/>
              <a:ahLst/>
              <a:cxnLst/>
              <a:rect l="l" t="t" r="r" b="b"/>
              <a:pathLst>
                <a:path w="20384" h="5612" extrusionOk="0">
                  <a:moveTo>
                    <a:pt x="17325" y="804"/>
                  </a:moveTo>
                  <a:cubicBezTo>
                    <a:pt x="18566" y="804"/>
                    <a:pt x="19580" y="1818"/>
                    <a:pt x="19580" y="3059"/>
                  </a:cubicBezTo>
                  <a:cubicBezTo>
                    <a:pt x="19580" y="4003"/>
                    <a:pt x="18793" y="4808"/>
                    <a:pt x="17832" y="4808"/>
                  </a:cubicBezTo>
                  <a:lnTo>
                    <a:pt x="12587" y="4808"/>
                  </a:lnTo>
                  <a:cubicBezTo>
                    <a:pt x="12954" y="4371"/>
                    <a:pt x="13252" y="3706"/>
                    <a:pt x="13252" y="3059"/>
                  </a:cubicBezTo>
                  <a:cubicBezTo>
                    <a:pt x="13252" y="2185"/>
                    <a:pt x="12885" y="1381"/>
                    <a:pt x="12238" y="804"/>
                  </a:cubicBezTo>
                  <a:close/>
                  <a:moveTo>
                    <a:pt x="1592" y="0"/>
                  </a:moveTo>
                  <a:cubicBezTo>
                    <a:pt x="1382" y="0"/>
                    <a:pt x="1155" y="210"/>
                    <a:pt x="1155" y="437"/>
                  </a:cubicBezTo>
                  <a:cubicBezTo>
                    <a:pt x="1155" y="577"/>
                    <a:pt x="1382" y="804"/>
                    <a:pt x="1522" y="804"/>
                  </a:cubicBezTo>
                  <a:lnTo>
                    <a:pt x="1592" y="804"/>
                  </a:lnTo>
                  <a:cubicBezTo>
                    <a:pt x="2833" y="804"/>
                    <a:pt x="3847" y="1818"/>
                    <a:pt x="3847" y="3059"/>
                  </a:cubicBezTo>
                  <a:cubicBezTo>
                    <a:pt x="3847" y="4003"/>
                    <a:pt x="3060" y="4808"/>
                    <a:pt x="2099" y="4808"/>
                  </a:cubicBezTo>
                  <a:cubicBezTo>
                    <a:pt x="1382" y="4808"/>
                    <a:pt x="787" y="4231"/>
                    <a:pt x="787" y="3496"/>
                  </a:cubicBezTo>
                  <a:cubicBezTo>
                    <a:pt x="787" y="2989"/>
                    <a:pt x="1224" y="2552"/>
                    <a:pt x="1819" y="2552"/>
                  </a:cubicBezTo>
                  <a:cubicBezTo>
                    <a:pt x="2186" y="2552"/>
                    <a:pt x="2466" y="2832"/>
                    <a:pt x="2466" y="3199"/>
                  </a:cubicBezTo>
                  <a:cubicBezTo>
                    <a:pt x="2466" y="3427"/>
                    <a:pt x="2623" y="3636"/>
                    <a:pt x="2903" y="3636"/>
                  </a:cubicBezTo>
                  <a:cubicBezTo>
                    <a:pt x="3130" y="3636"/>
                    <a:pt x="3270" y="3427"/>
                    <a:pt x="3270" y="3199"/>
                  </a:cubicBezTo>
                  <a:cubicBezTo>
                    <a:pt x="3270" y="2395"/>
                    <a:pt x="2623" y="1748"/>
                    <a:pt x="1819" y="1748"/>
                  </a:cubicBezTo>
                  <a:cubicBezTo>
                    <a:pt x="787" y="1748"/>
                    <a:pt x="1" y="2552"/>
                    <a:pt x="1" y="3496"/>
                  </a:cubicBezTo>
                  <a:cubicBezTo>
                    <a:pt x="1" y="4668"/>
                    <a:pt x="945" y="5612"/>
                    <a:pt x="2099" y="5612"/>
                  </a:cubicBezTo>
                  <a:lnTo>
                    <a:pt x="17832" y="5612"/>
                  </a:lnTo>
                  <a:cubicBezTo>
                    <a:pt x="19230" y="5612"/>
                    <a:pt x="20384" y="4440"/>
                    <a:pt x="20384" y="3059"/>
                  </a:cubicBezTo>
                  <a:cubicBezTo>
                    <a:pt x="20384" y="1381"/>
                    <a:pt x="19003" y="0"/>
                    <a:pt x="17325" y="0"/>
                  </a:cubicBezTo>
                  <a:lnTo>
                    <a:pt x="8881" y="0"/>
                  </a:lnTo>
                  <a:cubicBezTo>
                    <a:pt x="8654" y="0"/>
                    <a:pt x="8514" y="210"/>
                    <a:pt x="8514" y="437"/>
                  </a:cubicBezTo>
                  <a:cubicBezTo>
                    <a:pt x="8514" y="647"/>
                    <a:pt x="8654" y="804"/>
                    <a:pt x="8881" y="804"/>
                  </a:cubicBezTo>
                  <a:lnTo>
                    <a:pt x="10192" y="804"/>
                  </a:lnTo>
                  <a:cubicBezTo>
                    <a:pt x="11434" y="804"/>
                    <a:pt x="12447" y="1818"/>
                    <a:pt x="12447" y="3059"/>
                  </a:cubicBezTo>
                  <a:cubicBezTo>
                    <a:pt x="12447" y="4003"/>
                    <a:pt x="11713" y="4808"/>
                    <a:pt x="10699" y="4808"/>
                  </a:cubicBezTo>
                  <a:lnTo>
                    <a:pt x="3934" y="4808"/>
                  </a:lnTo>
                  <a:cubicBezTo>
                    <a:pt x="4371" y="4371"/>
                    <a:pt x="4651" y="3706"/>
                    <a:pt x="4651" y="3059"/>
                  </a:cubicBezTo>
                  <a:cubicBezTo>
                    <a:pt x="4651" y="2185"/>
                    <a:pt x="4284" y="1381"/>
                    <a:pt x="3637" y="804"/>
                  </a:cubicBezTo>
                  <a:lnTo>
                    <a:pt x="5385" y="804"/>
                  </a:lnTo>
                  <a:cubicBezTo>
                    <a:pt x="5595" y="804"/>
                    <a:pt x="5752" y="647"/>
                    <a:pt x="5752" y="437"/>
                  </a:cubicBezTo>
                  <a:cubicBezTo>
                    <a:pt x="5752" y="210"/>
                    <a:pt x="5595" y="0"/>
                    <a:pt x="5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5"/>
            <p:cNvSpPr/>
            <p:nvPr/>
          </p:nvSpPr>
          <p:spPr>
            <a:xfrm>
              <a:off x="2658238" y="145572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297" y="0"/>
                    <a:pt x="140" y="70"/>
                    <a:pt x="70" y="140"/>
                  </a:cubicBezTo>
                  <a:cubicBezTo>
                    <a:pt x="0" y="210"/>
                    <a:pt x="0" y="297"/>
                    <a:pt x="0" y="437"/>
                  </a:cubicBezTo>
                  <a:cubicBezTo>
                    <a:pt x="0" y="507"/>
                    <a:pt x="0" y="577"/>
                    <a:pt x="70" y="647"/>
                  </a:cubicBezTo>
                  <a:cubicBezTo>
                    <a:pt x="140" y="734"/>
                    <a:pt x="297" y="804"/>
                    <a:pt x="367" y="804"/>
                  </a:cubicBezTo>
                  <a:cubicBezTo>
                    <a:pt x="507" y="804"/>
                    <a:pt x="577" y="734"/>
                    <a:pt x="664" y="647"/>
                  </a:cubicBezTo>
                  <a:cubicBezTo>
                    <a:pt x="734" y="577"/>
                    <a:pt x="804" y="507"/>
                    <a:pt x="804" y="437"/>
                  </a:cubicBezTo>
                  <a:cubicBezTo>
                    <a:pt x="804" y="297"/>
                    <a:pt x="734" y="210"/>
                    <a:pt x="664" y="140"/>
                  </a:cubicBezTo>
                  <a:cubicBezTo>
                    <a:pt x="577" y="70"/>
                    <a:pt x="50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55"/>
          <p:cNvGrpSpPr/>
          <p:nvPr/>
        </p:nvGrpSpPr>
        <p:grpSpPr>
          <a:xfrm>
            <a:off x="2475988" y="1818025"/>
            <a:ext cx="535375" cy="510025"/>
            <a:chOff x="2475988" y="1818025"/>
            <a:chExt cx="535375" cy="510025"/>
          </a:xfrm>
        </p:grpSpPr>
        <p:sp>
          <p:nvSpPr>
            <p:cNvPr id="2124" name="Google Shape;2124;p55"/>
            <p:cNvSpPr/>
            <p:nvPr/>
          </p:nvSpPr>
          <p:spPr>
            <a:xfrm>
              <a:off x="2636363" y="1874400"/>
              <a:ext cx="313400" cy="397275"/>
            </a:xfrm>
            <a:custGeom>
              <a:avLst/>
              <a:gdLst/>
              <a:ahLst/>
              <a:cxnLst/>
              <a:rect l="l" t="t" r="r" b="b"/>
              <a:pathLst>
                <a:path w="12536" h="15891" extrusionOk="0">
                  <a:moveTo>
                    <a:pt x="6259" y="0"/>
                  </a:moveTo>
                  <a:cubicBezTo>
                    <a:pt x="2693" y="874"/>
                    <a:pt x="1" y="4091"/>
                    <a:pt x="1" y="7937"/>
                  </a:cubicBezTo>
                  <a:cubicBezTo>
                    <a:pt x="1" y="11800"/>
                    <a:pt x="2693" y="15017"/>
                    <a:pt x="6259" y="15891"/>
                  </a:cubicBezTo>
                  <a:cubicBezTo>
                    <a:pt x="9843" y="15017"/>
                    <a:pt x="12535" y="11800"/>
                    <a:pt x="12535" y="7937"/>
                  </a:cubicBezTo>
                  <a:cubicBezTo>
                    <a:pt x="12535" y="4091"/>
                    <a:pt x="9843" y="874"/>
                    <a:pt x="6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5"/>
            <p:cNvSpPr/>
            <p:nvPr/>
          </p:nvSpPr>
          <p:spPr>
            <a:xfrm>
              <a:off x="2612763" y="1936450"/>
              <a:ext cx="52925" cy="85675"/>
            </a:xfrm>
            <a:custGeom>
              <a:avLst/>
              <a:gdLst/>
              <a:ahLst/>
              <a:cxnLst/>
              <a:rect l="l" t="t" r="r" b="b"/>
              <a:pathLst>
                <a:path w="2117" h="3427" extrusionOk="0">
                  <a:moveTo>
                    <a:pt x="1085" y="1"/>
                  </a:moveTo>
                  <a:cubicBezTo>
                    <a:pt x="438" y="298"/>
                    <a:pt x="1" y="945"/>
                    <a:pt x="1" y="1749"/>
                  </a:cubicBezTo>
                  <a:cubicBezTo>
                    <a:pt x="1" y="2483"/>
                    <a:pt x="438" y="3130"/>
                    <a:pt x="1085" y="3427"/>
                  </a:cubicBezTo>
                  <a:cubicBezTo>
                    <a:pt x="1679" y="3130"/>
                    <a:pt x="2116" y="2483"/>
                    <a:pt x="2116" y="1749"/>
                  </a:cubicBezTo>
                  <a:cubicBezTo>
                    <a:pt x="2116" y="945"/>
                    <a:pt x="1679" y="298"/>
                    <a:pt x="1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5"/>
            <p:cNvSpPr/>
            <p:nvPr/>
          </p:nvSpPr>
          <p:spPr>
            <a:xfrm>
              <a:off x="2623713" y="2122200"/>
              <a:ext cx="70800" cy="105775"/>
            </a:xfrm>
            <a:custGeom>
              <a:avLst/>
              <a:gdLst/>
              <a:ahLst/>
              <a:cxnLst/>
              <a:rect l="l" t="t" r="r" b="b"/>
              <a:pathLst>
                <a:path w="2832" h="4231" extrusionOk="0">
                  <a:moveTo>
                    <a:pt x="1381" y="0"/>
                  </a:moveTo>
                  <a:cubicBezTo>
                    <a:pt x="577" y="437"/>
                    <a:pt x="0" y="1311"/>
                    <a:pt x="0" y="2255"/>
                  </a:cubicBezTo>
                  <a:lnTo>
                    <a:pt x="1888" y="4231"/>
                  </a:lnTo>
                  <a:cubicBezTo>
                    <a:pt x="2482" y="3794"/>
                    <a:pt x="2832" y="3059"/>
                    <a:pt x="2832" y="2255"/>
                  </a:cubicBezTo>
                  <a:cubicBezTo>
                    <a:pt x="2832" y="1311"/>
                    <a:pt x="2255" y="437"/>
                    <a:pt x="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5"/>
            <p:cNvSpPr/>
            <p:nvPr/>
          </p:nvSpPr>
          <p:spPr>
            <a:xfrm>
              <a:off x="2765738" y="1889250"/>
              <a:ext cx="114525" cy="154150"/>
            </a:xfrm>
            <a:custGeom>
              <a:avLst/>
              <a:gdLst/>
              <a:ahLst/>
              <a:cxnLst/>
              <a:rect l="l" t="t" r="r" b="b"/>
              <a:pathLst>
                <a:path w="4581" h="6166" extrusionOk="0">
                  <a:moveTo>
                    <a:pt x="2693" y="1"/>
                  </a:moveTo>
                  <a:cubicBezTo>
                    <a:pt x="2186" y="140"/>
                    <a:pt x="1679" y="350"/>
                    <a:pt x="1242" y="787"/>
                  </a:cubicBezTo>
                  <a:cubicBezTo>
                    <a:pt x="0" y="2028"/>
                    <a:pt x="0" y="4004"/>
                    <a:pt x="1242" y="5245"/>
                  </a:cubicBezTo>
                  <a:cubicBezTo>
                    <a:pt x="1842" y="5845"/>
                    <a:pt x="2648" y="6165"/>
                    <a:pt x="3468" y="6165"/>
                  </a:cubicBezTo>
                  <a:cubicBezTo>
                    <a:pt x="3842" y="6165"/>
                    <a:pt x="4219" y="6099"/>
                    <a:pt x="4581" y="5962"/>
                  </a:cubicBezTo>
                  <a:cubicBezTo>
                    <a:pt x="4144" y="5822"/>
                    <a:pt x="3794" y="5525"/>
                    <a:pt x="3427" y="5245"/>
                  </a:cubicBezTo>
                  <a:cubicBezTo>
                    <a:pt x="2256" y="4004"/>
                    <a:pt x="2256" y="2028"/>
                    <a:pt x="3427" y="787"/>
                  </a:cubicBezTo>
                  <a:cubicBezTo>
                    <a:pt x="3567" y="717"/>
                    <a:pt x="3637" y="647"/>
                    <a:pt x="3706" y="578"/>
                  </a:cubicBezTo>
                  <a:cubicBezTo>
                    <a:pt x="3427" y="350"/>
                    <a:pt x="3060" y="140"/>
                    <a:pt x="2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5"/>
            <p:cNvSpPr/>
            <p:nvPr/>
          </p:nvSpPr>
          <p:spPr>
            <a:xfrm>
              <a:off x="2822113" y="1903675"/>
              <a:ext cx="105800" cy="134625"/>
            </a:xfrm>
            <a:custGeom>
              <a:avLst/>
              <a:gdLst/>
              <a:ahLst/>
              <a:cxnLst/>
              <a:rect l="l" t="t" r="r" b="b"/>
              <a:pathLst>
                <a:path w="4232" h="5385" extrusionOk="0">
                  <a:moveTo>
                    <a:pt x="1451" y="1"/>
                  </a:moveTo>
                  <a:cubicBezTo>
                    <a:pt x="1382" y="70"/>
                    <a:pt x="1312" y="140"/>
                    <a:pt x="1172" y="210"/>
                  </a:cubicBezTo>
                  <a:cubicBezTo>
                    <a:pt x="1" y="1451"/>
                    <a:pt x="1" y="3427"/>
                    <a:pt x="1172" y="4668"/>
                  </a:cubicBezTo>
                  <a:cubicBezTo>
                    <a:pt x="1539" y="4948"/>
                    <a:pt x="1889" y="5245"/>
                    <a:pt x="2326" y="5385"/>
                  </a:cubicBezTo>
                  <a:cubicBezTo>
                    <a:pt x="2693" y="5245"/>
                    <a:pt x="3060" y="4948"/>
                    <a:pt x="3427" y="4668"/>
                  </a:cubicBezTo>
                  <a:cubicBezTo>
                    <a:pt x="3864" y="4231"/>
                    <a:pt x="4074" y="3707"/>
                    <a:pt x="4231" y="3200"/>
                  </a:cubicBezTo>
                  <a:cubicBezTo>
                    <a:pt x="3637" y="1889"/>
                    <a:pt x="2623" y="805"/>
                    <a:pt x="1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5"/>
            <p:cNvSpPr/>
            <p:nvPr/>
          </p:nvSpPr>
          <p:spPr>
            <a:xfrm>
              <a:off x="2749138" y="2092900"/>
              <a:ext cx="49400" cy="47675"/>
            </a:xfrm>
            <a:custGeom>
              <a:avLst/>
              <a:gdLst/>
              <a:ahLst/>
              <a:cxnLst/>
              <a:rect l="l" t="t" r="r" b="b"/>
              <a:pathLst>
                <a:path w="1976" h="1907" extrusionOk="0">
                  <a:moveTo>
                    <a:pt x="962" y="1"/>
                  </a:moveTo>
                  <a:cubicBezTo>
                    <a:pt x="437" y="1"/>
                    <a:pt x="0" y="438"/>
                    <a:pt x="0" y="945"/>
                  </a:cubicBezTo>
                  <a:cubicBezTo>
                    <a:pt x="0" y="1469"/>
                    <a:pt x="437" y="1906"/>
                    <a:pt x="962" y="1906"/>
                  </a:cubicBezTo>
                  <a:cubicBezTo>
                    <a:pt x="1539" y="1906"/>
                    <a:pt x="1976" y="1469"/>
                    <a:pt x="1976" y="945"/>
                  </a:cubicBezTo>
                  <a:cubicBezTo>
                    <a:pt x="1976" y="438"/>
                    <a:pt x="1539" y="1"/>
                    <a:pt x="9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5"/>
            <p:cNvSpPr/>
            <p:nvPr/>
          </p:nvSpPr>
          <p:spPr>
            <a:xfrm>
              <a:off x="2475988" y="1818025"/>
              <a:ext cx="535375" cy="510025"/>
            </a:xfrm>
            <a:custGeom>
              <a:avLst/>
              <a:gdLst/>
              <a:ahLst/>
              <a:cxnLst/>
              <a:rect l="l" t="t" r="r" b="b"/>
              <a:pathLst>
                <a:path w="21415" h="20401" extrusionOk="0">
                  <a:moveTo>
                    <a:pt x="5682" y="4947"/>
                  </a:moveTo>
                  <a:cubicBezTo>
                    <a:pt x="6486" y="4947"/>
                    <a:pt x="7220" y="5612"/>
                    <a:pt x="7220" y="6486"/>
                  </a:cubicBezTo>
                  <a:cubicBezTo>
                    <a:pt x="7220" y="7290"/>
                    <a:pt x="6486" y="7937"/>
                    <a:pt x="5682" y="7937"/>
                  </a:cubicBezTo>
                  <a:cubicBezTo>
                    <a:pt x="4808" y="7937"/>
                    <a:pt x="4161" y="7290"/>
                    <a:pt x="4161" y="6486"/>
                  </a:cubicBezTo>
                  <a:cubicBezTo>
                    <a:pt x="4161" y="6119"/>
                    <a:pt x="4231" y="5909"/>
                    <a:pt x="4371" y="5612"/>
                  </a:cubicBezTo>
                  <a:cubicBezTo>
                    <a:pt x="4458" y="5612"/>
                    <a:pt x="4528" y="5542"/>
                    <a:pt x="4528" y="5472"/>
                  </a:cubicBezTo>
                  <a:cubicBezTo>
                    <a:pt x="4808" y="5175"/>
                    <a:pt x="5245" y="4947"/>
                    <a:pt x="5682" y="4947"/>
                  </a:cubicBezTo>
                  <a:close/>
                  <a:moveTo>
                    <a:pt x="15454" y="804"/>
                  </a:moveTo>
                  <a:cubicBezTo>
                    <a:pt x="16695" y="804"/>
                    <a:pt x="17849" y="1311"/>
                    <a:pt x="18723" y="2185"/>
                  </a:cubicBezTo>
                  <a:cubicBezTo>
                    <a:pt x="19597" y="3059"/>
                    <a:pt x="20104" y="4231"/>
                    <a:pt x="20104" y="5472"/>
                  </a:cubicBezTo>
                  <a:cubicBezTo>
                    <a:pt x="20104" y="6486"/>
                    <a:pt x="19754" y="7500"/>
                    <a:pt x="19090" y="8304"/>
                  </a:cubicBezTo>
                  <a:cubicBezTo>
                    <a:pt x="18723" y="6696"/>
                    <a:pt x="17919" y="5315"/>
                    <a:pt x="16765" y="4161"/>
                  </a:cubicBezTo>
                  <a:cubicBezTo>
                    <a:pt x="15594" y="2989"/>
                    <a:pt x="14213" y="2185"/>
                    <a:pt x="12604" y="1818"/>
                  </a:cubicBezTo>
                  <a:cubicBezTo>
                    <a:pt x="13409" y="1171"/>
                    <a:pt x="14422" y="804"/>
                    <a:pt x="15454" y="804"/>
                  </a:cubicBezTo>
                  <a:close/>
                  <a:moveTo>
                    <a:pt x="6206" y="12307"/>
                  </a:moveTo>
                  <a:cubicBezTo>
                    <a:pt x="6783" y="12307"/>
                    <a:pt x="7290" y="12534"/>
                    <a:pt x="7727" y="12971"/>
                  </a:cubicBezTo>
                  <a:cubicBezTo>
                    <a:pt x="8094" y="13338"/>
                    <a:pt x="8304" y="13915"/>
                    <a:pt x="8304" y="14422"/>
                  </a:cubicBezTo>
                  <a:cubicBezTo>
                    <a:pt x="8304" y="14999"/>
                    <a:pt x="8094" y="15524"/>
                    <a:pt x="7727" y="15961"/>
                  </a:cubicBezTo>
                  <a:cubicBezTo>
                    <a:pt x="7290" y="16310"/>
                    <a:pt x="6783" y="16537"/>
                    <a:pt x="6206" y="16537"/>
                  </a:cubicBezTo>
                  <a:cubicBezTo>
                    <a:pt x="5402" y="15961"/>
                    <a:pt x="4668" y="15226"/>
                    <a:pt x="4091" y="14352"/>
                  </a:cubicBezTo>
                  <a:cubicBezTo>
                    <a:pt x="4161" y="13845"/>
                    <a:pt x="4371" y="13338"/>
                    <a:pt x="4738" y="12971"/>
                  </a:cubicBezTo>
                  <a:cubicBezTo>
                    <a:pt x="5105" y="12534"/>
                    <a:pt x="5682" y="12307"/>
                    <a:pt x="6206" y="12307"/>
                  </a:cubicBezTo>
                  <a:close/>
                  <a:moveTo>
                    <a:pt x="10716" y="2413"/>
                  </a:moveTo>
                  <a:cubicBezTo>
                    <a:pt x="11590" y="2413"/>
                    <a:pt x="12465" y="2552"/>
                    <a:pt x="13269" y="2850"/>
                  </a:cubicBezTo>
                  <a:cubicBezTo>
                    <a:pt x="12971" y="2989"/>
                    <a:pt x="12762" y="3129"/>
                    <a:pt x="12534" y="3357"/>
                  </a:cubicBezTo>
                  <a:cubicBezTo>
                    <a:pt x="11660" y="4301"/>
                    <a:pt x="11293" y="5612"/>
                    <a:pt x="11660" y="6853"/>
                  </a:cubicBezTo>
                  <a:cubicBezTo>
                    <a:pt x="11660" y="6993"/>
                    <a:pt x="11888" y="7133"/>
                    <a:pt x="12027" y="7133"/>
                  </a:cubicBezTo>
                  <a:cubicBezTo>
                    <a:pt x="12027" y="7133"/>
                    <a:pt x="12097" y="7133"/>
                    <a:pt x="12097" y="7063"/>
                  </a:cubicBezTo>
                  <a:cubicBezTo>
                    <a:pt x="12325" y="7063"/>
                    <a:pt x="12465" y="6853"/>
                    <a:pt x="12395" y="6626"/>
                  </a:cubicBezTo>
                  <a:cubicBezTo>
                    <a:pt x="12167" y="5682"/>
                    <a:pt x="12395" y="4668"/>
                    <a:pt x="13111" y="3933"/>
                  </a:cubicBezTo>
                  <a:cubicBezTo>
                    <a:pt x="13409" y="3636"/>
                    <a:pt x="13846" y="3357"/>
                    <a:pt x="14283" y="3287"/>
                  </a:cubicBezTo>
                  <a:cubicBezTo>
                    <a:pt x="15734" y="4003"/>
                    <a:pt x="16905" y="5175"/>
                    <a:pt x="17639" y="6626"/>
                  </a:cubicBezTo>
                  <a:cubicBezTo>
                    <a:pt x="17569" y="7063"/>
                    <a:pt x="17272" y="7500"/>
                    <a:pt x="16975" y="7797"/>
                  </a:cubicBezTo>
                  <a:cubicBezTo>
                    <a:pt x="16466" y="8305"/>
                    <a:pt x="15774" y="8598"/>
                    <a:pt x="15035" y="8598"/>
                  </a:cubicBezTo>
                  <a:cubicBezTo>
                    <a:pt x="14833" y="8598"/>
                    <a:pt x="14628" y="8576"/>
                    <a:pt x="14422" y="8531"/>
                  </a:cubicBezTo>
                  <a:cubicBezTo>
                    <a:pt x="14213" y="8531"/>
                    <a:pt x="14073" y="8671"/>
                    <a:pt x="13985" y="8811"/>
                  </a:cubicBezTo>
                  <a:cubicBezTo>
                    <a:pt x="13915" y="9038"/>
                    <a:pt x="14073" y="9248"/>
                    <a:pt x="14283" y="9318"/>
                  </a:cubicBezTo>
                  <a:cubicBezTo>
                    <a:pt x="14580" y="9405"/>
                    <a:pt x="14790" y="9405"/>
                    <a:pt x="15017" y="9405"/>
                  </a:cubicBezTo>
                  <a:cubicBezTo>
                    <a:pt x="15961" y="9405"/>
                    <a:pt x="16835" y="9038"/>
                    <a:pt x="17569" y="8374"/>
                  </a:cubicBezTo>
                  <a:cubicBezTo>
                    <a:pt x="17779" y="8164"/>
                    <a:pt x="17919" y="7937"/>
                    <a:pt x="18076" y="7657"/>
                  </a:cubicBezTo>
                  <a:cubicBezTo>
                    <a:pt x="18216" y="8094"/>
                    <a:pt x="18356" y="8531"/>
                    <a:pt x="18443" y="9038"/>
                  </a:cubicBezTo>
                  <a:lnTo>
                    <a:pt x="12902" y="14562"/>
                  </a:lnTo>
                  <a:cubicBezTo>
                    <a:pt x="12762" y="14719"/>
                    <a:pt x="12762" y="14999"/>
                    <a:pt x="12902" y="15156"/>
                  </a:cubicBezTo>
                  <a:cubicBezTo>
                    <a:pt x="12971" y="15226"/>
                    <a:pt x="13041" y="15226"/>
                    <a:pt x="13111" y="15226"/>
                  </a:cubicBezTo>
                  <a:cubicBezTo>
                    <a:pt x="13269" y="15226"/>
                    <a:pt x="13339" y="15226"/>
                    <a:pt x="13409" y="15156"/>
                  </a:cubicBezTo>
                  <a:lnTo>
                    <a:pt x="18513" y="10052"/>
                  </a:lnTo>
                  <a:lnTo>
                    <a:pt x="18513" y="10192"/>
                  </a:lnTo>
                  <a:cubicBezTo>
                    <a:pt x="18513" y="14492"/>
                    <a:pt x="15017" y="17988"/>
                    <a:pt x="10716" y="17988"/>
                  </a:cubicBezTo>
                  <a:lnTo>
                    <a:pt x="10577" y="17988"/>
                  </a:lnTo>
                  <a:lnTo>
                    <a:pt x="11293" y="17272"/>
                  </a:lnTo>
                  <a:cubicBezTo>
                    <a:pt x="11451" y="17114"/>
                    <a:pt x="11451" y="16905"/>
                    <a:pt x="11293" y="16677"/>
                  </a:cubicBezTo>
                  <a:cubicBezTo>
                    <a:pt x="11223" y="16607"/>
                    <a:pt x="11114" y="16572"/>
                    <a:pt x="11005" y="16572"/>
                  </a:cubicBezTo>
                  <a:cubicBezTo>
                    <a:pt x="10896" y="16572"/>
                    <a:pt x="10786" y="16607"/>
                    <a:pt x="10716" y="16677"/>
                  </a:cubicBezTo>
                  <a:lnTo>
                    <a:pt x="9545" y="17919"/>
                  </a:lnTo>
                  <a:cubicBezTo>
                    <a:pt x="8741" y="17779"/>
                    <a:pt x="7954" y="17551"/>
                    <a:pt x="7220" y="17184"/>
                  </a:cubicBezTo>
                  <a:cubicBezTo>
                    <a:pt x="8304" y="16747"/>
                    <a:pt x="9108" y="15663"/>
                    <a:pt x="9108" y="14422"/>
                  </a:cubicBezTo>
                  <a:cubicBezTo>
                    <a:pt x="9108" y="13688"/>
                    <a:pt x="8828" y="12971"/>
                    <a:pt x="8304" y="12377"/>
                  </a:cubicBezTo>
                  <a:cubicBezTo>
                    <a:pt x="7727" y="11870"/>
                    <a:pt x="6993" y="11503"/>
                    <a:pt x="6206" y="11503"/>
                  </a:cubicBezTo>
                  <a:cubicBezTo>
                    <a:pt x="5035" y="11503"/>
                    <a:pt x="4021" y="12237"/>
                    <a:pt x="3584" y="13251"/>
                  </a:cubicBezTo>
                  <a:cubicBezTo>
                    <a:pt x="3147" y="12307"/>
                    <a:pt x="2920" y="11293"/>
                    <a:pt x="2920" y="10192"/>
                  </a:cubicBezTo>
                  <a:cubicBezTo>
                    <a:pt x="2920" y="9178"/>
                    <a:pt x="3147" y="8164"/>
                    <a:pt x="3497" y="7220"/>
                  </a:cubicBezTo>
                  <a:cubicBezTo>
                    <a:pt x="3864" y="8094"/>
                    <a:pt x="4668" y="8741"/>
                    <a:pt x="5682" y="8741"/>
                  </a:cubicBezTo>
                  <a:cubicBezTo>
                    <a:pt x="6923" y="8741"/>
                    <a:pt x="8024" y="7727"/>
                    <a:pt x="8024" y="6486"/>
                  </a:cubicBezTo>
                  <a:cubicBezTo>
                    <a:pt x="8024" y="5245"/>
                    <a:pt x="6993" y="4231"/>
                    <a:pt x="5839" y="4161"/>
                  </a:cubicBezTo>
                  <a:cubicBezTo>
                    <a:pt x="7150" y="3059"/>
                    <a:pt x="8898" y="2413"/>
                    <a:pt x="10716" y="2413"/>
                  </a:cubicBezTo>
                  <a:close/>
                  <a:moveTo>
                    <a:pt x="2343" y="12097"/>
                  </a:moveTo>
                  <a:cubicBezTo>
                    <a:pt x="2710" y="13618"/>
                    <a:pt x="3497" y="15087"/>
                    <a:pt x="4668" y="16240"/>
                  </a:cubicBezTo>
                  <a:cubicBezTo>
                    <a:pt x="5839" y="17412"/>
                    <a:pt x="7290" y="18216"/>
                    <a:pt x="8828" y="18583"/>
                  </a:cubicBezTo>
                  <a:cubicBezTo>
                    <a:pt x="7985" y="19250"/>
                    <a:pt x="6975" y="19580"/>
                    <a:pt x="5969" y="19580"/>
                  </a:cubicBezTo>
                  <a:cubicBezTo>
                    <a:pt x="4786" y="19580"/>
                    <a:pt x="3608" y="19123"/>
                    <a:pt x="2710" y="18216"/>
                  </a:cubicBezTo>
                  <a:cubicBezTo>
                    <a:pt x="1836" y="17342"/>
                    <a:pt x="1311" y="16170"/>
                    <a:pt x="1311" y="14929"/>
                  </a:cubicBezTo>
                  <a:cubicBezTo>
                    <a:pt x="1311" y="13915"/>
                    <a:pt x="1679" y="12901"/>
                    <a:pt x="2343" y="12097"/>
                  </a:cubicBezTo>
                  <a:close/>
                  <a:moveTo>
                    <a:pt x="15454" y="0"/>
                  </a:moveTo>
                  <a:cubicBezTo>
                    <a:pt x="14073" y="0"/>
                    <a:pt x="12674" y="577"/>
                    <a:pt x="11660" y="1608"/>
                  </a:cubicBezTo>
                  <a:cubicBezTo>
                    <a:pt x="11660" y="1608"/>
                    <a:pt x="11590" y="1608"/>
                    <a:pt x="11590" y="1678"/>
                  </a:cubicBezTo>
                  <a:cubicBezTo>
                    <a:pt x="11293" y="1608"/>
                    <a:pt x="11014" y="1608"/>
                    <a:pt x="10716" y="1608"/>
                  </a:cubicBezTo>
                  <a:cubicBezTo>
                    <a:pt x="8461" y="1608"/>
                    <a:pt x="6276" y="2483"/>
                    <a:pt x="4668" y="4161"/>
                  </a:cubicBezTo>
                  <a:cubicBezTo>
                    <a:pt x="2990" y="5752"/>
                    <a:pt x="2116" y="7867"/>
                    <a:pt x="2116" y="10192"/>
                  </a:cubicBezTo>
                  <a:cubicBezTo>
                    <a:pt x="2116" y="10489"/>
                    <a:pt x="2116" y="10786"/>
                    <a:pt x="2185" y="11066"/>
                  </a:cubicBezTo>
                  <a:lnTo>
                    <a:pt x="2116" y="11153"/>
                  </a:lnTo>
                  <a:cubicBezTo>
                    <a:pt x="0" y="13251"/>
                    <a:pt x="0" y="16677"/>
                    <a:pt x="2116" y="18793"/>
                  </a:cubicBezTo>
                  <a:cubicBezTo>
                    <a:pt x="3217" y="19807"/>
                    <a:pt x="4598" y="20401"/>
                    <a:pt x="5979" y="20401"/>
                  </a:cubicBezTo>
                  <a:cubicBezTo>
                    <a:pt x="7360" y="20401"/>
                    <a:pt x="8741" y="19807"/>
                    <a:pt x="9772" y="18793"/>
                  </a:cubicBezTo>
                  <a:lnTo>
                    <a:pt x="9842" y="18723"/>
                  </a:lnTo>
                  <a:cubicBezTo>
                    <a:pt x="10139" y="18793"/>
                    <a:pt x="10419" y="18793"/>
                    <a:pt x="10716" y="18793"/>
                  </a:cubicBezTo>
                  <a:cubicBezTo>
                    <a:pt x="13041" y="18793"/>
                    <a:pt x="15157" y="17919"/>
                    <a:pt x="16765" y="16240"/>
                  </a:cubicBezTo>
                  <a:cubicBezTo>
                    <a:pt x="18443" y="14650"/>
                    <a:pt x="19317" y="12464"/>
                    <a:pt x="19317" y="10192"/>
                  </a:cubicBezTo>
                  <a:cubicBezTo>
                    <a:pt x="19317" y="9912"/>
                    <a:pt x="19317" y="9615"/>
                    <a:pt x="19230" y="9318"/>
                  </a:cubicBezTo>
                  <a:lnTo>
                    <a:pt x="19317" y="9248"/>
                  </a:lnTo>
                  <a:cubicBezTo>
                    <a:pt x="21415" y="7133"/>
                    <a:pt x="21415" y="3724"/>
                    <a:pt x="19317" y="1608"/>
                  </a:cubicBezTo>
                  <a:cubicBezTo>
                    <a:pt x="18286" y="577"/>
                    <a:pt x="16905" y="0"/>
                    <a:pt x="15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5"/>
            <p:cNvSpPr/>
            <p:nvPr/>
          </p:nvSpPr>
          <p:spPr>
            <a:xfrm>
              <a:off x="2769238" y="2206100"/>
              <a:ext cx="18375" cy="19700"/>
            </a:xfrm>
            <a:custGeom>
              <a:avLst/>
              <a:gdLst/>
              <a:ahLst/>
              <a:cxnLst/>
              <a:rect l="l" t="t" r="r" b="b"/>
              <a:pathLst>
                <a:path w="735" h="788" extrusionOk="0">
                  <a:moveTo>
                    <a:pt x="367" y="1"/>
                  </a:moveTo>
                  <a:cubicBezTo>
                    <a:pt x="297" y="1"/>
                    <a:pt x="158" y="71"/>
                    <a:pt x="70" y="140"/>
                  </a:cubicBezTo>
                  <a:cubicBezTo>
                    <a:pt x="0" y="210"/>
                    <a:pt x="0" y="280"/>
                    <a:pt x="0" y="438"/>
                  </a:cubicBezTo>
                  <a:cubicBezTo>
                    <a:pt x="0" y="508"/>
                    <a:pt x="0" y="577"/>
                    <a:pt x="70" y="647"/>
                  </a:cubicBezTo>
                  <a:cubicBezTo>
                    <a:pt x="158" y="717"/>
                    <a:pt x="297" y="787"/>
                    <a:pt x="367" y="787"/>
                  </a:cubicBezTo>
                  <a:cubicBezTo>
                    <a:pt x="437" y="787"/>
                    <a:pt x="595" y="717"/>
                    <a:pt x="665" y="647"/>
                  </a:cubicBezTo>
                  <a:cubicBezTo>
                    <a:pt x="735" y="577"/>
                    <a:pt x="735" y="508"/>
                    <a:pt x="735" y="438"/>
                  </a:cubicBezTo>
                  <a:cubicBezTo>
                    <a:pt x="735" y="280"/>
                    <a:pt x="735" y="210"/>
                    <a:pt x="665" y="140"/>
                  </a:cubicBezTo>
                  <a:cubicBezTo>
                    <a:pt x="595" y="71"/>
                    <a:pt x="43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5"/>
            <p:cNvSpPr/>
            <p:nvPr/>
          </p:nvSpPr>
          <p:spPr>
            <a:xfrm>
              <a:off x="2785838" y="2010300"/>
              <a:ext cx="21875" cy="21025"/>
            </a:xfrm>
            <a:custGeom>
              <a:avLst/>
              <a:gdLst/>
              <a:ahLst/>
              <a:cxnLst/>
              <a:rect l="l" t="t" r="r" b="b"/>
              <a:pathLst>
                <a:path w="875" h="841" extrusionOk="0">
                  <a:moveTo>
                    <a:pt x="429" y="1"/>
                  </a:moveTo>
                  <a:cubicBezTo>
                    <a:pt x="320" y="1"/>
                    <a:pt x="210" y="36"/>
                    <a:pt x="140" y="106"/>
                  </a:cubicBezTo>
                  <a:cubicBezTo>
                    <a:pt x="1" y="246"/>
                    <a:pt x="1" y="543"/>
                    <a:pt x="140" y="683"/>
                  </a:cubicBezTo>
                  <a:cubicBezTo>
                    <a:pt x="210" y="753"/>
                    <a:pt x="368" y="840"/>
                    <a:pt x="438" y="840"/>
                  </a:cubicBezTo>
                  <a:cubicBezTo>
                    <a:pt x="577" y="840"/>
                    <a:pt x="647" y="753"/>
                    <a:pt x="717" y="683"/>
                  </a:cubicBezTo>
                  <a:cubicBezTo>
                    <a:pt x="875" y="543"/>
                    <a:pt x="875" y="246"/>
                    <a:pt x="717" y="106"/>
                  </a:cubicBezTo>
                  <a:cubicBezTo>
                    <a:pt x="647" y="36"/>
                    <a:pt x="538" y="1"/>
                    <a:pt x="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5"/>
            <p:cNvSpPr/>
            <p:nvPr/>
          </p:nvSpPr>
          <p:spPr>
            <a:xfrm>
              <a:off x="2736463" y="2082100"/>
              <a:ext cx="74750" cy="67225"/>
            </a:xfrm>
            <a:custGeom>
              <a:avLst/>
              <a:gdLst/>
              <a:ahLst/>
              <a:cxnLst/>
              <a:rect l="l" t="t" r="r" b="b"/>
              <a:pathLst>
                <a:path w="2990" h="2689" extrusionOk="0">
                  <a:moveTo>
                    <a:pt x="1469" y="800"/>
                  </a:moveTo>
                  <a:cubicBezTo>
                    <a:pt x="1608" y="800"/>
                    <a:pt x="1748" y="870"/>
                    <a:pt x="1906" y="940"/>
                  </a:cubicBezTo>
                  <a:cubicBezTo>
                    <a:pt x="2115" y="1167"/>
                    <a:pt x="2115" y="1534"/>
                    <a:pt x="1906" y="1744"/>
                  </a:cubicBezTo>
                  <a:cubicBezTo>
                    <a:pt x="1792" y="1858"/>
                    <a:pt x="1643" y="1914"/>
                    <a:pt x="1497" y="1914"/>
                  </a:cubicBezTo>
                  <a:cubicBezTo>
                    <a:pt x="1351" y="1914"/>
                    <a:pt x="1206" y="1858"/>
                    <a:pt x="1102" y="1744"/>
                  </a:cubicBezTo>
                  <a:cubicBezTo>
                    <a:pt x="874" y="1534"/>
                    <a:pt x="874" y="1167"/>
                    <a:pt x="1102" y="940"/>
                  </a:cubicBezTo>
                  <a:cubicBezTo>
                    <a:pt x="1241" y="870"/>
                    <a:pt x="1311" y="800"/>
                    <a:pt x="1469" y="800"/>
                  </a:cubicBezTo>
                  <a:close/>
                  <a:moveTo>
                    <a:pt x="1501" y="0"/>
                  </a:moveTo>
                  <a:cubicBezTo>
                    <a:pt x="1154" y="0"/>
                    <a:pt x="804" y="144"/>
                    <a:pt x="507" y="433"/>
                  </a:cubicBezTo>
                  <a:cubicBezTo>
                    <a:pt x="0" y="940"/>
                    <a:pt x="0" y="1814"/>
                    <a:pt x="507" y="2338"/>
                  </a:cubicBezTo>
                  <a:cubicBezTo>
                    <a:pt x="804" y="2618"/>
                    <a:pt x="1171" y="2688"/>
                    <a:pt x="1469" y="2688"/>
                  </a:cubicBezTo>
                  <a:cubicBezTo>
                    <a:pt x="1818" y="2688"/>
                    <a:pt x="2185" y="2618"/>
                    <a:pt x="2483" y="2338"/>
                  </a:cubicBezTo>
                  <a:cubicBezTo>
                    <a:pt x="2990" y="1814"/>
                    <a:pt x="2990" y="940"/>
                    <a:pt x="2483" y="433"/>
                  </a:cubicBezTo>
                  <a:cubicBezTo>
                    <a:pt x="2194" y="144"/>
                    <a:pt x="1849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5"/>
            <p:cNvSpPr/>
            <p:nvPr/>
          </p:nvSpPr>
          <p:spPr>
            <a:xfrm>
              <a:off x="2853138" y="21785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0"/>
                  </a:moveTo>
                  <a:cubicBezTo>
                    <a:pt x="298" y="0"/>
                    <a:pt x="210" y="70"/>
                    <a:pt x="141" y="140"/>
                  </a:cubicBezTo>
                  <a:cubicBezTo>
                    <a:pt x="71" y="228"/>
                    <a:pt x="1" y="297"/>
                    <a:pt x="1" y="437"/>
                  </a:cubicBezTo>
                  <a:cubicBezTo>
                    <a:pt x="1" y="507"/>
                    <a:pt x="71" y="665"/>
                    <a:pt x="141" y="734"/>
                  </a:cubicBezTo>
                  <a:cubicBezTo>
                    <a:pt x="210" y="804"/>
                    <a:pt x="298" y="804"/>
                    <a:pt x="438" y="804"/>
                  </a:cubicBezTo>
                  <a:cubicBezTo>
                    <a:pt x="508" y="804"/>
                    <a:pt x="648" y="804"/>
                    <a:pt x="735" y="734"/>
                  </a:cubicBezTo>
                  <a:cubicBezTo>
                    <a:pt x="805" y="665"/>
                    <a:pt x="805" y="507"/>
                    <a:pt x="805" y="437"/>
                  </a:cubicBezTo>
                  <a:cubicBezTo>
                    <a:pt x="805" y="297"/>
                    <a:pt x="805" y="228"/>
                    <a:pt x="735" y="140"/>
                  </a:cubicBezTo>
                  <a:cubicBezTo>
                    <a:pt x="648" y="70"/>
                    <a:pt x="508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5"/>
            <p:cNvSpPr/>
            <p:nvPr/>
          </p:nvSpPr>
          <p:spPr>
            <a:xfrm>
              <a:off x="2676588" y="2053150"/>
              <a:ext cx="20125" cy="19675"/>
            </a:xfrm>
            <a:custGeom>
              <a:avLst/>
              <a:gdLst/>
              <a:ahLst/>
              <a:cxnLst/>
              <a:rect l="l" t="t" r="r" b="b"/>
              <a:pathLst>
                <a:path w="805" h="787" extrusionOk="0">
                  <a:moveTo>
                    <a:pt x="367" y="0"/>
                  </a:moveTo>
                  <a:cubicBezTo>
                    <a:pt x="280" y="0"/>
                    <a:pt x="140" y="0"/>
                    <a:pt x="70" y="70"/>
                  </a:cubicBezTo>
                  <a:cubicBezTo>
                    <a:pt x="0" y="140"/>
                    <a:pt x="0" y="280"/>
                    <a:pt x="0" y="350"/>
                  </a:cubicBezTo>
                  <a:cubicBezTo>
                    <a:pt x="0" y="507"/>
                    <a:pt x="0" y="577"/>
                    <a:pt x="70" y="647"/>
                  </a:cubicBezTo>
                  <a:cubicBezTo>
                    <a:pt x="140" y="717"/>
                    <a:pt x="280" y="787"/>
                    <a:pt x="367" y="787"/>
                  </a:cubicBezTo>
                  <a:cubicBezTo>
                    <a:pt x="507" y="787"/>
                    <a:pt x="577" y="717"/>
                    <a:pt x="647" y="647"/>
                  </a:cubicBezTo>
                  <a:cubicBezTo>
                    <a:pt x="717" y="577"/>
                    <a:pt x="804" y="507"/>
                    <a:pt x="804" y="350"/>
                  </a:cubicBezTo>
                  <a:cubicBezTo>
                    <a:pt x="804" y="280"/>
                    <a:pt x="717" y="140"/>
                    <a:pt x="647" y="70"/>
                  </a:cubicBezTo>
                  <a:cubicBezTo>
                    <a:pt x="577" y="0"/>
                    <a:pt x="50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5"/>
            <p:cNvSpPr/>
            <p:nvPr/>
          </p:nvSpPr>
          <p:spPr>
            <a:xfrm>
              <a:off x="2718538" y="1908925"/>
              <a:ext cx="19700" cy="20125"/>
            </a:xfrm>
            <a:custGeom>
              <a:avLst/>
              <a:gdLst/>
              <a:ahLst/>
              <a:cxnLst/>
              <a:rect l="l" t="t" r="r" b="b"/>
              <a:pathLst>
                <a:path w="788" h="805" extrusionOk="0">
                  <a:moveTo>
                    <a:pt x="437" y="0"/>
                  </a:moveTo>
                  <a:cubicBezTo>
                    <a:pt x="280" y="0"/>
                    <a:pt x="210" y="0"/>
                    <a:pt x="140" y="158"/>
                  </a:cubicBezTo>
                  <a:cubicBezTo>
                    <a:pt x="70" y="228"/>
                    <a:pt x="0" y="297"/>
                    <a:pt x="0" y="367"/>
                  </a:cubicBezTo>
                  <a:cubicBezTo>
                    <a:pt x="0" y="525"/>
                    <a:pt x="70" y="595"/>
                    <a:pt x="140" y="665"/>
                  </a:cubicBezTo>
                  <a:cubicBezTo>
                    <a:pt x="210" y="735"/>
                    <a:pt x="280" y="804"/>
                    <a:pt x="437" y="804"/>
                  </a:cubicBezTo>
                  <a:cubicBezTo>
                    <a:pt x="507" y="804"/>
                    <a:pt x="647" y="735"/>
                    <a:pt x="717" y="665"/>
                  </a:cubicBezTo>
                  <a:cubicBezTo>
                    <a:pt x="787" y="595"/>
                    <a:pt x="787" y="525"/>
                    <a:pt x="787" y="367"/>
                  </a:cubicBezTo>
                  <a:cubicBezTo>
                    <a:pt x="787" y="297"/>
                    <a:pt x="787" y="228"/>
                    <a:pt x="717" y="158"/>
                  </a:cubicBezTo>
                  <a:cubicBezTo>
                    <a:pt x="647" y="0"/>
                    <a:pt x="507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55"/>
          <p:cNvGrpSpPr/>
          <p:nvPr/>
        </p:nvGrpSpPr>
        <p:grpSpPr>
          <a:xfrm>
            <a:off x="2489088" y="2550050"/>
            <a:ext cx="509600" cy="510050"/>
            <a:chOff x="2489088" y="2550050"/>
            <a:chExt cx="509600" cy="510050"/>
          </a:xfrm>
        </p:grpSpPr>
        <p:sp>
          <p:nvSpPr>
            <p:cNvPr id="2138" name="Google Shape;2138;p55"/>
            <p:cNvSpPr/>
            <p:nvPr/>
          </p:nvSpPr>
          <p:spPr>
            <a:xfrm>
              <a:off x="2743888" y="2560975"/>
              <a:ext cx="85675" cy="38475"/>
            </a:xfrm>
            <a:custGeom>
              <a:avLst/>
              <a:gdLst/>
              <a:ahLst/>
              <a:cxnLst/>
              <a:rect l="l" t="t" r="r" b="b"/>
              <a:pathLst>
                <a:path w="3427" h="1539" extrusionOk="0">
                  <a:moveTo>
                    <a:pt x="0" y="0"/>
                  </a:moveTo>
                  <a:lnTo>
                    <a:pt x="0" y="1539"/>
                  </a:lnTo>
                  <a:lnTo>
                    <a:pt x="3427" y="1539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5"/>
            <p:cNvSpPr/>
            <p:nvPr/>
          </p:nvSpPr>
          <p:spPr>
            <a:xfrm>
              <a:off x="2625438" y="2632200"/>
              <a:ext cx="238650" cy="416975"/>
            </a:xfrm>
            <a:custGeom>
              <a:avLst/>
              <a:gdLst/>
              <a:ahLst/>
              <a:cxnLst/>
              <a:rect l="l" t="t" r="r" b="b"/>
              <a:pathLst>
                <a:path w="9546" h="16679" extrusionOk="0">
                  <a:moveTo>
                    <a:pt x="4738" y="1"/>
                  </a:moveTo>
                  <a:lnTo>
                    <a:pt x="1" y="4808"/>
                  </a:lnTo>
                  <a:lnTo>
                    <a:pt x="1" y="16678"/>
                  </a:lnTo>
                  <a:lnTo>
                    <a:pt x="9546" y="16678"/>
                  </a:lnTo>
                  <a:lnTo>
                    <a:pt x="9546" y="480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5"/>
            <p:cNvSpPr/>
            <p:nvPr/>
          </p:nvSpPr>
          <p:spPr>
            <a:xfrm>
              <a:off x="2864063" y="2810525"/>
              <a:ext cx="123700" cy="238650"/>
            </a:xfrm>
            <a:custGeom>
              <a:avLst/>
              <a:gdLst/>
              <a:ahLst/>
              <a:cxnLst/>
              <a:rect l="l" t="t" r="r" b="b"/>
              <a:pathLst>
                <a:path w="4948" h="9546" extrusionOk="0">
                  <a:moveTo>
                    <a:pt x="1" y="0"/>
                  </a:moveTo>
                  <a:lnTo>
                    <a:pt x="1" y="9545"/>
                  </a:lnTo>
                  <a:lnTo>
                    <a:pt x="4948" y="9545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5"/>
            <p:cNvSpPr/>
            <p:nvPr/>
          </p:nvSpPr>
          <p:spPr>
            <a:xfrm>
              <a:off x="2500013" y="2810525"/>
              <a:ext cx="125450" cy="238650"/>
            </a:xfrm>
            <a:custGeom>
              <a:avLst/>
              <a:gdLst/>
              <a:ahLst/>
              <a:cxnLst/>
              <a:rect l="l" t="t" r="r" b="b"/>
              <a:pathLst>
                <a:path w="5018" h="9546" extrusionOk="0">
                  <a:moveTo>
                    <a:pt x="1" y="0"/>
                  </a:moveTo>
                  <a:lnTo>
                    <a:pt x="1" y="9545"/>
                  </a:lnTo>
                  <a:lnTo>
                    <a:pt x="5018" y="9545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5"/>
            <p:cNvSpPr/>
            <p:nvPr/>
          </p:nvSpPr>
          <p:spPr>
            <a:xfrm>
              <a:off x="2864063" y="2755900"/>
              <a:ext cx="123700" cy="54650"/>
            </a:xfrm>
            <a:custGeom>
              <a:avLst/>
              <a:gdLst/>
              <a:ahLst/>
              <a:cxnLst/>
              <a:rect l="l" t="t" r="r" b="b"/>
              <a:pathLst>
                <a:path w="4948" h="2186" extrusionOk="0">
                  <a:moveTo>
                    <a:pt x="1" y="0"/>
                  </a:moveTo>
                  <a:lnTo>
                    <a:pt x="1" y="2185"/>
                  </a:lnTo>
                  <a:lnTo>
                    <a:pt x="4948" y="2185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5"/>
            <p:cNvSpPr/>
            <p:nvPr/>
          </p:nvSpPr>
          <p:spPr>
            <a:xfrm>
              <a:off x="2500013" y="2755900"/>
              <a:ext cx="125450" cy="54650"/>
            </a:xfrm>
            <a:custGeom>
              <a:avLst/>
              <a:gdLst/>
              <a:ahLst/>
              <a:cxnLst/>
              <a:rect l="l" t="t" r="r" b="b"/>
              <a:pathLst>
                <a:path w="5018" h="2186" extrusionOk="0">
                  <a:moveTo>
                    <a:pt x="1" y="0"/>
                  </a:moveTo>
                  <a:lnTo>
                    <a:pt x="1" y="2185"/>
                  </a:lnTo>
                  <a:lnTo>
                    <a:pt x="5018" y="2185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5"/>
            <p:cNvSpPr/>
            <p:nvPr/>
          </p:nvSpPr>
          <p:spPr>
            <a:xfrm>
              <a:off x="2663913" y="2930700"/>
              <a:ext cx="159975" cy="118475"/>
            </a:xfrm>
            <a:custGeom>
              <a:avLst/>
              <a:gdLst/>
              <a:ahLst/>
              <a:cxnLst/>
              <a:rect l="l" t="t" r="r" b="b"/>
              <a:pathLst>
                <a:path w="6399" h="4739" extrusionOk="0">
                  <a:moveTo>
                    <a:pt x="0" y="1"/>
                  </a:moveTo>
                  <a:lnTo>
                    <a:pt x="0" y="4738"/>
                  </a:lnTo>
                  <a:lnTo>
                    <a:pt x="6398" y="4738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5"/>
            <p:cNvSpPr/>
            <p:nvPr/>
          </p:nvSpPr>
          <p:spPr>
            <a:xfrm>
              <a:off x="2663913" y="2850725"/>
              <a:ext cx="159975" cy="39800"/>
            </a:xfrm>
            <a:custGeom>
              <a:avLst/>
              <a:gdLst/>
              <a:ahLst/>
              <a:cxnLst/>
              <a:rect l="l" t="t" r="r" b="b"/>
              <a:pathLst>
                <a:path w="6399" h="1592" extrusionOk="0">
                  <a:moveTo>
                    <a:pt x="0" y="1"/>
                  </a:moveTo>
                  <a:lnTo>
                    <a:pt x="0" y="1591"/>
                  </a:lnTo>
                  <a:lnTo>
                    <a:pt x="6398" y="1591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5"/>
            <p:cNvSpPr/>
            <p:nvPr/>
          </p:nvSpPr>
          <p:spPr>
            <a:xfrm>
              <a:off x="2541538" y="2850725"/>
              <a:ext cx="40225" cy="39800"/>
            </a:xfrm>
            <a:custGeom>
              <a:avLst/>
              <a:gdLst/>
              <a:ahLst/>
              <a:cxnLst/>
              <a:rect l="l" t="t" r="r" b="b"/>
              <a:pathLst>
                <a:path w="1609" h="1592" extrusionOk="0">
                  <a:moveTo>
                    <a:pt x="1" y="1"/>
                  </a:moveTo>
                  <a:lnTo>
                    <a:pt x="1" y="1591"/>
                  </a:lnTo>
                  <a:lnTo>
                    <a:pt x="1609" y="1591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5"/>
            <p:cNvSpPr/>
            <p:nvPr/>
          </p:nvSpPr>
          <p:spPr>
            <a:xfrm>
              <a:off x="2541538" y="2956050"/>
              <a:ext cx="40225" cy="40225"/>
            </a:xfrm>
            <a:custGeom>
              <a:avLst/>
              <a:gdLst/>
              <a:ahLst/>
              <a:cxnLst/>
              <a:rect l="l" t="t" r="r" b="b"/>
              <a:pathLst>
                <a:path w="1609" h="1609" extrusionOk="0">
                  <a:moveTo>
                    <a:pt x="1" y="0"/>
                  </a:moveTo>
                  <a:lnTo>
                    <a:pt x="1" y="1609"/>
                  </a:lnTo>
                  <a:lnTo>
                    <a:pt x="1609" y="1609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5"/>
            <p:cNvSpPr/>
            <p:nvPr/>
          </p:nvSpPr>
          <p:spPr>
            <a:xfrm>
              <a:off x="2904288" y="2850725"/>
              <a:ext cx="39775" cy="39800"/>
            </a:xfrm>
            <a:custGeom>
              <a:avLst/>
              <a:gdLst/>
              <a:ahLst/>
              <a:cxnLst/>
              <a:rect l="l" t="t" r="r" b="b"/>
              <a:pathLst>
                <a:path w="1591" h="1592" extrusionOk="0">
                  <a:moveTo>
                    <a:pt x="0" y="1"/>
                  </a:moveTo>
                  <a:lnTo>
                    <a:pt x="0" y="1591"/>
                  </a:lnTo>
                  <a:lnTo>
                    <a:pt x="1591" y="1591"/>
                  </a:lnTo>
                  <a:lnTo>
                    <a:pt x="15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5"/>
            <p:cNvSpPr/>
            <p:nvPr/>
          </p:nvSpPr>
          <p:spPr>
            <a:xfrm>
              <a:off x="2904288" y="2956050"/>
              <a:ext cx="39775" cy="40225"/>
            </a:xfrm>
            <a:custGeom>
              <a:avLst/>
              <a:gdLst/>
              <a:ahLst/>
              <a:cxnLst/>
              <a:rect l="l" t="t" r="r" b="b"/>
              <a:pathLst>
                <a:path w="1591" h="1609" extrusionOk="0">
                  <a:moveTo>
                    <a:pt x="0" y="0"/>
                  </a:moveTo>
                  <a:lnTo>
                    <a:pt x="0" y="1609"/>
                  </a:lnTo>
                  <a:lnTo>
                    <a:pt x="1591" y="1609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5"/>
            <p:cNvSpPr/>
            <p:nvPr/>
          </p:nvSpPr>
          <p:spPr>
            <a:xfrm>
              <a:off x="2709363" y="2721375"/>
              <a:ext cx="67325" cy="67325"/>
            </a:xfrm>
            <a:custGeom>
              <a:avLst/>
              <a:gdLst/>
              <a:ahLst/>
              <a:cxnLst/>
              <a:rect l="l" t="t" r="r" b="b"/>
              <a:pathLst>
                <a:path w="2693" h="2693" extrusionOk="0">
                  <a:moveTo>
                    <a:pt x="1381" y="0"/>
                  </a:moveTo>
                  <a:cubicBezTo>
                    <a:pt x="647" y="0"/>
                    <a:pt x="0" y="577"/>
                    <a:pt x="0" y="1381"/>
                  </a:cubicBezTo>
                  <a:cubicBezTo>
                    <a:pt x="0" y="2115"/>
                    <a:pt x="647" y="2692"/>
                    <a:pt x="1381" y="2692"/>
                  </a:cubicBezTo>
                  <a:cubicBezTo>
                    <a:pt x="2116" y="2692"/>
                    <a:pt x="2692" y="2115"/>
                    <a:pt x="2692" y="1381"/>
                  </a:cubicBezTo>
                  <a:cubicBezTo>
                    <a:pt x="2692" y="577"/>
                    <a:pt x="2116" y="0"/>
                    <a:pt x="1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5"/>
            <p:cNvSpPr/>
            <p:nvPr/>
          </p:nvSpPr>
          <p:spPr>
            <a:xfrm>
              <a:off x="2670888" y="2686850"/>
              <a:ext cx="20150" cy="19675"/>
            </a:xfrm>
            <a:custGeom>
              <a:avLst/>
              <a:gdLst/>
              <a:ahLst/>
              <a:cxnLst/>
              <a:rect l="l" t="t" r="r" b="b"/>
              <a:pathLst>
                <a:path w="806" h="787" extrusionOk="0">
                  <a:moveTo>
                    <a:pt x="368" y="0"/>
                  </a:moveTo>
                  <a:cubicBezTo>
                    <a:pt x="298" y="0"/>
                    <a:pt x="158" y="0"/>
                    <a:pt x="71" y="70"/>
                  </a:cubicBezTo>
                  <a:cubicBezTo>
                    <a:pt x="1" y="140"/>
                    <a:pt x="1" y="280"/>
                    <a:pt x="1" y="350"/>
                  </a:cubicBezTo>
                  <a:cubicBezTo>
                    <a:pt x="1" y="507"/>
                    <a:pt x="1" y="577"/>
                    <a:pt x="71" y="647"/>
                  </a:cubicBezTo>
                  <a:cubicBezTo>
                    <a:pt x="158" y="717"/>
                    <a:pt x="298" y="787"/>
                    <a:pt x="368" y="787"/>
                  </a:cubicBezTo>
                  <a:cubicBezTo>
                    <a:pt x="508" y="787"/>
                    <a:pt x="595" y="717"/>
                    <a:pt x="665" y="647"/>
                  </a:cubicBezTo>
                  <a:cubicBezTo>
                    <a:pt x="735" y="577"/>
                    <a:pt x="805" y="507"/>
                    <a:pt x="805" y="350"/>
                  </a:cubicBezTo>
                  <a:cubicBezTo>
                    <a:pt x="805" y="280"/>
                    <a:pt x="735" y="140"/>
                    <a:pt x="665" y="70"/>
                  </a:cubicBezTo>
                  <a:cubicBezTo>
                    <a:pt x="595" y="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5"/>
            <p:cNvSpPr/>
            <p:nvPr/>
          </p:nvSpPr>
          <p:spPr>
            <a:xfrm>
              <a:off x="2489088" y="2550050"/>
              <a:ext cx="509600" cy="510050"/>
            </a:xfrm>
            <a:custGeom>
              <a:avLst/>
              <a:gdLst/>
              <a:ahLst/>
              <a:cxnLst/>
              <a:rect l="l" t="t" r="r" b="b"/>
              <a:pathLst>
                <a:path w="20384" h="20402" extrusionOk="0">
                  <a:moveTo>
                    <a:pt x="13252" y="805"/>
                  </a:moveTo>
                  <a:lnTo>
                    <a:pt x="13252" y="1609"/>
                  </a:lnTo>
                  <a:lnTo>
                    <a:pt x="10629" y="1609"/>
                  </a:lnTo>
                  <a:lnTo>
                    <a:pt x="10629" y="805"/>
                  </a:lnTo>
                  <a:close/>
                  <a:moveTo>
                    <a:pt x="5018" y="8601"/>
                  </a:moveTo>
                  <a:lnTo>
                    <a:pt x="5018" y="10052"/>
                  </a:lnTo>
                  <a:lnTo>
                    <a:pt x="787" y="10052"/>
                  </a:lnTo>
                  <a:lnTo>
                    <a:pt x="787" y="8601"/>
                  </a:lnTo>
                  <a:close/>
                  <a:moveTo>
                    <a:pt x="19580" y="8601"/>
                  </a:moveTo>
                  <a:lnTo>
                    <a:pt x="19580" y="10052"/>
                  </a:lnTo>
                  <a:lnTo>
                    <a:pt x="15367" y="10052"/>
                  </a:lnTo>
                  <a:lnTo>
                    <a:pt x="15367" y="8601"/>
                  </a:lnTo>
                  <a:close/>
                  <a:moveTo>
                    <a:pt x="5018" y="10856"/>
                  </a:moveTo>
                  <a:lnTo>
                    <a:pt x="5018" y="19597"/>
                  </a:lnTo>
                  <a:lnTo>
                    <a:pt x="787" y="19597"/>
                  </a:lnTo>
                  <a:lnTo>
                    <a:pt x="787" y="10856"/>
                  </a:lnTo>
                  <a:close/>
                  <a:moveTo>
                    <a:pt x="9825" y="15594"/>
                  </a:moveTo>
                  <a:lnTo>
                    <a:pt x="9825" y="19597"/>
                  </a:lnTo>
                  <a:lnTo>
                    <a:pt x="7430" y="19597"/>
                  </a:lnTo>
                  <a:lnTo>
                    <a:pt x="7430" y="15594"/>
                  </a:lnTo>
                  <a:close/>
                  <a:moveTo>
                    <a:pt x="12954" y="15594"/>
                  </a:moveTo>
                  <a:lnTo>
                    <a:pt x="12954" y="19597"/>
                  </a:lnTo>
                  <a:lnTo>
                    <a:pt x="10629" y="19597"/>
                  </a:lnTo>
                  <a:lnTo>
                    <a:pt x="10629" y="15594"/>
                  </a:lnTo>
                  <a:close/>
                  <a:moveTo>
                    <a:pt x="19580" y="10856"/>
                  </a:moveTo>
                  <a:lnTo>
                    <a:pt x="19580" y="19597"/>
                  </a:lnTo>
                  <a:lnTo>
                    <a:pt x="15367" y="19597"/>
                  </a:lnTo>
                  <a:lnTo>
                    <a:pt x="15367" y="10856"/>
                  </a:lnTo>
                  <a:close/>
                  <a:moveTo>
                    <a:pt x="10192" y="0"/>
                  </a:moveTo>
                  <a:cubicBezTo>
                    <a:pt x="9965" y="0"/>
                    <a:pt x="9825" y="228"/>
                    <a:pt x="9825" y="437"/>
                  </a:cubicBezTo>
                  <a:lnTo>
                    <a:pt x="9825" y="3130"/>
                  </a:lnTo>
                  <a:lnTo>
                    <a:pt x="8304" y="4668"/>
                  </a:lnTo>
                  <a:cubicBezTo>
                    <a:pt x="8077" y="4808"/>
                    <a:pt x="8077" y="5105"/>
                    <a:pt x="8304" y="5245"/>
                  </a:cubicBezTo>
                  <a:cubicBezTo>
                    <a:pt x="8374" y="5315"/>
                    <a:pt x="8462" y="5350"/>
                    <a:pt x="8551" y="5350"/>
                  </a:cubicBezTo>
                  <a:cubicBezTo>
                    <a:pt x="8641" y="5350"/>
                    <a:pt x="8733" y="5315"/>
                    <a:pt x="8811" y="5245"/>
                  </a:cubicBezTo>
                  <a:lnTo>
                    <a:pt x="10192" y="3864"/>
                  </a:lnTo>
                  <a:lnTo>
                    <a:pt x="14563" y="8234"/>
                  </a:lnTo>
                  <a:lnTo>
                    <a:pt x="14563" y="19597"/>
                  </a:lnTo>
                  <a:lnTo>
                    <a:pt x="13759" y="19597"/>
                  </a:lnTo>
                  <a:lnTo>
                    <a:pt x="13759" y="15227"/>
                  </a:lnTo>
                  <a:cubicBezTo>
                    <a:pt x="13759" y="14999"/>
                    <a:pt x="13619" y="14790"/>
                    <a:pt x="13391" y="14790"/>
                  </a:cubicBezTo>
                  <a:lnTo>
                    <a:pt x="6993" y="14790"/>
                  </a:lnTo>
                  <a:cubicBezTo>
                    <a:pt x="6766" y="14790"/>
                    <a:pt x="6626" y="14999"/>
                    <a:pt x="6626" y="15227"/>
                  </a:cubicBezTo>
                  <a:lnTo>
                    <a:pt x="6626" y="19597"/>
                  </a:lnTo>
                  <a:lnTo>
                    <a:pt x="5822" y="19597"/>
                  </a:lnTo>
                  <a:lnTo>
                    <a:pt x="5822" y="8234"/>
                  </a:lnTo>
                  <a:lnTo>
                    <a:pt x="7063" y="7063"/>
                  </a:lnTo>
                  <a:cubicBezTo>
                    <a:pt x="7203" y="6853"/>
                    <a:pt x="7203" y="6626"/>
                    <a:pt x="7063" y="6486"/>
                  </a:cubicBezTo>
                  <a:cubicBezTo>
                    <a:pt x="6950" y="6416"/>
                    <a:pt x="6840" y="6381"/>
                    <a:pt x="6740" y="6381"/>
                  </a:cubicBezTo>
                  <a:cubicBezTo>
                    <a:pt x="6639" y="6381"/>
                    <a:pt x="6548" y="6416"/>
                    <a:pt x="6469" y="6486"/>
                  </a:cubicBezTo>
                  <a:lnTo>
                    <a:pt x="5158" y="7797"/>
                  </a:lnTo>
                  <a:lnTo>
                    <a:pt x="438" y="7797"/>
                  </a:lnTo>
                  <a:cubicBezTo>
                    <a:pt x="211" y="7797"/>
                    <a:pt x="1" y="8007"/>
                    <a:pt x="1" y="8234"/>
                  </a:cubicBezTo>
                  <a:lnTo>
                    <a:pt x="1" y="19964"/>
                  </a:lnTo>
                  <a:cubicBezTo>
                    <a:pt x="1" y="20174"/>
                    <a:pt x="211" y="20401"/>
                    <a:pt x="438" y="20401"/>
                  </a:cubicBezTo>
                  <a:lnTo>
                    <a:pt x="19947" y="20401"/>
                  </a:lnTo>
                  <a:cubicBezTo>
                    <a:pt x="20174" y="20401"/>
                    <a:pt x="20384" y="20174"/>
                    <a:pt x="20384" y="19964"/>
                  </a:cubicBezTo>
                  <a:lnTo>
                    <a:pt x="20384" y="8234"/>
                  </a:lnTo>
                  <a:cubicBezTo>
                    <a:pt x="20384" y="8007"/>
                    <a:pt x="20174" y="7797"/>
                    <a:pt x="19947" y="7797"/>
                  </a:cubicBezTo>
                  <a:lnTo>
                    <a:pt x="15210" y="7797"/>
                  </a:lnTo>
                  <a:lnTo>
                    <a:pt x="10629" y="3130"/>
                  </a:lnTo>
                  <a:lnTo>
                    <a:pt x="10629" y="2413"/>
                  </a:lnTo>
                  <a:lnTo>
                    <a:pt x="13619" y="2413"/>
                  </a:lnTo>
                  <a:cubicBezTo>
                    <a:pt x="13828" y="2413"/>
                    <a:pt x="13986" y="2186"/>
                    <a:pt x="13986" y="1976"/>
                  </a:cubicBezTo>
                  <a:lnTo>
                    <a:pt x="13986" y="437"/>
                  </a:lnTo>
                  <a:cubicBezTo>
                    <a:pt x="13986" y="228"/>
                    <a:pt x="13828" y="0"/>
                    <a:pt x="13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5"/>
            <p:cNvSpPr/>
            <p:nvPr/>
          </p:nvSpPr>
          <p:spPr>
            <a:xfrm>
              <a:off x="2700188" y="2710450"/>
              <a:ext cx="87425" cy="89175"/>
            </a:xfrm>
            <a:custGeom>
              <a:avLst/>
              <a:gdLst/>
              <a:ahLst/>
              <a:cxnLst/>
              <a:rect l="l" t="t" r="r" b="b"/>
              <a:pathLst>
                <a:path w="3497" h="3567" extrusionOk="0">
                  <a:moveTo>
                    <a:pt x="1748" y="804"/>
                  </a:moveTo>
                  <a:cubicBezTo>
                    <a:pt x="2255" y="804"/>
                    <a:pt x="2692" y="1241"/>
                    <a:pt x="2692" y="1818"/>
                  </a:cubicBezTo>
                  <a:cubicBezTo>
                    <a:pt x="2692" y="2325"/>
                    <a:pt x="2255" y="2762"/>
                    <a:pt x="1748" y="2762"/>
                  </a:cubicBezTo>
                  <a:cubicBezTo>
                    <a:pt x="1241" y="2762"/>
                    <a:pt x="804" y="2325"/>
                    <a:pt x="804" y="1818"/>
                  </a:cubicBezTo>
                  <a:cubicBezTo>
                    <a:pt x="804" y="1241"/>
                    <a:pt x="1241" y="804"/>
                    <a:pt x="1748" y="804"/>
                  </a:cubicBezTo>
                  <a:close/>
                  <a:moveTo>
                    <a:pt x="1748" y="0"/>
                  </a:moveTo>
                  <a:cubicBezTo>
                    <a:pt x="804" y="0"/>
                    <a:pt x="0" y="804"/>
                    <a:pt x="0" y="1818"/>
                  </a:cubicBezTo>
                  <a:cubicBezTo>
                    <a:pt x="0" y="2762"/>
                    <a:pt x="804" y="3566"/>
                    <a:pt x="1748" y="3566"/>
                  </a:cubicBezTo>
                  <a:cubicBezTo>
                    <a:pt x="2692" y="3566"/>
                    <a:pt x="3497" y="2762"/>
                    <a:pt x="3497" y="1818"/>
                  </a:cubicBezTo>
                  <a:cubicBezTo>
                    <a:pt x="3497" y="804"/>
                    <a:pt x="2692" y="0"/>
                    <a:pt x="17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5"/>
            <p:cNvSpPr/>
            <p:nvPr/>
          </p:nvSpPr>
          <p:spPr>
            <a:xfrm>
              <a:off x="2654738" y="2839800"/>
              <a:ext cx="178325" cy="59900"/>
            </a:xfrm>
            <a:custGeom>
              <a:avLst/>
              <a:gdLst/>
              <a:ahLst/>
              <a:cxnLst/>
              <a:rect l="l" t="t" r="r" b="b"/>
              <a:pathLst>
                <a:path w="7133" h="2396" extrusionOk="0">
                  <a:moveTo>
                    <a:pt x="367" y="0"/>
                  </a:moveTo>
                  <a:cubicBezTo>
                    <a:pt x="140" y="0"/>
                    <a:pt x="0" y="210"/>
                    <a:pt x="0" y="438"/>
                  </a:cubicBezTo>
                  <a:lnTo>
                    <a:pt x="0" y="2028"/>
                  </a:lnTo>
                  <a:cubicBezTo>
                    <a:pt x="0" y="2256"/>
                    <a:pt x="140" y="2395"/>
                    <a:pt x="367" y="2395"/>
                  </a:cubicBezTo>
                  <a:lnTo>
                    <a:pt x="6765" y="2395"/>
                  </a:lnTo>
                  <a:cubicBezTo>
                    <a:pt x="6993" y="2395"/>
                    <a:pt x="7133" y="2256"/>
                    <a:pt x="7133" y="2028"/>
                  </a:cubicBezTo>
                  <a:lnTo>
                    <a:pt x="7133" y="438"/>
                  </a:lnTo>
                  <a:cubicBezTo>
                    <a:pt x="7133" y="210"/>
                    <a:pt x="6993" y="0"/>
                    <a:pt x="6765" y="0"/>
                  </a:cubicBezTo>
                  <a:lnTo>
                    <a:pt x="5315" y="0"/>
                  </a:lnTo>
                  <a:cubicBezTo>
                    <a:pt x="5087" y="0"/>
                    <a:pt x="4877" y="210"/>
                    <a:pt x="4877" y="438"/>
                  </a:cubicBezTo>
                  <a:cubicBezTo>
                    <a:pt x="4877" y="647"/>
                    <a:pt x="5087" y="787"/>
                    <a:pt x="5315" y="787"/>
                  </a:cubicBezTo>
                  <a:lnTo>
                    <a:pt x="6328" y="787"/>
                  </a:lnTo>
                  <a:lnTo>
                    <a:pt x="6328" y="1591"/>
                  </a:lnTo>
                  <a:lnTo>
                    <a:pt x="804" y="1591"/>
                  </a:lnTo>
                  <a:lnTo>
                    <a:pt x="804" y="787"/>
                  </a:lnTo>
                  <a:lnTo>
                    <a:pt x="1958" y="787"/>
                  </a:lnTo>
                  <a:cubicBezTo>
                    <a:pt x="2185" y="787"/>
                    <a:pt x="2325" y="647"/>
                    <a:pt x="2325" y="438"/>
                  </a:cubicBezTo>
                  <a:cubicBezTo>
                    <a:pt x="2325" y="210"/>
                    <a:pt x="2185" y="0"/>
                    <a:pt x="19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5"/>
            <p:cNvSpPr/>
            <p:nvPr/>
          </p:nvSpPr>
          <p:spPr>
            <a:xfrm>
              <a:off x="2732963" y="2839800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437" y="0"/>
                  </a:moveTo>
                  <a:cubicBezTo>
                    <a:pt x="298" y="0"/>
                    <a:pt x="210" y="70"/>
                    <a:pt x="140" y="140"/>
                  </a:cubicBezTo>
                  <a:cubicBezTo>
                    <a:pt x="70" y="210"/>
                    <a:pt x="0" y="280"/>
                    <a:pt x="0" y="438"/>
                  </a:cubicBezTo>
                  <a:cubicBezTo>
                    <a:pt x="0" y="507"/>
                    <a:pt x="70" y="647"/>
                    <a:pt x="140" y="717"/>
                  </a:cubicBezTo>
                  <a:cubicBezTo>
                    <a:pt x="210" y="787"/>
                    <a:pt x="298" y="787"/>
                    <a:pt x="437" y="787"/>
                  </a:cubicBezTo>
                  <a:cubicBezTo>
                    <a:pt x="507" y="787"/>
                    <a:pt x="647" y="787"/>
                    <a:pt x="735" y="717"/>
                  </a:cubicBezTo>
                  <a:cubicBezTo>
                    <a:pt x="804" y="647"/>
                    <a:pt x="804" y="507"/>
                    <a:pt x="804" y="438"/>
                  </a:cubicBezTo>
                  <a:cubicBezTo>
                    <a:pt x="804" y="280"/>
                    <a:pt x="804" y="210"/>
                    <a:pt x="735" y="140"/>
                  </a:cubicBezTo>
                  <a:cubicBezTo>
                    <a:pt x="647" y="70"/>
                    <a:pt x="507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5"/>
            <p:cNvSpPr/>
            <p:nvPr/>
          </p:nvSpPr>
          <p:spPr>
            <a:xfrm>
              <a:off x="2532788" y="2839800"/>
              <a:ext cx="59900" cy="59900"/>
            </a:xfrm>
            <a:custGeom>
              <a:avLst/>
              <a:gdLst/>
              <a:ahLst/>
              <a:cxnLst/>
              <a:rect l="l" t="t" r="r" b="b"/>
              <a:pathLst>
                <a:path w="2396" h="2396" extrusionOk="0">
                  <a:moveTo>
                    <a:pt x="1592" y="787"/>
                  </a:moveTo>
                  <a:lnTo>
                    <a:pt x="1592" y="1591"/>
                  </a:lnTo>
                  <a:lnTo>
                    <a:pt x="788" y="1591"/>
                  </a:lnTo>
                  <a:lnTo>
                    <a:pt x="788" y="787"/>
                  </a:lnTo>
                  <a:close/>
                  <a:moveTo>
                    <a:pt x="351" y="0"/>
                  </a:moveTo>
                  <a:cubicBezTo>
                    <a:pt x="141" y="0"/>
                    <a:pt x="1" y="210"/>
                    <a:pt x="1" y="438"/>
                  </a:cubicBezTo>
                  <a:lnTo>
                    <a:pt x="1" y="2028"/>
                  </a:lnTo>
                  <a:cubicBezTo>
                    <a:pt x="1" y="2256"/>
                    <a:pt x="141" y="2395"/>
                    <a:pt x="351" y="2395"/>
                  </a:cubicBezTo>
                  <a:lnTo>
                    <a:pt x="1959" y="2395"/>
                  </a:lnTo>
                  <a:cubicBezTo>
                    <a:pt x="2186" y="2395"/>
                    <a:pt x="2396" y="2256"/>
                    <a:pt x="2396" y="2028"/>
                  </a:cubicBezTo>
                  <a:lnTo>
                    <a:pt x="2396" y="438"/>
                  </a:lnTo>
                  <a:cubicBezTo>
                    <a:pt x="2396" y="210"/>
                    <a:pt x="2186" y="0"/>
                    <a:pt x="19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5"/>
            <p:cNvSpPr/>
            <p:nvPr/>
          </p:nvSpPr>
          <p:spPr>
            <a:xfrm>
              <a:off x="2532788" y="2945125"/>
              <a:ext cx="59900" cy="60325"/>
            </a:xfrm>
            <a:custGeom>
              <a:avLst/>
              <a:gdLst/>
              <a:ahLst/>
              <a:cxnLst/>
              <a:rect l="l" t="t" r="r" b="b"/>
              <a:pathLst>
                <a:path w="2396" h="2413" extrusionOk="0">
                  <a:moveTo>
                    <a:pt x="1592" y="805"/>
                  </a:moveTo>
                  <a:lnTo>
                    <a:pt x="1592" y="1609"/>
                  </a:lnTo>
                  <a:lnTo>
                    <a:pt x="788" y="1609"/>
                  </a:lnTo>
                  <a:lnTo>
                    <a:pt x="788" y="805"/>
                  </a:lnTo>
                  <a:close/>
                  <a:moveTo>
                    <a:pt x="351" y="0"/>
                  </a:moveTo>
                  <a:cubicBezTo>
                    <a:pt x="141" y="0"/>
                    <a:pt x="1" y="228"/>
                    <a:pt x="1" y="437"/>
                  </a:cubicBezTo>
                  <a:lnTo>
                    <a:pt x="1" y="2046"/>
                  </a:lnTo>
                  <a:cubicBezTo>
                    <a:pt x="1" y="2256"/>
                    <a:pt x="141" y="2413"/>
                    <a:pt x="351" y="2413"/>
                  </a:cubicBezTo>
                  <a:lnTo>
                    <a:pt x="1959" y="2413"/>
                  </a:lnTo>
                  <a:cubicBezTo>
                    <a:pt x="2186" y="2413"/>
                    <a:pt x="2396" y="2256"/>
                    <a:pt x="2396" y="2046"/>
                  </a:cubicBezTo>
                  <a:lnTo>
                    <a:pt x="2396" y="437"/>
                  </a:lnTo>
                  <a:cubicBezTo>
                    <a:pt x="2396" y="228"/>
                    <a:pt x="2186" y="0"/>
                    <a:pt x="19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5"/>
            <p:cNvSpPr/>
            <p:nvPr/>
          </p:nvSpPr>
          <p:spPr>
            <a:xfrm>
              <a:off x="2895088" y="2839800"/>
              <a:ext cx="58150" cy="59900"/>
            </a:xfrm>
            <a:custGeom>
              <a:avLst/>
              <a:gdLst/>
              <a:ahLst/>
              <a:cxnLst/>
              <a:rect l="l" t="t" r="r" b="b"/>
              <a:pathLst>
                <a:path w="2326" h="2396" extrusionOk="0">
                  <a:moveTo>
                    <a:pt x="1522" y="787"/>
                  </a:moveTo>
                  <a:lnTo>
                    <a:pt x="1522" y="1591"/>
                  </a:lnTo>
                  <a:lnTo>
                    <a:pt x="718" y="1591"/>
                  </a:lnTo>
                  <a:lnTo>
                    <a:pt x="718" y="787"/>
                  </a:lnTo>
                  <a:close/>
                  <a:moveTo>
                    <a:pt x="368" y="0"/>
                  </a:moveTo>
                  <a:cubicBezTo>
                    <a:pt x="141" y="0"/>
                    <a:pt x="1" y="210"/>
                    <a:pt x="1" y="438"/>
                  </a:cubicBezTo>
                  <a:lnTo>
                    <a:pt x="1" y="2028"/>
                  </a:lnTo>
                  <a:cubicBezTo>
                    <a:pt x="1" y="2256"/>
                    <a:pt x="141" y="2395"/>
                    <a:pt x="368" y="2395"/>
                  </a:cubicBezTo>
                  <a:lnTo>
                    <a:pt x="1959" y="2395"/>
                  </a:lnTo>
                  <a:cubicBezTo>
                    <a:pt x="2186" y="2395"/>
                    <a:pt x="2326" y="2256"/>
                    <a:pt x="2326" y="2028"/>
                  </a:cubicBezTo>
                  <a:lnTo>
                    <a:pt x="2326" y="438"/>
                  </a:lnTo>
                  <a:cubicBezTo>
                    <a:pt x="2326" y="210"/>
                    <a:pt x="2186" y="0"/>
                    <a:pt x="19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5"/>
            <p:cNvSpPr/>
            <p:nvPr/>
          </p:nvSpPr>
          <p:spPr>
            <a:xfrm>
              <a:off x="2895088" y="2945125"/>
              <a:ext cx="58150" cy="60325"/>
            </a:xfrm>
            <a:custGeom>
              <a:avLst/>
              <a:gdLst/>
              <a:ahLst/>
              <a:cxnLst/>
              <a:rect l="l" t="t" r="r" b="b"/>
              <a:pathLst>
                <a:path w="2326" h="2413" extrusionOk="0">
                  <a:moveTo>
                    <a:pt x="1522" y="805"/>
                  </a:moveTo>
                  <a:lnTo>
                    <a:pt x="1522" y="1609"/>
                  </a:lnTo>
                  <a:lnTo>
                    <a:pt x="718" y="1609"/>
                  </a:lnTo>
                  <a:lnTo>
                    <a:pt x="718" y="805"/>
                  </a:lnTo>
                  <a:close/>
                  <a:moveTo>
                    <a:pt x="368" y="0"/>
                  </a:moveTo>
                  <a:cubicBezTo>
                    <a:pt x="141" y="0"/>
                    <a:pt x="1" y="228"/>
                    <a:pt x="1" y="437"/>
                  </a:cubicBezTo>
                  <a:lnTo>
                    <a:pt x="1" y="2046"/>
                  </a:lnTo>
                  <a:cubicBezTo>
                    <a:pt x="1" y="2256"/>
                    <a:pt x="141" y="2413"/>
                    <a:pt x="368" y="2413"/>
                  </a:cubicBezTo>
                  <a:lnTo>
                    <a:pt x="1959" y="2413"/>
                  </a:lnTo>
                  <a:cubicBezTo>
                    <a:pt x="2186" y="2413"/>
                    <a:pt x="2326" y="2256"/>
                    <a:pt x="2326" y="2046"/>
                  </a:cubicBezTo>
                  <a:lnTo>
                    <a:pt x="2326" y="437"/>
                  </a:lnTo>
                  <a:cubicBezTo>
                    <a:pt x="2326" y="228"/>
                    <a:pt x="2186" y="0"/>
                    <a:pt x="19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0" name="Google Shape;2160;p55"/>
          <p:cNvGrpSpPr/>
          <p:nvPr/>
        </p:nvGrpSpPr>
        <p:grpSpPr>
          <a:xfrm>
            <a:off x="2489088" y="3282075"/>
            <a:ext cx="513550" cy="508300"/>
            <a:chOff x="2489088" y="3282075"/>
            <a:chExt cx="513550" cy="508300"/>
          </a:xfrm>
        </p:grpSpPr>
        <p:sp>
          <p:nvSpPr>
            <p:cNvPr id="2161" name="Google Shape;2161;p55"/>
            <p:cNvSpPr/>
            <p:nvPr/>
          </p:nvSpPr>
          <p:spPr>
            <a:xfrm>
              <a:off x="2585238" y="3562650"/>
              <a:ext cx="193200" cy="218550"/>
            </a:xfrm>
            <a:custGeom>
              <a:avLst/>
              <a:gdLst/>
              <a:ahLst/>
              <a:cxnLst/>
              <a:rect l="l" t="t" r="r" b="b"/>
              <a:pathLst>
                <a:path w="7728" h="8742" extrusionOk="0">
                  <a:moveTo>
                    <a:pt x="2116" y="1"/>
                  </a:moveTo>
                  <a:lnTo>
                    <a:pt x="1" y="2623"/>
                  </a:lnTo>
                  <a:lnTo>
                    <a:pt x="1" y="7867"/>
                  </a:lnTo>
                  <a:cubicBezTo>
                    <a:pt x="1" y="8374"/>
                    <a:pt x="368" y="8741"/>
                    <a:pt x="805" y="8741"/>
                  </a:cubicBezTo>
                  <a:lnTo>
                    <a:pt x="6853" y="8741"/>
                  </a:lnTo>
                  <a:cubicBezTo>
                    <a:pt x="7360" y="8741"/>
                    <a:pt x="7727" y="8374"/>
                    <a:pt x="7727" y="7867"/>
                  </a:cubicBezTo>
                  <a:lnTo>
                    <a:pt x="7727" y="2623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5"/>
            <p:cNvSpPr/>
            <p:nvPr/>
          </p:nvSpPr>
          <p:spPr>
            <a:xfrm>
              <a:off x="2638113" y="3502350"/>
              <a:ext cx="85700" cy="60325"/>
            </a:xfrm>
            <a:custGeom>
              <a:avLst/>
              <a:gdLst/>
              <a:ahLst/>
              <a:cxnLst/>
              <a:rect l="l" t="t" r="r" b="b"/>
              <a:pathLst>
                <a:path w="3428" h="2413" extrusionOk="0">
                  <a:moveTo>
                    <a:pt x="595" y="0"/>
                  </a:moveTo>
                  <a:cubicBezTo>
                    <a:pt x="298" y="0"/>
                    <a:pt x="1" y="227"/>
                    <a:pt x="1" y="594"/>
                  </a:cubicBezTo>
                  <a:lnTo>
                    <a:pt x="1" y="2413"/>
                  </a:lnTo>
                  <a:lnTo>
                    <a:pt x="3427" y="2413"/>
                  </a:lnTo>
                  <a:lnTo>
                    <a:pt x="3427" y="594"/>
                  </a:lnTo>
                  <a:cubicBezTo>
                    <a:pt x="3427" y="227"/>
                    <a:pt x="3217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5"/>
            <p:cNvSpPr/>
            <p:nvPr/>
          </p:nvSpPr>
          <p:spPr>
            <a:xfrm>
              <a:off x="2862313" y="3362050"/>
              <a:ext cx="132900" cy="315125"/>
            </a:xfrm>
            <a:custGeom>
              <a:avLst/>
              <a:gdLst/>
              <a:ahLst/>
              <a:cxnLst/>
              <a:rect l="l" t="t" r="r" b="b"/>
              <a:pathLst>
                <a:path w="5316" h="12605" extrusionOk="0">
                  <a:moveTo>
                    <a:pt x="4581" y="1"/>
                  </a:moveTo>
                  <a:lnTo>
                    <a:pt x="1959" y="4021"/>
                  </a:lnTo>
                  <a:cubicBezTo>
                    <a:pt x="281" y="6644"/>
                    <a:pt x="1" y="9843"/>
                    <a:pt x="1085" y="12605"/>
                  </a:cubicBezTo>
                  <a:cubicBezTo>
                    <a:pt x="3777" y="10717"/>
                    <a:pt x="5315" y="7518"/>
                    <a:pt x="5018" y="4161"/>
                  </a:cubicBezTo>
                  <a:lnTo>
                    <a:pt x="45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5"/>
            <p:cNvSpPr/>
            <p:nvPr/>
          </p:nvSpPr>
          <p:spPr>
            <a:xfrm>
              <a:off x="2865813" y="3453400"/>
              <a:ext cx="123700" cy="134625"/>
            </a:xfrm>
            <a:custGeom>
              <a:avLst/>
              <a:gdLst/>
              <a:ahLst/>
              <a:cxnLst/>
              <a:rect l="l" t="t" r="r" b="b"/>
              <a:pathLst>
                <a:path w="4948" h="5385" extrusionOk="0">
                  <a:moveTo>
                    <a:pt x="4668" y="0"/>
                  </a:moveTo>
                  <a:lnTo>
                    <a:pt x="2256" y="1381"/>
                  </a:lnTo>
                  <a:lnTo>
                    <a:pt x="1609" y="280"/>
                  </a:lnTo>
                  <a:lnTo>
                    <a:pt x="1452" y="280"/>
                  </a:lnTo>
                  <a:lnTo>
                    <a:pt x="1172" y="717"/>
                  </a:lnTo>
                  <a:cubicBezTo>
                    <a:pt x="665" y="1521"/>
                    <a:pt x="228" y="2325"/>
                    <a:pt x="1" y="3199"/>
                  </a:cubicBezTo>
                  <a:lnTo>
                    <a:pt x="1" y="3269"/>
                  </a:lnTo>
                  <a:lnTo>
                    <a:pt x="1242" y="5384"/>
                  </a:lnTo>
                  <a:lnTo>
                    <a:pt x="4668" y="3339"/>
                  </a:lnTo>
                  <a:lnTo>
                    <a:pt x="4738" y="3339"/>
                  </a:lnTo>
                  <a:cubicBezTo>
                    <a:pt x="4878" y="2395"/>
                    <a:pt x="4948" y="1451"/>
                    <a:pt x="4878" y="507"/>
                  </a:cubicBezTo>
                  <a:lnTo>
                    <a:pt x="4808" y="70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5"/>
            <p:cNvSpPr/>
            <p:nvPr/>
          </p:nvSpPr>
          <p:spPr>
            <a:xfrm>
              <a:off x="2489088" y="3493175"/>
              <a:ext cx="298525" cy="297200"/>
            </a:xfrm>
            <a:custGeom>
              <a:avLst/>
              <a:gdLst/>
              <a:ahLst/>
              <a:cxnLst/>
              <a:rect l="l" t="t" r="r" b="b"/>
              <a:pathLst>
                <a:path w="11941" h="11888" extrusionOk="0">
                  <a:moveTo>
                    <a:pt x="8881" y="804"/>
                  </a:moveTo>
                  <a:cubicBezTo>
                    <a:pt x="8951" y="804"/>
                    <a:pt x="9021" y="874"/>
                    <a:pt x="9021" y="961"/>
                  </a:cubicBezTo>
                  <a:lnTo>
                    <a:pt x="9021" y="2412"/>
                  </a:lnTo>
                  <a:lnTo>
                    <a:pt x="2903" y="2412"/>
                  </a:lnTo>
                  <a:lnTo>
                    <a:pt x="2903" y="961"/>
                  </a:lnTo>
                  <a:cubicBezTo>
                    <a:pt x="2903" y="874"/>
                    <a:pt x="2973" y="804"/>
                    <a:pt x="3130" y="804"/>
                  </a:cubicBezTo>
                  <a:close/>
                  <a:moveTo>
                    <a:pt x="9248" y="3217"/>
                  </a:moveTo>
                  <a:lnTo>
                    <a:pt x="11136" y="5542"/>
                  </a:lnTo>
                  <a:lnTo>
                    <a:pt x="11136" y="10646"/>
                  </a:lnTo>
                  <a:cubicBezTo>
                    <a:pt x="11136" y="10926"/>
                    <a:pt x="10997" y="11083"/>
                    <a:pt x="10699" y="11083"/>
                  </a:cubicBezTo>
                  <a:lnTo>
                    <a:pt x="1224" y="11083"/>
                  </a:lnTo>
                  <a:cubicBezTo>
                    <a:pt x="1015" y="11083"/>
                    <a:pt x="787" y="10926"/>
                    <a:pt x="787" y="10646"/>
                  </a:cubicBezTo>
                  <a:lnTo>
                    <a:pt x="787" y="5909"/>
                  </a:lnTo>
                  <a:lnTo>
                    <a:pt x="5385" y="5909"/>
                  </a:lnTo>
                  <a:cubicBezTo>
                    <a:pt x="5595" y="5909"/>
                    <a:pt x="5822" y="5681"/>
                    <a:pt x="5822" y="5472"/>
                  </a:cubicBezTo>
                  <a:cubicBezTo>
                    <a:pt x="5822" y="5244"/>
                    <a:pt x="5595" y="5105"/>
                    <a:pt x="5385" y="5105"/>
                  </a:cubicBezTo>
                  <a:lnTo>
                    <a:pt x="1155" y="5105"/>
                  </a:lnTo>
                  <a:lnTo>
                    <a:pt x="2763" y="3217"/>
                  </a:lnTo>
                  <a:close/>
                  <a:moveTo>
                    <a:pt x="3130" y="0"/>
                  </a:moveTo>
                  <a:cubicBezTo>
                    <a:pt x="2536" y="0"/>
                    <a:pt x="2186" y="367"/>
                    <a:pt x="2186" y="961"/>
                  </a:cubicBezTo>
                  <a:lnTo>
                    <a:pt x="2186" y="2710"/>
                  </a:lnTo>
                  <a:lnTo>
                    <a:pt x="141" y="5105"/>
                  </a:lnTo>
                  <a:cubicBezTo>
                    <a:pt x="71" y="5174"/>
                    <a:pt x="1" y="5244"/>
                    <a:pt x="1" y="5402"/>
                  </a:cubicBezTo>
                  <a:lnTo>
                    <a:pt x="1" y="10646"/>
                  </a:lnTo>
                  <a:cubicBezTo>
                    <a:pt x="1" y="11363"/>
                    <a:pt x="578" y="11887"/>
                    <a:pt x="1224" y="11887"/>
                  </a:cubicBezTo>
                  <a:lnTo>
                    <a:pt x="10699" y="11887"/>
                  </a:lnTo>
                  <a:cubicBezTo>
                    <a:pt x="11434" y="11887"/>
                    <a:pt x="11941" y="11363"/>
                    <a:pt x="11941" y="10646"/>
                  </a:cubicBezTo>
                  <a:lnTo>
                    <a:pt x="11941" y="5402"/>
                  </a:lnTo>
                  <a:cubicBezTo>
                    <a:pt x="11941" y="5244"/>
                    <a:pt x="11941" y="5174"/>
                    <a:pt x="11871" y="5105"/>
                  </a:cubicBezTo>
                  <a:lnTo>
                    <a:pt x="9825" y="2710"/>
                  </a:lnTo>
                  <a:lnTo>
                    <a:pt x="9825" y="961"/>
                  </a:lnTo>
                  <a:cubicBezTo>
                    <a:pt x="9825" y="367"/>
                    <a:pt x="9388" y="0"/>
                    <a:pt x="88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5"/>
            <p:cNvSpPr/>
            <p:nvPr/>
          </p:nvSpPr>
          <p:spPr>
            <a:xfrm>
              <a:off x="2840463" y="3770250"/>
              <a:ext cx="17950" cy="20125"/>
            </a:xfrm>
            <a:custGeom>
              <a:avLst/>
              <a:gdLst/>
              <a:ahLst/>
              <a:cxnLst/>
              <a:rect l="l" t="t" r="r" b="b"/>
              <a:pathLst>
                <a:path w="718" h="805" extrusionOk="0">
                  <a:moveTo>
                    <a:pt x="368" y="0"/>
                  </a:moveTo>
                  <a:cubicBezTo>
                    <a:pt x="280" y="0"/>
                    <a:pt x="141" y="70"/>
                    <a:pt x="71" y="140"/>
                  </a:cubicBezTo>
                  <a:cubicBezTo>
                    <a:pt x="1" y="210"/>
                    <a:pt x="1" y="367"/>
                    <a:pt x="1" y="437"/>
                  </a:cubicBezTo>
                  <a:cubicBezTo>
                    <a:pt x="1" y="507"/>
                    <a:pt x="1" y="647"/>
                    <a:pt x="71" y="717"/>
                  </a:cubicBezTo>
                  <a:cubicBezTo>
                    <a:pt x="141" y="804"/>
                    <a:pt x="280" y="804"/>
                    <a:pt x="368" y="804"/>
                  </a:cubicBezTo>
                  <a:cubicBezTo>
                    <a:pt x="438" y="804"/>
                    <a:pt x="578" y="804"/>
                    <a:pt x="648" y="717"/>
                  </a:cubicBezTo>
                  <a:cubicBezTo>
                    <a:pt x="717" y="647"/>
                    <a:pt x="717" y="507"/>
                    <a:pt x="717" y="437"/>
                  </a:cubicBezTo>
                  <a:cubicBezTo>
                    <a:pt x="717" y="367"/>
                    <a:pt x="717" y="210"/>
                    <a:pt x="648" y="140"/>
                  </a:cubicBezTo>
                  <a:cubicBezTo>
                    <a:pt x="578" y="70"/>
                    <a:pt x="43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5"/>
            <p:cNvSpPr/>
            <p:nvPr/>
          </p:nvSpPr>
          <p:spPr>
            <a:xfrm>
              <a:off x="2825613" y="3282075"/>
              <a:ext cx="177025" cy="466350"/>
            </a:xfrm>
            <a:custGeom>
              <a:avLst/>
              <a:gdLst/>
              <a:ahLst/>
              <a:cxnLst/>
              <a:rect l="l" t="t" r="r" b="b"/>
              <a:pathLst>
                <a:path w="7081" h="18654" extrusionOk="0">
                  <a:moveTo>
                    <a:pt x="4895" y="2553"/>
                  </a:moveTo>
                  <a:lnTo>
                    <a:pt x="3724" y="7220"/>
                  </a:lnTo>
                  <a:lnTo>
                    <a:pt x="2780" y="5682"/>
                  </a:lnTo>
                  <a:lnTo>
                    <a:pt x="4895" y="2553"/>
                  </a:lnTo>
                  <a:close/>
                  <a:moveTo>
                    <a:pt x="5612" y="2763"/>
                  </a:moveTo>
                  <a:lnTo>
                    <a:pt x="5979" y="6486"/>
                  </a:lnTo>
                  <a:lnTo>
                    <a:pt x="4458" y="7430"/>
                  </a:lnTo>
                  <a:lnTo>
                    <a:pt x="5612" y="2763"/>
                  </a:lnTo>
                  <a:close/>
                  <a:moveTo>
                    <a:pt x="2343" y="6486"/>
                  </a:moveTo>
                  <a:lnTo>
                    <a:pt x="3427" y="8304"/>
                  </a:lnTo>
                  <a:lnTo>
                    <a:pt x="2710" y="11154"/>
                  </a:lnTo>
                  <a:lnTo>
                    <a:pt x="1242" y="8741"/>
                  </a:lnTo>
                  <a:cubicBezTo>
                    <a:pt x="1469" y="7937"/>
                    <a:pt x="1836" y="7220"/>
                    <a:pt x="2343" y="6486"/>
                  </a:cubicBezTo>
                  <a:close/>
                  <a:moveTo>
                    <a:pt x="6049" y="7360"/>
                  </a:moveTo>
                  <a:lnTo>
                    <a:pt x="6049" y="7430"/>
                  </a:lnTo>
                  <a:cubicBezTo>
                    <a:pt x="6119" y="8234"/>
                    <a:pt x="6119" y="9108"/>
                    <a:pt x="5979" y="9912"/>
                  </a:cubicBezTo>
                  <a:lnTo>
                    <a:pt x="3497" y="11433"/>
                  </a:lnTo>
                  <a:lnTo>
                    <a:pt x="4231" y="8531"/>
                  </a:lnTo>
                  <a:lnTo>
                    <a:pt x="6049" y="7360"/>
                  </a:lnTo>
                  <a:close/>
                  <a:moveTo>
                    <a:pt x="962" y="9843"/>
                  </a:moveTo>
                  <a:lnTo>
                    <a:pt x="2413" y="12237"/>
                  </a:lnTo>
                  <a:lnTo>
                    <a:pt x="1679" y="15157"/>
                  </a:lnTo>
                  <a:cubicBezTo>
                    <a:pt x="874" y="13479"/>
                    <a:pt x="665" y="11661"/>
                    <a:pt x="962" y="9843"/>
                  </a:cubicBezTo>
                  <a:close/>
                  <a:moveTo>
                    <a:pt x="5682" y="10996"/>
                  </a:moveTo>
                  <a:cubicBezTo>
                    <a:pt x="5105" y="12744"/>
                    <a:pt x="4021" y="14353"/>
                    <a:pt x="2483" y="15437"/>
                  </a:cubicBezTo>
                  <a:lnTo>
                    <a:pt x="3217" y="12535"/>
                  </a:lnTo>
                  <a:lnTo>
                    <a:pt x="5682" y="10996"/>
                  </a:lnTo>
                  <a:close/>
                  <a:moveTo>
                    <a:pt x="5909" y="1"/>
                  </a:moveTo>
                  <a:cubicBezTo>
                    <a:pt x="5769" y="1"/>
                    <a:pt x="5542" y="70"/>
                    <a:pt x="5472" y="140"/>
                  </a:cubicBezTo>
                  <a:lnTo>
                    <a:pt x="1609" y="6049"/>
                  </a:lnTo>
                  <a:cubicBezTo>
                    <a:pt x="595" y="7570"/>
                    <a:pt x="88" y="9405"/>
                    <a:pt x="88" y="11293"/>
                  </a:cubicBezTo>
                  <a:cubicBezTo>
                    <a:pt x="0" y="13042"/>
                    <a:pt x="525" y="14790"/>
                    <a:pt x="1399" y="16311"/>
                  </a:cubicBezTo>
                  <a:lnTo>
                    <a:pt x="962" y="18146"/>
                  </a:lnTo>
                  <a:cubicBezTo>
                    <a:pt x="874" y="18356"/>
                    <a:pt x="1032" y="18583"/>
                    <a:pt x="1242" y="18653"/>
                  </a:cubicBezTo>
                  <a:lnTo>
                    <a:pt x="1311" y="18653"/>
                  </a:lnTo>
                  <a:cubicBezTo>
                    <a:pt x="1539" y="18653"/>
                    <a:pt x="1679" y="18583"/>
                    <a:pt x="1749" y="18356"/>
                  </a:cubicBezTo>
                  <a:lnTo>
                    <a:pt x="2186" y="16538"/>
                  </a:lnTo>
                  <a:cubicBezTo>
                    <a:pt x="3724" y="15664"/>
                    <a:pt x="5035" y="14283"/>
                    <a:pt x="5839" y="12675"/>
                  </a:cubicBezTo>
                  <a:cubicBezTo>
                    <a:pt x="6713" y="11066"/>
                    <a:pt x="7080" y="9178"/>
                    <a:pt x="6853" y="7360"/>
                  </a:cubicBezTo>
                  <a:lnTo>
                    <a:pt x="6206" y="368"/>
                  </a:lnTo>
                  <a:cubicBezTo>
                    <a:pt x="6206" y="228"/>
                    <a:pt x="6049" y="70"/>
                    <a:pt x="59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5"/>
            <p:cNvSpPr/>
            <p:nvPr/>
          </p:nvSpPr>
          <p:spPr>
            <a:xfrm>
              <a:off x="2661713" y="3620775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368" y="1"/>
                  </a:moveTo>
                  <a:cubicBezTo>
                    <a:pt x="298" y="1"/>
                    <a:pt x="158" y="1"/>
                    <a:pt x="88" y="140"/>
                  </a:cubicBezTo>
                  <a:cubicBezTo>
                    <a:pt x="1" y="228"/>
                    <a:pt x="1" y="298"/>
                    <a:pt x="1" y="368"/>
                  </a:cubicBezTo>
                  <a:cubicBezTo>
                    <a:pt x="1" y="508"/>
                    <a:pt x="1" y="577"/>
                    <a:pt x="88" y="665"/>
                  </a:cubicBezTo>
                  <a:cubicBezTo>
                    <a:pt x="158" y="735"/>
                    <a:pt x="298" y="805"/>
                    <a:pt x="368" y="805"/>
                  </a:cubicBezTo>
                  <a:cubicBezTo>
                    <a:pt x="525" y="805"/>
                    <a:pt x="595" y="735"/>
                    <a:pt x="665" y="665"/>
                  </a:cubicBezTo>
                  <a:cubicBezTo>
                    <a:pt x="735" y="577"/>
                    <a:pt x="805" y="508"/>
                    <a:pt x="805" y="368"/>
                  </a:cubicBezTo>
                  <a:cubicBezTo>
                    <a:pt x="805" y="298"/>
                    <a:pt x="735" y="228"/>
                    <a:pt x="665" y="140"/>
                  </a:cubicBezTo>
                  <a:cubicBezTo>
                    <a:pt x="595" y="1"/>
                    <a:pt x="525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55"/>
          <p:cNvGrpSpPr/>
          <p:nvPr/>
        </p:nvGrpSpPr>
        <p:grpSpPr>
          <a:xfrm>
            <a:off x="2519688" y="4013225"/>
            <a:ext cx="446225" cy="509175"/>
            <a:chOff x="2519688" y="4013225"/>
            <a:chExt cx="446225" cy="509175"/>
          </a:xfrm>
        </p:grpSpPr>
        <p:sp>
          <p:nvSpPr>
            <p:cNvPr id="2170" name="Google Shape;2170;p55"/>
            <p:cNvSpPr/>
            <p:nvPr/>
          </p:nvSpPr>
          <p:spPr>
            <a:xfrm>
              <a:off x="2663913" y="4028525"/>
              <a:ext cx="292825" cy="371500"/>
            </a:xfrm>
            <a:custGeom>
              <a:avLst/>
              <a:gdLst/>
              <a:ahLst/>
              <a:cxnLst/>
              <a:rect l="l" t="t" r="r" b="b"/>
              <a:pathLst>
                <a:path w="11713" h="14860" extrusionOk="0">
                  <a:moveTo>
                    <a:pt x="5892" y="1"/>
                  </a:moveTo>
                  <a:cubicBezTo>
                    <a:pt x="2535" y="805"/>
                    <a:pt x="0" y="3864"/>
                    <a:pt x="0" y="7430"/>
                  </a:cubicBezTo>
                  <a:cubicBezTo>
                    <a:pt x="0" y="11014"/>
                    <a:pt x="2535" y="14073"/>
                    <a:pt x="5892" y="14860"/>
                  </a:cubicBezTo>
                  <a:cubicBezTo>
                    <a:pt x="9248" y="14073"/>
                    <a:pt x="11713" y="11014"/>
                    <a:pt x="11713" y="7430"/>
                  </a:cubicBezTo>
                  <a:cubicBezTo>
                    <a:pt x="11713" y="3864"/>
                    <a:pt x="9248" y="805"/>
                    <a:pt x="5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5"/>
            <p:cNvSpPr/>
            <p:nvPr/>
          </p:nvSpPr>
          <p:spPr>
            <a:xfrm>
              <a:off x="2774913" y="4085350"/>
              <a:ext cx="143800" cy="120200"/>
            </a:xfrm>
            <a:custGeom>
              <a:avLst/>
              <a:gdLst/>
              <a:ahLst/>
              <a:cxnLst/>
              <a:rect l="l" t="t" r="r" b="b"/>
              <a:pathLst>
                <a:path w="5752" h="4808" extrusionOk="0">
                  <a:moveTo>
                    <a:pt x="2553" y="0"/>
                  </a:moveTo>
                  <a:cubicBezTo>
                    <a:pt x="1889" y="0"/>
                    <a:pt x="1312" y="507"/>
                    <a:pt x="1312" y="1224"/>
                  </a:cubicBezTo>
                  <a:cubicBezTo>
                    <a:pt x="1312" y="1451"/>
                    <a:pt x="1084" y="1661"/>
                    <a:pt x="875" y="1661"/>
                  </a:cubicBezTo>
                  <a:cubicBezTo>
                    <a:pt x="368" y="1661"/>
                    <a:pt x="1" y="2028"/>
                    <a:pt x="1" y="2465"/>
                  </a:cubicBezTo>
                  <a:cubicBezTo>
                    <a:pt x="1" y="3059"/>
                    <a:pt x="508" y="3496"/>
                    <a:pt x="1014" y="3496"/>
                  </a:cubicBezTo>
                  <a:lnTo>
                    <a:pt x="2990" y="3496"/>
                  </a:lnTo>
                  <a:lnTo>
                    <a:pt x="2990" y="4808"/>
                  </a:lnTo>
                  <a:lnTo>
                    <a:pt x="3777" y="4808"/>
                  </a:lnTo>
                  <a:cubicBezTo>
                    <a:pt x="3934" y="4808"/>
                    <a:pt x="4144" y="4650"/>
                    <a:pt x="4144" y="4440"/>
                  </a:cubicBezTo>
                  <a:cubicBezTo>
                    <a:pt x="4144" y="4213"/>
                    <a:pt x="4301" y="4073"/>
                    <a:pt x="4511" y="4073"/>
                  </a:cubicBezTo>
                  <a:lnTo>
                    <a:pt x="5752" y="4073"/>
                  </a:lnTo>
                  <a:lnTo>
                    <a:pt x="5752" y="2972"/>
                  </a:lnTo>
                  <a:lnTo>
                    <a:pt x="3777" y="2972"/>
                  </a:lnTo>
                  <a:cubicBezTo>
                    <a:pt x="3200" y="2972"/>
                    <a:pt x="2763" y="2535"/>
                    <a:pt x="2763" y="2028"/>
                  </a:cubicBezTo>
                  <a:cubicBezTo>
                    <a:pt x="2763" y="1591"/>
                    <a:pt x="3130" y="1224"/>
                    <a:pt x="3637" y="1224"/>
                  </a:cubicBezTo>
                  <a:cubicBezTo>
                    <a:pt x="3864" y="1224"/>
                    <a:pt x="4074" y="1014"/>
                    <a:pt x="4074" y="717"/>
                  </a:cubicBezTo>
                  <a:cubicBezTo>
                    <a:pt x="4074" y="437"/>
                    <a:pt x="4144" y="210"/>
                    <a:pt x="4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5"/>
            <p:cNvSpPr/>
            <p:nvPr/>
          </p:nvSpPr>
          <p:spPr>
            <a:xfrm>
              <a:off x="2947988" y="4176250"/>
              <a:ext cx="5250" cy="9200"/>
            </a:xfrm>
            <a:custGeom>
              <a:avLst/>
              <a:gdLst/>
              <a:ahLst/>
              <a:cxnLst/>
              <a:rect l="l" t="t" r="r" b="b"/>
              <a:pathLst>
                <a:path w="210" h="368" extrusionOk="0">
                  <a:moveTo>
                    <a:pt x="210" y="0"/>
                  </a:moveTo>
                  <a:cubicBezTo>
                    <a:pt x="70" y="70"/>
                    <a:pt x="0" y="140"/>
                    <a:pt x="0" y="367"/>
                  </a:cubicBezTo>
                  <a:cubicBezTo>
                    <a:pt x="70" y="367"/>
                    <a:pt x="140" y="297"/>
                    <a:pt x="210" y="210"/>
                  </a:cubicBezTo>
                  <a:lnTo>
                    <a:pt x="210" y="0"/>
                  </a:lnTo>
                  <a:close/>
                </a:path>
              </a:pathLst>
            </a:custGeom>
            <a:solidFill>
              <a:srgbClr val="FBC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5"/>
            <p:cNvSpPr/>
            <p:nvPr/>
          </p:nvSpPr>
          <p:spPr>
            <a:xfrm>
              <a:off x="2918688" y="4185425"/>
              <a:ext cx="29325" cy="9200"/>
            </a:xfrm>
            <a:custGeom>
              <a:avLst/>
              <a:gdLst/>
              <a:ahLst/>
              <a:cxnLst/>
              <a:rect l="l" t="t" r="r" b="b"/>
              <a:pathLst>
                <a:path w="1173" h="368" extrusionOk="0">
                  <a:moveTo>
                    <a:pt x="1172" y="0"/>
                  </a:moveTo>
                  <a:lnTo>
                    <a:pt x="1172" y="0"/>
                  </a:lnTo>
                  <a:cubicBezTo>
                    <a:pt x="1085" y="70"/>
                    <a:pt x="1015" y="70"/>
                    <a:pt x="945" y="70"/>
                  </a:cubicBezTo>
                  <a:lnTo>
                    <a:pt x="1" y="70"/>
                  </a:lnTo>
                  <a:lnTo>
                    <a:pt x="1" y="368"/>
                  </a:lnTo>
                  <a:lnTo>
                    <a:pt x="805" y="368"/>
                  </a:lnTo>
                  <a:cubicBezTo>
                    <a:pt x="945" y="368"/>
                    <a:pt x="1085" y="210"/>
                    <a:pt x="1172" y="0"/>
                  </a:cubicBezTo>
                  <a:close/>
                </a:path>
              </a:pathLst>
            </a:custGeom>
            <a:solidFill>
              <a:srgbClr val="FBC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5"/>
            <p:cNvSpPr/>
            <p:nvPr/>
          </p:nvSpPr>
          <p:spPr>
            <a:xfrm>
              <a:off x="2843963" y="4085350"/>
              <a:ext cx="109275" cy="101850"/>
            </a:xfrm>
            <a:custGeom>
              <a:avLst/>
              <a:gdLst/>
              <a:ahLst/>
              <a:cxnLst/>
              <a:rect l="l" t="t" r="r" b="b"/>
              <a:pathLst>
                <a:path w="4371" h="4074" extrusionOk="0">
                  <a:moveTo>
                    <a:pt x="1609" y="0"/>
                  </a:moveTo>
                  <a:cubicBezTo>
                    <a:pt x="1382" y="210"/>
                    <a:pt x="1312" y="437"/>
                    <a:pt x="1312" y="717"/>
                  </a:cubicBezTo>
                  <a:cubicBezTo>
                    <a:pt x="1312" y="1014"/>
                    <a:pt x="1102" y="1224"/>
                    <a:pt x="875" y="1224"/>
                  </a:cubicBezTo>
                  <a:cubicBezTo>
                    <a:pt x="368" y="1224"/>
                    <a:pt x="1" y="1591"/>
                    <a:pt x="1" y="2028"/>
                  </a:cubicBezTo>
                  <a:cubicBezTo>
                    <a:pt x="1" y="2535"/>
                    <a:pt x="438" y="3059"/>
                    <a:pt x="1015" y="3059"/>
                  </a:cubicBezTo>
                  <a:lnTo>
                    <a:pt x="2990" y="3059"/>
                  </a:lnTo>
                  <a:lnTo>
                    <a:pt x="2990" y="4073"/>
                  </a:lnTo>
                  <a:lnTo>
                    <a:pt x="3934" y="4073"/>
                  </a:lnTo>
                  <a:cubicBezTo>
                    <a:pt x="4004" y="4073"/>
                    <a:pt x="4074" y="4073"/>
                    <a:pt x="4161" y="4003"/>
                  </a:cubicBezTo>
                  <a:cubicBezTo>
                    <a:pt x="4161" y="3776"/>
                    <a:pt x="4231" y="3706"/>
                    <a:pt x="4371" y="3636"/>
                  </a:cubicBezTo>
                  <a:cubicBezTo>
                    <a:pt x="4074" y="2255"/>
                    <a:pt x="3427" y="1014"/>
                    <a:pt x="2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5"/>
            <p:cNvSpPr/>
            <p:nvPr/>
          </p:nvSpPr>
          <p:spPr>
            <a:xfrm>
              <a:off x="2589163" y="4099775"/>
              <a:ext cx="90950" cy="90925"/>
            </a:xfrm>
            <a:custGeom>
              <a:avLst/>
              <a:gdLst/>
              <a:ahLst/>
              <a:cxnLst/>
              <a:rect l="l" t="t" r="r" b="b"/>
              <a:pathLst>
                <a:path w="3638" h="3637" extrusionOk="0">
                  <a:moveTo>
                    <a:pt x="1015" y="0"/>
                  </a:moveTo>
                  <a:cubicBezTo>
                    <a:pt x="578" y="507"/>
                    <a:pt x="211" y="1171"/>
                    <a:pt x="1" y="1818"/>
                  </a:cubicBezTo>
                  <a:lnTo>
                    <a:pt x="141" y="1818"/>
                  </a:lnTo>
                  <a:cubicBezTo>
                    <a:pt x="578" y="1818"/>
                    <a:pt x="945" y="2185"/>
                    <a:pt x="945" y="2692"/>
                  </a:cubicBezTo>
                  <a:lnTo>
                    <a:pt x="945" y="2762"/>
                  </a:lnTo>
                  <a:cubicBezTo>
                    <a:pt x="945" y="3269"/>
                    <a:pt x="1382" y="3636"/>
                    <a:pt x="1889" y="3636"/>
                  </a:cubicBezTo>
                  <a:lnTo>
                    <a:pt x="3130" y="3636"/>
                  </a:lnTo>
                  <a:cubicBezTo>
                    <a:pt x="3340" y="3636"/>
                    <a:pt x="3497" y="3636"/>
                    <a:pt x="3637" y="3496"/>
                  </a:cubicBezTo>
                  <a:cubicBezTo>
                    <a:pt x="3427" y="3356"/>
                    <a:pt x="3200" y="3059"/>
                    <a:pt x="3200" y="2762"/>
                  </a:cubicBezTo>
                  <a:lnTo>
                    <a:pt x="3200" y="2692"/>
                  </a:lnTo>
                  <a:cubicBezTo>
                    <a:pt x="3200" y="2185"/>
                    <a:pt x="2833" y="1818"/>
                    <a:pt x="2396" y="1818"/>
                  </a:cubicBezTo>
                  <a:lnTo>
                    <a:pt x="2256" y="1818"/>
                  </a:lnTo>
                  <a:cubicBezTo>
                    <a:pt x="2466" y="1171"/>
                    <a:pt x="2833" y="507"/>
                    <a:pt x="3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5"/>
            <p:cNvSpPr/>
            <p:nvPr/>
          </p:nvSpPr>
          <p:spPr>
            <a:xfrm>
              <a:off x="2645563" y="4099775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014" y="0"/>
                  </a:moveTo>
                  <a:cubicBezTo>
                    <a:pt x="577" y="507"/>
                    <a:pt x="210" y="1171"/>
                    <a:pt x="0" y="1818"/>
                  </a:cubicBezTo>
                  <a:lnTo>
                    <a:pt x="140" y="1818"/>
                  </a:lnTo>
                  <a:cubicBezTo>
                    <a:pt x="577" y="1818"/>
                    <a:pt x="944" y="2185"/>
                    <a:pt x="944" y="2692"/>
                  </a:cubicBezTo>
                  <a:lnTo>
                    <a:pt x="944" y="2762"/>
                  </a:lnTo>
                  <a:cubicBezTo>
                    <a:pt x="944" y="3059"/>
                    <a:pt x="1171" y="3356"/>
                    <a:pt x="1381" y="3496"/>
                  </a:cubicBezTo>
                  <a:cubicBezTo>
                    <a:pt x="1608" y="3356"/>
                    <a:pt x="1748" y="3059"/>
                    <a:pt x="1748" y="2762"/>
                  </a:cubicBezTo>
                  <a:cubicBezTo>
                    <a:pt x="1748" y="2255"/>
                    <a:pt x="2185" y="1888"/>
                    <a:pt x="2622" y="1888"/>
                  </a:cubicBezTo>
                  <a:cubicBezTo>
                    <a:pt x="3129" y="1888"/>
                    <a:pt x="3496" y="1521"/>
                    <a:pt x="3496" y="1014"/>
                  </a:cubicBezTo>
                  <a:lnTo>
                    <a:pt x="3496" y="804"/>
                  </a:lnTo>
                  <a:cubicBezTo>
                    <a:pt x="3496" y="367"/>
                    <a:pt x="3129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5"/>
            <p:cNvSpPr/>
            <p:nvPr/>
          </p:nvSpPr>
          <p:spPr>
            <a:xfrm>
              <a:off x="2838713" y="4310850"/>
              <a:ext cx="7025" cy="7450"/>
            </a:xfrm>
            <a:custGeom>
              <a:avLst/>
              <a:gdLst/>
              <a:ahLst/>
              <a:cxnLst/>
              <a:rect l="l" t="t" r="r" b="b"/>
              <a:pathLst>
                <a:path w="281" h="298" extrusionOk="0">
                  <a:moveTo>
                    <a:pt x="281" y="1"/>
                  </a:moveTo>
                  <a:lnTo>
                    <a:pt x="281" y="1"/>
                  </a:lnTo>
                  <a:cubicBezTo>
                    <a:pt x="277" y="4"/>
                    <a:pt x="273" y="8"/>
                    <a:pt x="269" y="12"/>
                  </a:cubicBezTo>
                  <a:lnTo>
                    <a:pt x="269" y="12"/>
                  </a:lnTo>
                  <a:lnTo>
                    <a:pt x="281" y="1"/>
                  </a:lnTo>
                  <a:close/>
                  <a:moveTo>
                    <a:pt x="269" y="12"/>
                  </a:moveTo>
                  <a:lnTo>
                    <a:pt x="1" y="298"/>
                  </a:lnTo>
                  <a:cubicBezTo>
                    <a:pt x="133" y="231"/>
                    <a:pt x="203" y="87"/>
                    <a:pt x="269" y="12"/>
                  </a:cubicBezTo>
                  <a:close/>
                </a:path>
              </a:pathLst>
            </a:custGeom>
            <a:solidFill>
              <a:srgbClr val="A2C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5"/>
            <p:cNvSpPr/>
            <p:nvPr/>
          </p:nvSpPr>
          <p:spPr>
            <a:xfrm>
              <a:off x="2753063" y="4205525"/>
              <a:ext cx="70825" cy="145550"/>
            </a:xfrm>
            <a:custGeom>
              <a:avLst/>
              <a:gdLst/>
              <a:ahLst/>
              <a:cxnLst/>
              <a:rect l="l" t="t" r="r" b="b"/>
              <a:pathLst>
                <a:path w="2833" h="5822" extrusionOk="0">
                  <a:moveTo>
                    <a:pt x="944" y="1"/>
                  </a:moveTo>
                  <a:cubicBezTo>
                    <a:pt x="438" y="1"/>
                    <a:pt x="0" y="438"/>
                    <a:pt x="0" y="1014"/>
                  </a:cubicBezTo>
                  <a:lnTo>
                    <a:pt x="0" y="1382"/>
                  </a:lnTo>
                  <a:cubicBezTo>
                    <a:pt x="0" y="1958"/>
                    <a:pt x="438" y="2395"/>
                    <a:pt x="944" y="2395"/>
                  </a:cubicBezTo>
                  <a:cubicBezTo>
                    <a:pt x="1382" y="2395"/>
                    <a:pt x="1679" y="2693"/>
                    <a:pt x="1679" y="3130"/>
                  </a:cubicBezTo>
                  <a:lnTo>
                    <a:pt x="1679" y="5822"/>
                  </a:lnTo>
                  <a:lnTo>
                    <a:pt x="2623" y="4808"/>
                  </a:lnTo>
                  <a:cubicBezTo>
                    <a:pt x="2693" y="4721"/>
                    <a:pt x="2763" y="4651"/>
                    <a:pt x="2832" y="4651"/>
                  </a:cubicBezTo>
                  <a:lnTo>
                    <a:pt x="2832" y="2465"/>
                  </a:lnTo>
                  <a:cubicBezTo>
                    <a:pt x="2832" y="2098"/>
                    <a:pt x="2465" y="1749"/>
                    <a:pt x="2116" y="1749"/>
                  </a:cubicBezTo>
                  <a:cubicBezTo>
                    <a:pt x="1521" y="1749"/>
                    <a:pt x="1084" y="1312"/>
                    <a:pt x="1084" y="787"/>
                  </a:cubicBezTo>
                  <a:lnTo>
                    <a:pt x="1084" y="350"/>
                  </a:lnTo>
                  <a:cubicBezTo>
                    <a:pt x="1084" y="210"/>
                    <a:pt x="1154" y="140"/>
                    <a:pt x="1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5"/>
            <p:cNvSpPr/>
            <p:nvPr/>
          </p:nvSpPr>
          <p:spPr>
            <a:xfrm>
              <a:off x="2823863" y="4318275"/>
              <a:ext cx="14875" cy="16200"/>
            </a:xfrm>
            <a:custGeom>
              <a:avLst/>
              <a:gdLst/>
              <a:ahLst/>
              <a:cxnLst/>
              <a:rect l="l" t="t" r="r" b="b"/>
              <a:pathLst>
                <a:path w="595" h="648" extrusionOk="0">
                  <a:moveTo>
                    <a:pt x="595" y="1"/>
                  </a:moveTo>
                  <a:cubicBezTo>
                    <a:pt x="507" y="1"/>
                    <a:pt x="368" y="71"/>
                    <a:pt x="298" y="71"/>
                  </a:cubicBezTo>
                  <a:cubicBezTo>
                    <a:pt x="158" y="71"/>
                    <a:pt x="70" y="71"/>
                    <a:pt x="0" y="141"/>
                  </a:cubicBezTo>
                  <a:lnTo>
                    <a:pt x="0" y="648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A2C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5"/>
            <p:cNvSpPr/>
            <p:nvPr/>
          </p:nvSpPr>
          <p:spPr>
            <a:xfrm>
              <a:off x="2780163" y="4205525"/>
              <a:ext cx="94850" cy="116275"/>
            </a:xfrm>
            <a:custGeom>
              <a:avLst/>
              <a:gdLst/>
              <a:ahLst/>
              <a:cxnLst/>
              <a:rect l="l" t="t" r="r" b="b"/>
              <a:pathLst>
                <a:path w="3794" h="4651" extrusionOk="0">
                  <a:moveTo>
                    <a:pt x="70" y="1"/>
                  </a:moveTo>
                  <a:cubicBezTo>
                    <a:pt x="70" y="140"/>
                    <a:pt x="0" y="210"/>
                    <a:pt x="0" y="350"/>
                  </a:cubicBezTo>
                  <a:lnTo>
                    <a:pt x="0" y="787"/>
                  </a:lnTo>
                  <a:cubicBezTo>
                    <a:pt x="0" y="1312"/>
                    <a:pt x="437" y="1749"/>
                    <a:pt x="1032" y="1749"/>
                  </a:cubicBezTo>
                  <a:cubicBezTo>
                    <a:pt x="1381" y="1749"/>
                    <a:pt x="1748" y="2098"/>
                    <a:pt x="1748" y="2465"/>
                  </a:cubicBezTo>
                  <a:lnTo>
                    <a:pt x="1748" y="4651"/>
                  </a:lnTo>
                  <a:cubicBezTo>
                    <a:pt x="1818" y="4581"/>
                    <a:pt x="1906" y="4581"/>
                    <a:pt x="2046" y="4581"/>
                  </a:cubicBezTo>
                  <a:cubicBezTo>
                    <a:pt x="2116" y="4581"/>
                    <a:pt x="2255" y="4511"/>
                    <a:pt x="2343" y="4511"/>
                  </a:cubicBezTo>
                  <a:lnTo>
                    <a:pt x="2623" y="4214"/>
                  </a:lnTo>
                  <a:cubicBezTo>
                    <a:pt x="2623" y="4144"/>
                    <a:pt x="2692" y="4004"/>
                    <a:pt x="2692" y="3934"/>
                  </a:cubicBezTo>
                  <a:lnTo>
                    <a:pt x="2692" y="2972"/>
                  </a:lnTo>
                  <a:cubicBezTo>
                    <a:pt x="2692" y="2693"/>
                    <a:pt x="2920" y="2465"/>
                    <a:pt x="3129" y="2465"/>
                  </a:cubicBezTo>
                  <a:lnTo>
                    <a:pt x="3357" y="2465"/>
                  </a:lnTo>
                  <a:cubicBezTo>
                    <a:pt x="3567" y="2465"/>
                    <a:pt x="3794" y="2256"/>
                    <a:pt x="3794" y="2028"/>
                  </a:cubicBezTo>
                  <a:lnTo>
                    <a:pt x="3794" y="1521"/>
                  </a:lnTo>
                  <a:cubicBezTo>
                    <a:pt x="3794" y="1224"/>
                    <a:pt x="3567" y="1014"/>
                    <a:pt x="3357" y="1014"/>
                  </a:cubicBezTo>
                  <a:cubicBezTo>
                    <a:pt x="3060" y="1014"/>
                    <a:pt x="2920" y="787"/>
                    <a:pt x="2920" y="577"/>
                  </a:cubicBezTo>
                  <a:cubicBezTo>
                    <a:pt x="2920" y="280"/>
                    <a:pt x="2623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5"/>
            <p:cNvSpPr/>
            <p:nvPr/>
          </p:nvSpPr>
          <p:spPr>
            <a:xfrm>
              <a:off x="2639863" y="4229125"/>
              <a:ext cx="93125" cy="125450"/>
            </a:xfrm>
            <a:custGeom>
              <a:avLst/>
              <a:gdLst/>
              <a:ahLst/>
              <a:cxnLst/>
              <a:rect l="l" t="t" r="r" b="b"/>
              <a:pathLst>
                <a:path w="3725" h="5018" extrusionOk="0">
                  <a:moveTo>
                    <a:pt x="298" y="1"/>
                  </a:moveTo>
                  <a:cubicBezTo>
                    <a:pt x="88" y="210"/>
                    <a:pt x="1" y="438"/>
                    <a:pt x="1" y="717"/>
                  </a:cubicBezTo>
                  <a:lnTo>
                    <a:pt x="1" y="1154"/>
                  </a:lnTo>
                  <a:cubicBezTo>
                    <a:pt x="1" y="1591"/>
                    <a:pt x="368" y="2028"/>
                    <a:pt x="805" y="2028"/>
                  </a:cubicBezTo>
                  <a:cubicBezTo>
                    <a:pt x="1242" y="2028"/>
                    <a:pt x="1609" y="2395"/>
                    <a:pt x="1609" y="2833"/>
                  </a:cubicBezTo>
                  <a:lnTo>
                    <a:pt x="1609" y="4651"/>
                  </a:lnTo>
                  <a:cubicBezTo>
                    <a:pt x="1609" y="4808"/>
                    <a:pt x="1679" y="4878"/>
                    <a:pt x="1679" y="5018"/>
                  </a:cubicBezTo>
                  <a:cubicBezTo>
                    <a:pt x="1749" y="4948"/>
                    <a:pt x="1749" y="4878"/>
                    <a:pt x="1749" y="4808"/>
                  </a:cubicBezTo>
                  <a:lnTo>
                    <a:pt x="1749" y="4214"/>
                  </a:lnTo>
                  <a:cubicBezTo>
                    <a:pt x="1749" y="3864"/>
                    <a:pt x="2046" y="3567"/>
                    <a:pt x="2413" y="3567"/>
                  </a:cubicBezTo>
                  <a:lnTo>
                    <a:pt x="2780" y="3567"/>
                  </a:lnTo>
                  <a:cubicBezTo>
                    <a:pt x="3287" y="3567"/>
                    <a:pt x="3724" y="3200"/>
                    <a:pt x="3724" y="2693"/>
                  </a:cubicBezTo>
                  <a:cubicBezTo>
                    <a:pt x="3724" y="2116"/>
                    <a:pt x="3287" y="1749"/>
                    <a:pt x="2780" y="1749"/>
                  </a:cubicBezTo>
                  <a:lnTo>
                    <a:pt x="2623" y="1749"/>
                  </a:lnTo>
                  <a:cubicBezTo>
                    <a:pt x="2413" y="1749"/>
                    <a:pt x="2186" y="1521"/>
                    <a:pt x="2186" y="1312"/>
                  </a:cubicBezTo>
                  <a:lnTo>
                    <a:pt x="2186" y="875"/>
                  </a:lnTo>
                  <a:cubicBezTo>
                    <a:pt x="2186" y="438"/>
                    <a:pt x="1836" y="1"/>
                    <a:pt x="13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5"/>
            <p:cNvSpPr/>
            <p:nvPr/>
          </p:nvSpPr>
          <p:spPr>
            <a:xfrm>
              <a:off x="2519688" y="4013225"/>
              <a:ext cx="446225" cy="509175"/>
            </a:xfrm>
            <a:custGeom>
              <a:avLst/>
              <a:gdLst/>
              <a:ahLst/>
              <a:cxnLst/>
              <a:rect l="l" t="t" r="r" b="b"/>
              <a:pathLst>
                <a:path w="17849" h="20367" extrusionOk="0">
                  <a:moveTo>
                    <a:pt x="7657" y="3829"/>
                  </a:moveTo>
                  <a:cubicBezTo>
                    <a:pt x="7954" y="3829"/>
                    <a:pt x="8164" y="4039"/>
                    <a:pt x="8164" y="4266"/>
                  </a:cubicBezTo>
                  <a:lnTo>
                    <a:pt x="8164" y="4476"/>
                  </a:lnTo>
                  <a:cubicBezTo>
                    <a:pt x="8164" y="4773"/>
                    <a:pt x="7954" y="4983"/>
                    <a:pt x="7657" y="4983"/>
                  </a:cubicBezTo>
                  <a:cubicBezTo>
                    <a:pt x="6993" y="4983"/>
                    <a:pt x="6416" y="5507"/>
                    <a:pt x="6416" y="6224"/>
                  </a:cubicBezTo>
                  <a:cubicBezTo>
                    <a:pt x="6416" y="6521"/>
                    <a:pt x="6206" y="6731"/>
                    <a:pt x="5909" y="6731"/>
                  </a:cubicBezTo>
                  <a:lnTo>
                    <a:pt x="4808" y="6731"/>
                  </a:lnTo>
                  <a:cubicBezTo>
                    <a:pt x="4528" y="6731"/>
                    <a:pt x="4301" y="6521"/>
                    <a:pt x="4301" y="6224"/>
                  </a:cubicBezTo>
                  <a:lnTo>
                    <a:pt x="4301" y="6154"/>
                  </a:lnTo>
                  <a:cubicBezTo>
                    <a:pt x="4301" y="5577"/>
                    <a:pt x="3864" y="5070"/>
                    <a:pt x="3357" y="4913"/>
                  </a:cubicBezTo>
                  <a:cubicBezTo>
                    <a:pt x="3497" y="4546"/>
                    <a:pt x="3724" y="4196"/>
                    <a:pt x="4021" y="3829"/>
                  </a:cubicBezTo>
                  <a:close/>
                  <a:moveTo>
                    <a:pt x="15227" y="3235"/>
                  </a:moveTo>
                  <a:cubicBezTo>
                    <a:pt x="16101" y="4196"/>
                    <a:pt x="16695" y="5280"/>
                    <a:pt x="16905" y="6521"/>
                  </a:cubicBezTo>
                  <a:lnTo>
                    <a:pt x="14720" y="6521"/>
                  </a:lnTo>
                  <a:cubicBezTo>
                    <a:pt x="14283" y="6521"/>
                    <a:pt x="13916" y="6888"/>
                    <a:pt x="13916" y="7325"/>
                  </a:cubicBezTo>
                  <a:lnTo>
                    <a:pt x="13636" y="7325"/>
                  </a:lnTo>
                  <a:lnTo>
                    <a:pt x="13636" y="6381"/>
                  </a:lnTo>
                  <a:cubicBezTo>
                    <a:pt x="13636" y="6154"/>
                    <a:pt x="13409" y="6014"/>
                    <a:pt x="13199" y="6014"/>
                  </a:cubicBezTo>
                  <a:lnTo>
                    <a:pt x="11223" y="6014"/>
                  </a:lnTo>
                  <a:cubicBezTo>
                    <a:pt x="10856" y="6014"/>
                    <a:pt x="10647" y="5717"/>
                    <a:pt x="10647" y="5350"/>
                  </a:cubicBezTo>
                  <a:cubicBezTo>
                    <a:pt x="10647" y="5140"/>
                    <a:pt x="10786" y="4983"/>
                    <a:pt x="11014" y="4983"/>
                  </a:cubicBezTo>
                  <a:cubicBezTo>
                    <a:pt x="11521" y="4983"/>
                    <a:pt x="11888" y="4546"/>
                    <a:pt x="11888" y="4109"/>
                  </a:cubicBezTo>
                  <a:cubicBezTo>
                    <a:pt x="11888" y="3602"/>
                    <a:pt x="12237" y="3235"/>
                    <a:pt x="12762" y="3235"/>
                  </a:cubicBezTo>
                  <a:close/>
                  <a:moveTo>
                    <a:pt x="12762" y="8130"/>
                  </a:moveTo>
                  <a:cubicBezTo>
                    <a:pt x="12832" y="8130"/>
                    <a:pt x="12902" y="8200"/>
                    <a:pt x="12902" y="8269"/>
                  </a:cubicBezTo>
                  <a:cubicBezTo>
                    <a:pt x="12902" y="8706"/>
                    <a:pt x="13269" y="9143"/>
                    <a:pt x="13776" y="9143"/>
                  </a:cubicBezTo>
                  <a:cubicBezTo>
                    <a:pt x="13776" y="9143"/>
                    <a:pt x="13846" y="9143"/>
                    <a:pt x="13846" y="9213"/>
                  </a:cubicBezTo>
                  <a:lnTo>
                    <a:pt x="13846" y="9720"/>
                  </a:lnTo>
                  <a:lnTo>
                    <a:pt x="13776" y="9790"/>
                  </a:lnTo>
                  <a:lnTo>
                    <a:pt x="13548" y="9790"/>
                  </a:lnTo>
                  <a:cubicBezTo>
                    <a:pt x="13111" y="9790"/>
                    <a:pt x="12674" y="10157"/>
                    <a:pt x="12674" y="10664"/>
                  </a:cubicBezTo>
                  <a:lnTo>
                    <a:pt x="12674" y="11626"/>
                  </a:lnTo>
                  <a:cubicBezTo>
                    <a:pt x="12674" y="11766"/>
                    <a:pt x="12604" y="11836"/>
                    <a:pt x="12465" y="11836"/>
                  </a:cubicBezTo>
                  <a:cubicBezTo>
                    <a:pt x="12098" y="11836"/>
                    <a:pt x="11800" y="11975"/>
                    <a:pt x="11661" y="12203"/>
                  </a:cubicBezTo>
                  <a:lnTo>
                    <a:pt x="11451" y="12500"/>
                  </a:lnTo>
                  <a:lnTo>
                    <a:pt x="11451" y="10822"/>
                  </a:lnTo>
                  <a:cubicBezTo>
                    <a:pt x="11451" y="10157"/>
                    <a:pt x="10926" y="9650"/>
                    <a:pt x="10279" y="9650"/>
                  </a:cubicBezTo>
                  <a:cubicBezTo>
                    <a:pt x="9982" y="9650"/>
                    <a:pt x="9703" y="9441"/>
                    <a:pt x="9703" y="9074"/>
                  </a:cubicBezTo>
                  <a:lnTo>
                    <a:pt x="9703" y="8706"/>
                  </a:lnTo>
                  <a:cubicBezTo>
                    <a:pt x="9703" y="8339"/>
                    <a:pt x="9982" y="8130"/>
                    <a:pt x="10279" y="8130"/>
                  </a:cubicBezTo>
                  <a:close/>
                  <a:moveTo>
                    <a:pt x="6049" y="9074"/>
                  </a:moveTo>
                  <a:cubicBezTo>
                    <a:pt x="6276" y="9074"/>
                    <a:pt x="6486" y="9213"/>
                    <a:pt x="6486" y="9511"/>
                  </a:cubicBezTo>
                  <a:lnTo>
                    <a:pt x="6486" y="9878"/>
                  </a:lnTo>
                  <a:cubicBezTo>
                    <a:pt x="6486" y="10315"/>
                    <a:pt x="6783" y="10664"/>
                    <a:pt x="7220" y="10664"/>
                  </a:cubicBezTo>
                  <a:lnTo>
                    <a:pt x="7360" y="10664"/>
                  </a:lnTo>
                  <a:cubicBezTo>
                    <a:pt x="7657" y="10664"/>
                    <a:pt x="7867" y="10892"/>
                    <a:pt x="7867" y="11189"/>
                  </a:cubicBezTo>
                  <a:cubicBezTo>
                    <a:pt x="7867" y="11469"/>
                    <a:pt x="7657" y="11696"/>
                    <a:pt x="7360" y="11696"/>
                  </a:cubicBezTo>
                  <a:lnTo>
                    <a:pt x="6993" y="11696"/>
                  </a:lnTo>
                  <a:cubicBezTo>
                    <a:pt x="6486" y="11696"/>
                    <a:pt x="5979" y="12133"/>
                    <a:pt x="5979" y="12710"/>
                  </a:cubicBezTo>
                  <a:lnTo>
                    <a:pt x="5979" y="13514"/>
                  </a:lnTo>
                  <a:cubicBezTo>
                    <a:pt x="5979" y="13654"/>
                    <a:pt x="5839" y="13811"/>
                    <a:pt x="5682" y="13811"/>
                  </a:cubicBezTo>
                  <a:cubicBezTo>
                    <a:pt x="5472" y="13811"/>
                    <a:pt x="5332" y="13654"/>
                    <a:pt x="5332" y="13514"/>
                  </a:cubicBezTo>
                  <a:lnTo>
                    <a:pt x="5332" y="11469"/>
                  </a:lnTo>
                  <a:cubicBezTo>
                    <a:pt x="5332" y="10892"/>
                    <a:pt x="4808" y="10315"/>
                    <a:pt x="4161" y="10315"/>
                  </a:cubicBezTo>
                  <a:cubicBezTo>
                    <a:pt x="3934" y="10315"/>
                    <a:pt x="3724" y="10157"/>
                    <a:pt x="3724" y="9948"/>
                  </a:cubicBezTo>
                  <a:lnTo>
                    <a:pt x="3724" y="9511"/>
                  </a:lnTo>
                  <a:cubicBezTo>
                    <a:pt x="3724" y="9283"/>
                    <a:pt x="3934" y="9074"/>
                    <a:pt x="4161" y="9074"/>
                  </a:cubicBezTo>
                  <a:close/>
                  <a:moveTo>
                    <a:pt x="9842" y="840"/>
                  </a:moveTo>
                  <a:cubicBezTo>
                    <a:pt x="11591" y="840"/>
                    <a:pt x="13199" y="1417"/>
                    <a:pt x="14423" y="2448"/>
                  </a:cubicBezTo>
                  <a:lnTo>
                    <a:pt x="12762" y="2448"/>
                  </a:lnTo>
                  <a:cubicBezTo>
                    <a:pt x="11800" y="2448"/>
                    <a:pt x="11084" y="3165"/>
                    <a:pt x="11084" y="4109"/>
                  </a:cubicBezTo>
                  <a:cubicBezTo>
                    <a:pt x="11084" y="4109"/>
                    <a:pt x="11084" y="4196"/>
                    <a:pt x="11014" y="4196"/>
                  </a:cubicBezTo>
                  <a:cubicBezTo>
                    <a:pt x="10349" y="4196"/>
                    <a:pt x="9842" y="4703"/>
                    <a:pt x="9842" y="5350"/>
                  </a:cubicBezTo>
                  <a:cubicBezTo>
                    <a:pt x="9842" y="6154"/>
                    <a:pt x="10419" y="6818"/>
                    <a:pt x="11223" y="6818"/>
                  </a:cubicBezTo>
                  <a:lnTo>
                    <a:pt x="12832" y="6818"/>
                  </a:lnTo>
                  <a:lnTo>
                    <a:pt x="12832" y="7325"/>
                  </a:lnTo>
                  <a:lnTo>
                    <a:pt x="10279" y="7325"/>
                  </a:lnTo>
                  <a:cubicBezTo>
                    <a:pt x="9545" y="7325"/>
                    <a:pt x="8898" y="7902"/>
                    <a:pt x="8898" y="8706"/>
                  </a:cubicBezTo>
                  <a:lnTo>
                    <a:pt x="8898" y="9074"/>
                  </a:lnTo>
                  <a:cubicBezTo>
                    <a:pt x="8898" y="9878"/>
                    <a:pt x="9545" y="10455"/>
                    <a:pt x="10279" y="10455"/>
                  </a:cubicBezTo>
                  <a:cubicBezTo>
                    <a:pt x="10489" y="10455"/>
                    <a:pt x="10647" y="10594"/>
                    <a:pt x="10647" y="10822"/>
                  </a:cubicBezTo>
                  <a:lnTo>
                    <a:pt x="10647" y="13514"/>
                  </a:lnTo>
                  <a:cubicBezTo>
                    <a:pt x="10647" y="13654"/>
                    <a:pt x="10717" y="13811"/>
                    <a:pt x="10856" y="13881"/>
                  </a:cubicBezTo>
                  <a:lnTo>
                    <a:pt x="11014" y="13881"/>
                  </a:lnTo>
                  <a:cubicBezTo>
                    <a:pt x="11154" y="13881"/>
                    <a:pt x="11223" y="13881"/>
                    <a:pt x="11293" y="13724"/>
                  </a:cubicBezTo>
                  <a:lnTo>
                    <a:pt x="12237" y="12780"/>
                  </a:lnTo>
                  <a:cubicBezTo>
                    <a:pt x="12237" y="12710"/>
                    <a:pt x="12325" y="12640"/>
                    <a:pt x="12465" y="12640"/>
                  </a:cubicBezTo>
                  <a:cubicBezTo>
                    <a:pt x="13042" y="12640"/>
                    <a:pt x="13479" y="12203"/>
                    <a:pt x="13479" y="11626"/>
                  </a:cubicBezTo>
                  <a:lnTo>
                    <a:pt x="13479" y="10664"/>
                  </a:lnTo>
                  <a:cubicBezTo>
                    <a:pt x="13479" y="10594"/>
                    <a:pt x="13548" y="10594"/>
                    <a:pt x="13548" y="10594"/>
                  </a:cubicBezTo>
                  <a:lnTo>
                    <a:pt x="13776" y="10594"/>
                  </a:lnTo>
                  <a:cubicBezTo>
                    <a:pt x="14213" y="10594"/>
                    <a:pt x="14650" y="10157"/>
                    <a:pt x="14650" y="9720"/>
                  </a:cubicBezTo>
                  <a:lnTo>
                    <a:pt x="14650" y="9213"/>
                  </a:lnTo>
                  <a:cubicBezTo>
                    <a:pt x="14650" y="8706"/>
                    <a:pt x="14213" y="8339"/>
                    <a:pt x="13776" y="8339"/>
                  </a:cubicBezTo>
                  <a:cubicBezTo>
                    <a:pt x="13706" y="8339"/>
                    <a:pt x="13706" y="8269"/>
                    <a:pt x="13706" y="8269"/>
                  </a:cubicBezTo>
                  <a:lnTo>
                    <a:pt x="13706" y="8130"/>
                  </a:lnTo>
                  <a:lnTo>
                    <a:pt x="13916" y="8130"/>
                  </a:lnTo>
                  <a:cubicBezTo>
                    <a:pt x="14353" y="8130"/>
                    <a:pt x="14720" y="7762"/>
                    <a:pt x="14720" y="7325"/>
                  </a:cubicBezTo>
                  <a:lnTo>
                    <a:pt x="17045" y="7325"/>
                  </a:lnTo>
                  <a:lnTo>
                    <a:pt x="17045" y="8042"/>
                  </a:lnTo>
                  <a:cubicBezTo>
                    <a:pt x="17045" y="12063"/>
                    <a:pt x="13846" y="15262"/>
                    <a:pt x="9842" y="15262"/>
                  </a:cubicBezTo>
                  <a:cubicBezTo>
                    <a:pt x="8601" y="15262"/>
                    <a:pt x="7430" y="14965"/>
                    <a:pt x="6346" y="14388"/>
                  </a:cubicBezTo>
                  <a:cubicBezTo>
                    <a:pt x="6643" y="14161"/>
                    <a:pt x="6783" y="13881"/>
                    <a:pt x="6783" y="13514"/>
                  </a:cubicBezTo>
                  <a:lnTo>
                    <a:pt x="6783" y="12710"/>
                  </a:lnTo>
                  <a:cubicBezTo>
                    <a:pt x="6783" y="12570"/>
                    <a:pt x="6923" y="12500"/>
                    <a:pt x="6993" y="12500"/>
                  </a:cubicBezTo>
                  <a:lnTo>
                    <a:pt x="7360" y="12500"/>
                  </a:lnTo>
                  <a:cubicBezTo>
                    <a:pt x="8094" y="12500"/>
                    <a:pt x="8671" y="11906"/>
                    <a:pt x="8671" y="11189"/>
                  </a:cubicBezTo>
                  <a:cubicBezTo>
                    <a:pt x="8671" y="10455"/>
                    <a:pt x="8094" y="9878"/>
                    <a:pt x="7360" y="9878"/>
                  </a:cubicBezTo>
                  <a:lnTo>
                    <a:pt x="7290" y="9878"/>
                  </a:lnTo>
                  <a:lnTo>
                    <a:pt x="7290" y="9511"/>
                  </a:lnTo>
                  <a:cubicBezTo>
                    <a:pt x="7290" y="8776"/>
                    <a:pt x="6713" y="8269"/>
                    <a:pt x="6049" y="8269"/>
                  </a:cubicBezTo>
                  <a:lnTo>
                    <a:pt x="4161" y="8269"/>
                  </a:lnTo>
                  <a:cubicBezTo>
                    <a:pt x="3497" y="8269"/>
                    <a:pt x="2990" y="8846"/>
                    <a:pt x="2990" y="9511"/>
                  </a:cubicBezTo>
                  <a:lnTo>
                    <a:pt x="2990" y="9948"/>
                  </a:lnTo>
                  <a:cubicBezTo>
                    <a:pt x="2990" y="10594"/>
                    <a:pt x="3497" y="11101"/>
                    <a:pt x="4161" y="11101"/>
                  </a:cubicBezTo>
                  <a:cubicBezTo>
                    <a:pt x="4371" y="11101"/>
                    <a:pt x="4528" y="11329"/>
                    <a:pt x="4528" y="11469"/>
                  </a:cubicBezTo>
                  <a:lnTo>
                    <a:pt x="4528" y="12937"/>
                  </a:lnTo>
                  <a:cubicBezTo>
                    <a:pt x="3357" y="11696"/>
                    <a:pt x="2623" y="9948"/>
                    <a:pt x="2623" y="8042"/>
                  </a:cubicBezTo>
                  <a:cubicBezTo>
                    <a:pt x="2623" y="7256"/>
                    <a:pt x="2780" y="6451"/>
                    <a:pt x="2990" y="5647"/>
                  </a:cubicBezTo>
                  <a:lnTo>
                    <a:pt x="3060" y="5647"/>
                  </a:lnTo>
                  <a:cubicBezTo>
                    <a:pt x="3287" y="5647"/>
                    <a:pt x="3497" y="5857"/>
                    <a:pt x="3497" y="6154"/>
                  </a:cubicBezTo>
                  <a:lnTo>
                    <a:pt x="3497" y="6224"/>
                  </a:lnTo>
                  <a:cubicBezTo>
                    <a:pt x="3497" y="6958"/>
                    <a:pt x="4091" y="7535"/>
                    <a:pt x="4808" y="7535"/>
                  </a:cubicBezTo>
                  <a:lnTo>
                    <a:pt x="5909" y="7535"/>
                  </a:lnTo>
                  <a:cubicBezTo>
                    <a:pt x="6643" y="7535"/>
                    <a:pt x="7220" y="6958"/>
                    <a:pt x="7220" y="6224"/>
                  </a:cubicBezTo>
                  <a:cubicBezTo>
                    <a:pt x="7220" y="5944"/>
                    <a:pt x="7430" y="5717"/>
                    <a:pt x="7657" y="5717"/>
                  </a:cubicBezTo>
                  <a:cubicBezTo>
                    <a:pt x="8391" y="5717"/>
                    <a:pt x="8968" y="5210"/>
                    <a:pt x="8968" y="4476"/>
                  </a:cubicBezTo>
                  <a:lnTo>
                    <a:pt x="8968" y="4266"/>
                  </a:lnTo>
                  <a:cubicBezTo>
                    <a:pt x="8968" y="3602"/>
                    <a:pt x="8391" y="3025"/>
                    <a:pt x="7657" y="3025"/>
                  </a:cubicBezTo>
                  <a:lnTo>
                    <a:pt x="4668" y="3025"/>
                  </a:lnTo>
                  <a:cubicBezTo>
                    <a:pt x="5979" y="1644"/>
                    <a:pt x="7797" y="840"/>
                    <a:pt x="9842" y="840"/>
                  </a:cubicBezTo>
                  <a:close/>
                  <a:moveTo>
                    <a:pt x="3217" y="2011"/>
                  </a:moveTo>
                  <a:lnTo>
                    <a:pt x="3934" y="2658"/>
                  </a:lnTo>
                  <a:cubicBezTo>
                    <a:pt x="2623" y="4109"/>
                    <a:pt x="1836" y="6014"/>
                    <a:pt x="1836" y="8042"/>
                  </a:cubicBezTo>
                  <a:cubicBezTo>
                    <a:pt x="1836" y="12500"/>
                    <a:pt x="5402" y="16066"/>
                    <a:pt x="9842" y="16066"/>
                  </a:cubicBezTo>
                  <a:cubicBezTo>
                    <a:pt x="11958" y="16066"/>
                    <a:pt x="13846" y="15262"/>
                    <a:pt x="15227" y="14021"/>
                  </a:cubicBezTo>
                  <a:lnTo>
                    <a:pt x="15961" y="14685"/>
                  </a:lnTo>
                  <a:cubicBezTo>
                    <a:pt x="14227" y="16240"/>
                    <a:pt x="12043" y="17023"/>
                    <a:pt x="9863" y="17023"/>
                  </a:cubicBezTo>
                  <a:cubicBezTo>
                    <a:pt x="7558" y="17023"/>
                    <a:pt x="5257" y="16149"/>
                    <a:pt x="3497" y="14388"/>
                  </a:cubicBezTo>
                  <a:cubicBezTo>
                    <a:pt x="88" y="10962"/>
                    <a:pt x="0" y="5507"/>
                    <a:pt x="3217" y="2011"/>
                  </a:cubicBezTo>
                  <a:close/>
                  <a:moveTo>
                    <a:pt x="2229" y="1"/>
                  </a:moveTo>
                  <a:cubicBezTo>
                    <a:pt x="2138" y="1"/>
                    <a:pt x="2046" y="36"/>
                    <a:pt x="1976" y="106"/>
                  </a:cubicBezTo>
                  <a:cubicBezTo>
                    <a:pt x="1749" y="333"/>
                    <a:pt x="1749" y="543"/>
                    <a:pt x="1976" y="700"/>
                  </a:cubicBezTo>
                  <a:lnTo>
                    <a:pt x="2623" y="1417"/>
                  </a:lnTo>
                  <a:cubicBezTo>
                    <a:pt x="962" y="3235"/>
                    <a:pt x="88" y="5577"/>
                    <a:pt x="88" y="8042"/>
                  </a:cubicBezTo>
                  <a:cubicBezTo>
                    <a:pt x="88" y="10664"/>
                    <a:pt x="1102" y="13147"/>
                    <a:pt x="2920" y="14965"/>
                  </a:cubicBezTo>
                  <a:cubicBezTo>
                    <a:pt x="4668" y="16713"/>
                    <a:pt x="6993" y="17744"/>
                    <a:pt x="9475" y="17814"/>
                  </a:cubicBezTo>
                  <a:lnTo>
                    <a:pt x="9475" y="19562"/>
                  </a:lnTo>
                  <a:lnTo>
                    <a:pt x="6993" y="19562"/>
                  </a:lnTo>
                  <a:cubicBezTo>
                    <a:pt x="6783" y="19562"/>
                    <a:pt x="6643" y="19772"/>
                    <a:pt x="6643" y="19999"/>
                  </a:cubicBezTo>
                  <a:cubicBezTo>
                    <a:pt x="6643" y="20209"/>
                    <a:pt x="6783" y="20366"/>
                    <a:pt x="6993" y="20366"/>
                  </a:cubicBezTo>
                  <a:lnTo>
                    <a:pt x="13986" y="20366"/>
                  </a:lnTo>
                  <a:cubicBezTo>
                    <a:pt x="14213" y="20366"/>
                    <a:pt x="14423" y="20209"/>
                    <a:pt x="14423" y="19999"/>
                  </a:cubicBezTo>
                  <a:cubicBezTo>
                    <a:pt x="14423" y="19772"/>
                    <a:pt x="14213" y="19562"/>
                    <a:pt x="13986" y="19562"/>
                  </a:cubicBezTo>
                  <a:lnTo>
                    <a:pt x="10279" y="19562"/>
                  </a:lnTo>
                  <a:lnTo>
                    <a:pt x="10279" y="17814"/>
                  </a:lnTo>
                  <a:cubicBezTo>
                    <a:pt x="12604" y="17744"/>
                    <a:pt x="14790" y="16870"/>
                    <a:pt x="16468" y="15262"/>
                  </a:cubicBezTo>
                  <a:lnTo>
                    <a:pt x="17045" y="15769"/>
                  </a:lnTo>
                  <a:cubicBezTo>
                    <a:pt x="17132" y="15839"/>
                    <a:pt x="17202" y="15909"/>
                    <a:pt x="17342" y="15909"/>
                  </a:cubicBezTo>
                  <a:cubicBezTo>
                    <a:pt x="17412" y="15909"/>
                    <a:pt x="17482" y="15839"/>
                    <a:pt x="17569" y="15769"/>
                  </a:cubicBezTo>
                  <a:cubicBezTo>
                    <a:pt x="17779" y="15629"/>
                    <a:pt x="17779" y="15402"/>
                    <a:pt x="17569" y="15262"/>
                  </a:cubicBezTo>
                  <a:lnTo>
                    <a:pt x="16765" y="14388"/>
                  </a:lnTo>
                  <a:lnTo>
                    <a:pt x="15821" y="13444"/>
                  </a:lnTo>
                  <a:cubicBezTo>
                    <a:pt x="17132" y="11975"/>
                    <a:pt x="17849" y="10087"/>
                    <a:pt x="17849" y="8042"/>
                  </a:cubicBezTo>
                  <a:cubicBezTo>
                    <a:pt x="17849" y="3602"/>
                    <a:pt x="14283" y="36"/>
                    <a:pt x="9842" y="36"/>
                  </a:cubicBezTo>
                  <a:cubicBezTo>
                    <a:pt x="7797" y="36"/>
                    <a:pt x="5909" y="840"/>
                    <a:pt x="4458" y="2081"/>
                  </a:cubicBezTo>
                  <a:lnTo>
                    <a:pt x="2483" y="106"/>
                  </a:lnTo>
                  <a:cubicBezTo>
                    <a:pt x="2413" y="36"/>
                    <a:pt x="2321" y="1"/>
                    <a:pt x="2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5"/>
            <p:cNvSpPr/>
            <p:nvPr/>
          </p:nvSpPr>
          <p:spPr>
            <a:xfrm>
              <a:off x="2650788" y="45022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0"/>
                  </a:moveTo>
                  <a:cubicBezTo>
                    <a:pt x="298" y="0"/>
                    <a:pt x="228" y="70"/>
                    <a:pt x="158" y="140"/>
                  </a:cubicBezTo>
                  <a:cubicBezTo>
                    <a:pt x="88" y="210"/>
                    <a:pt x="1" y="280"/>
                    <a:pt x="1" y="437"/>
                  </a:cubicBezTo>
                  <a:cubicBezTo>
                    <a:pt x="1" y="507"/>
                    <a:pt x="88" y="647"/>
                    <a:pt x="158" y="717"/>
                  </a:cubicBezTo>
                  <a:cubicBezTo>
                    <a:pt x="228" y="804"/>
                    <a:pt x="298" y="804"/>
                    <a:pt x="438" y="804"/>
                  </a:cubicBezTo>
                  <a:cubicBezTo>
                    <a:pt x="525" y="804"/>
                    <a:pt x="665" y="804"/>
                    <a:pt x="735" y="717"/>
                  </a:cubicBezTo>
                  <a:cubicBezTo>
                    <a:pt x="805" y="647"/>
                    <a:pt x="805" y="507"/>
                    <a:pt x="805" y="437"/>
                  </a:cubicBezTo>
                  <a:cubicBezTo>
                    <a:pt x="805" y="280"/>
                    <a:pt x="805" y="210"/>
                    <a:pt x="735" y="140"/>
                  </a:cubicBezTo>
                  <a:cubicBezTo>
                    <a:pt x="665" y="70"/>
                    <a:pt x="525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55"/>
          <p:cNvGrpSpPr/>
          <p:nvPr/>
        </p:nvGrpSpPr>
        <p:grpSpPr>
          <a:xfrm>
            <a:off x="3224613" y="1086000"/>
            <a:ext cx="510050" cy="510025"/>
            <a:chOff x="3224613" y="1086000"/>
            <a:chExt cx="510050" cy="510025"/>
          </a:xfrm>
        </p:grpSpPr>
        <p:sp>
          <p:nvSpPr>
            <p:cNvPr id="2185" name="Google Shape;2185;p55"/>
            <p:cNvSpPr/>
            <p:nvPr/>
          </p:nvSpPr>
          <p:spPr>
            <a:xfrm>
              <a:off x="3363163" y="1168150"/>
              <a:ext cx="351400" cy="325625"/>
            </a:xfrm>
            <a:custGeom>
              <a:avLst/>
              <a:gdLst/>
              <a:ahLst/>
              <a:cxnLst/>
              <a:rect l="l" t="t" r="r" b="b"/>
              <a:pathLst>
                <a:path w="14056" h="13025" extrusionOk="0">
                  <a:moveTo>
                    <a:pt x="0" y="0"/>
                  </a:moveTo>
                  <a:lnTo>
                    <a:pt x="0" y="13024"/>
                  </a:lnTo>
                  <a:lnTo>
                    <a:pt x="14055" y="13024"/>
                  </a:lnTo>
                  <a:lnTo>
                    <a:pt x="140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5"/>
            <p:cNvSpPr/>
            <p:nvPr/>
          </p:nvSpPr>
          <p:spPr>
            <a:xfrm>
              <a:off x="3352238" y="1096925"/>
              <a:ext cx="371500" cy="71250"/>
            </a:xfrm>
            <a:custGeom>
              <a:avLst/>
              <a:gdLst/>
              <a:ahLst/>
              <a:cxnLst/>
              <a:rect l="l" t="t" r="r" b="b"/>
              <a:pathLst>
                <a:path w="14860" h="2850" extrusionOk="0">
                  <a:moveTo>
                    <a:pt x="0" y="0"/>
                  </a:moveTo>
                  <a:lnTo>
                    <a:pt x="0" y="2849"/>
                  </a:lnTo>
                  <a:lnTo>
                    <a:pt x="14860" y="2849"/>
                  </a:lnTo>
                  <a:lnTo>
                    <a:pt x="14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5"/>
            <p:cNvSpPr/>
            <p:nvPr/>
          </p:nvSpPr>
          <p:spPr>
            <a:xfrm>
              <a:off x="3459313" y="1546625"/>
              <a:ext cx="40225" cy="38475"/>
            </a:xfrm>
            <a:custGeom>
              <a:avLst/>
              <a:gdLst/>
              <a:ahLst/>
              <a:cxnLst/>
              <a:rect l="l" t="t" r="r" b="b"/>
              <a:pathLst>
                <a:path w="1609" h="1539" extrusionOk="0">
                  <a:moveTo>
                    <a:pt x="804" y="0"/>
                  </a:moveTo>
                  <a:cubicBezTo>
                    <a:pt x="367" y="0"/>
                    <a:pt x="0" y="297"/>
                    <a:pt x="0" y="735"/>
                  </a:cubicBezTo>
                  <a:cubicBezTo>
                    <a:pt x="0" y="1172"/>
                    <a:pt x="367" y="1539"/>
                    <a:pt x="804" y="1539"/>
                  </a:cubicBezTo>
                  <a:cubicBezTo>
                    <a:pt x="1242" y="1539"/>
                    <a:pt x="1609" y="1172"/>
                    <a:pt x="1609" y="735"/>
                  </a:cubicBezTo>
                  <a:cubicBezTo>
                    <a:pt x="1609" y="297"/>
                    <a:pt x="1242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5"/>
            <p:cNvSpPr/>
            <p:nvPr/>
          </p:nvSpPr>
          <p:spPr>
            <a:xfrm>
              <a:off x="3474163" y="1209675"/>
              <a:ext cx="184025" cy="105775"/>
            </a:xfrm>
            <a:custGeom>
              <a:avLst/>
              <a:gdLst/>
              <a:ahLst/>
              <a:cxnLst/>
              <a:rect l="l" t="t" r="r" b="b"/>
              <a:pathLst>
                <a:path w="7361" h="4231" extrusionOk="0">
                  <a:moveTo>
                    <a:pt x="2186" y="0"/>
                  </a:moveTo>
                  <a:cubicBezTo>
                    <a:pt x="1591" y="0"/>
                    <a:pt x="1085" y="437"/>
                    <a:pt x="1085" y="1102"/>
                  </a:cubicBezTo>
                  <a:cubicBezTo>
                    <a:pt x="1085" y="1311"/>
                    <a:pt x="945" y="1469"/>
                    <a:pt x="717" y="1469"/>
                  </a:cubicBezTo>
                  <a:cubicBezTo>
                    <a:pt x="280" y="1469"/>
                    <a:pt x="1" y="1836"/>
                    <a:pt x="1" y="2185"/>
                  </a:cubicBezTo>
                  <a:cubicBezTo>
                    <a:pt x="1" y="2710"/>
                    <a:pt x="368" y="3059"/>
                    <a:pt x="875" y="3059"/>
                  </a:cubicBezTo>
                  <a:lnTo>
                    <a:pt x="2623" y="3059"/>
                  </a:lnTo>
                  <a:lnTo>
                    <a:pt x="2623" y="4231"/>
                  </a:lnTo>
                  <a:lnTo>
                    <a:pt x="3270" y="4231"/>
                  </a:lnTo>
                  <a:cubicBezTo>
                    <a:pt x="3497" y="4231"/>
                    <a:pt x="3637" y="4091"/>
                    <a:pt x="3637" y="3864"/>
                  </a:cubicBezTo>
                  <a:cubicBezTo>
                    <a:pt x="3637" y="3724"/>
                    <a:pt x="3777" y="3584"/>
                    <a:pt x="3934" y="3584"/>
                  </a:cubicBezTo>
                  <a:lnTo>
                    <a:pt x="5822" y="3584"/>
                  </a:lnTo>
                  <a:cubicBezTo>
                    <a:pt x="6189" y="3584"/>
                    <a:pt x="6556" y="3217"/>
                    <a:pt x="6556" y="2850"/>
                  </a:cubicBezTo>
                  <a:cubicBezTo>
                    <a:pt x="6556" y="2622"/>
                    <a:pt x="6696" y="2413"/>
                    <a:pt x="6993" y="2413"/>
                  </a:cubicBezTo>
                  <a:cubicBezTo>
                    <a:pt x="7203" y="2413"/>
                    <a:pt x="7360" y="2273"/>
                    <a:pt x="7360" y="1976"/>
                  </a:cubicBezTo>
                  <a:lnTo>
                    <a:pt x="7360" y="1678"/>
                  </a:lnTo>
                  <a:cubicBezTo>
                    <a:pt x="7360" y="1399"/>
                    <a:pt x="7203" y="1241"/>
                    <a:pt x="6993" y="1241"/>
                  </a:cubicBezTo>
                  <a:lnTo>
                    <a:pt x="6766" y="1241"/>
                  </a:lnTo>
                  <a:cubicBezTo>
                    <a:pt x="6556" y="1241"/>
                    <a:pt x="6329" y="1032"/>
                    <a:pt x="6329" y="804"/>
                  </a:cubicBezTo>
                  <a:lnTo>
                    <a:pt x="6329" y="367"/>
                  </a:lnTo>
                  <a:cubicBezTo>
                    <a:pt x="6329" y="158"/>
                    <a:pt x="6189" y="0"/>
                    <a:pt x="5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5"/>
            <p:cNvSpPr/>
            <p:nvPr/>
          </p:nvSpPr>
          <p:spPr>
            <a:xfrm>
              <a:off x="3291913" y="1220600"/>
              <a:ext cx="143825" cy="82175"/>
            </a:xfrm>
            <a:custGeom>
              <a:avLst/>
              <a:gdLst/>
              <a:ahLst/>
              <a:cxnLst/>
              <a:rect l="l" t="t" r="r" b="b"/>
              <a:pathLst>
                <a:path w="5753" h="3287" extrusionOk="0">
                  <a:moveTo>
                    <a:pt x="805" y="0"/>
                  </a:moveTo>
                  <a:cubicBezTo>
                    <a:pt x="368" y="0"/>
                    <a:pt x="1" y="367"/>
                    <a:pt x="1" y="874"/>
                  </a:cubicBezTo>
                  <a:cubicBezTo>
                    <a:pt x="1" y="1311"/>
                    <a:pt x="368" y="1678"/>
                    <a:pt x="805" y="1678"/>
                  </a:cubicBezTo>
                  <a:cubicBezTo>
                    <a:pt x="1172" y="1678"/>
                    <a:pt x="1539" y="1976"/>
                    <a:pt x="1539" y="2413"/>
                  </a:cubicBezTo>
                  <a:lnTo>
                    <a:pt x="1539" y="2483"/>
                  </a:lnTo>
                  <a:cubicBezTo>
                    <a:pt x="1539" y="2920"/>
                    <a:pt x="1889" y="3287"/>
                    <a:pt x="2326" y="3287"/>
                  </a:cubicBezTo>
                  <a:lnTo>
                    <a:pt x="3497" y="3287"/>
                  </a:lnTo>
                  <a:cubicBezTo>
                    <a:pt x="3864" y="3287"/>
                    <a:pt x="4231" y="2920"/>
                    <a:pt x="4231" y="2483"/>
                  </a:cubicBezTo>
                  <a:cubicBezTo>
                    <a:pt x="4231" y="2046"/>
                    <a:pt x="4599" y="1748"/>
                    <a:pt x="4948" y="1748"/>
                  </a:cubicBezTo>
                  <a:cubicBezTo>
                    <a:pt x="5385" y="1748"/>
                    <a:pt x="5752" y="1399"/>
                    <a:pt x="5752" y="962"/>
                  </a:cubicBezTo>
                  <a:lnTo>
                    <a:pt x="5752" y="804"/>
                  </a:lnTo>
                  <a:cubicBezTo>
                    <a:pt x="5752" y="367"/>
                    <a:pt x="5385" y="0"/>
                    <a:pt x="4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5"/>
            <p:cNvSpPr/>
            <p:nvPr/>
          </p:nvSpPr>
          <p:spPr>
            <a:xfrm>
              <a:off x="3454063" y="1315425"/>
              <a:ext cx="107525" cy="127650"/>
            </a:xfrm>
            <a:custGeom>
              <a:avLst/>
              <a:gdLst/>
              <a:ahLst/>
              <a:cxnLst/>
              <a:rect l="l" t="t" r="r" b="b"/>
              <a:pathLst>
                <a:path w="4301" h="5106" extrusionOk="0">
                  <a:moveTo>
                    <a:pt x="875" y="1"/>
                  </a:moveTo>
                  <a:cubicBezTo>
                    <a:pt x="368" y="1"/>
                    <a:pt x="1" y="368"/>
                    <a:pt x="1" y="875"/>
                  </a:cubicBezTo>
                  <a:lnTo>
                    <a:pt x="1" y="1242"/>
                  </a:lnTo>
                  <a:cubicBezTo>
                    <a:pt x="1" y="1679"/>
                    <a:pt x="368" y="2046"/>
                    <a:pt x="875" y="2046"/>
                  </a:cubicBezTo>
                  <a:cubicBezTo>
                    <a:pt x="1242" y="2046"/>
                    <a:pt x="1521" y="2326"/>
                    <a:pt x="1521" y="2693"/>
                  </a:cubicBezTo>
                  <a:lnTo>
                    <a:pt x="1521" y="5105"/>
                  </a:lnTo>
                  <a:lnTo>
                    <a:pt x="2326" y="4231"/>
                  </a:lnTo>
                  <a:cubicBezTo>
                    <a:pt x="2395" y="4074"/>
                    <a:pt x="2553" y="4004"/>
                    <a:pt x="2763" y="4004"/>
                  </a:cubicBezTo>
                  <a:cubicBezTo>
                    <a:pt x="3060" y="4004"/>
                    <a:pt x="3357" y="3724"/>
                    <a:pt x="3357" y="3427"/>
                  </a:cubicBezTo>
                  <a:lnTo>
                    <a:pt x="3357" y="2553"/>
                  </a:lnTo>
                  <a:cubicBezTo>
                    <a:pt x="3357" y="2326"/>
                    <a:pt x="3497" y="2186"/>
                    <a:pt x="3707" y="2186"/>
                  </a:cubicBezTo>
                  <a:lnTo>
                    <a:pt x="3934" y="2186"/>
                  </a:lnTo>
                  <a:cubicBezTo>
                    <a:pt x="4144" y="2186"/>
                    <a:pt x="4301" y="1976"/>
                    <a:pt x="4301" y="1749"/>
                  </a:cubicBezTo>
                  <a:lnTo>
                    <a:pt x="4301" y="1312"/>
                  </a:lnTo>
                  <a:cubicBezTo>
                    <a:pt x="4301" y="1102"/>
                    <a:pt x="4144" y="875"/>
                    <a:pt x="3934" y="875"/>
                  </a:cubicBezTo>
                  <a:cubicBezTo>
                    <a:pt x="3707" y="875"/>
                    <a:pt x="3497" y="735"/>
                    <a:pt x="3497" y="508"/>
                  </a:cubicBezTo>
                  <a:cubicBezTo>
                    <a:pt x="3497" y="228"/>
                    <a:pt x="3270" y="1"/>
                    <a:pt x="3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5"/>
            <p:cNvSpPr/>
            <p:nvPr/>
          </p:nvSpPr>
          <p:spPr>
            <a:xfrm>
              <a:off x="3322963" y="1337275"/>
              <a:ext cx="109275" cy="116725"/>
            </a:xfrm>
            <a:custGeom>
              <a:avLst/>
              <a:gdLst/>
              <a:ahLst/>
              <a:cxnLst/>
              <a:rect l="l" t="t" r="r" b="b"/>
              <a:pathLst>
                <a:path w="4371" h="4669" extrusionOk="0">
                  <a:moveTo>
                    <a:pt x="734" y="1"/>
                  </a:moveTo>
                  <a:cubicBezTo>
                    <a:pt x="367" y="1"/>
                    <a:pt x="0" y="298"/>
                    <a:pt x="0" y="665"/>
                  </a:cubicBezTo>
                  <a:lnTo>
                    <a:pt x="0" y="1102"/>
                  </a:lnTo>
                  <a:cubicBezTo>
                    <a:pt x="0" y="1452"/>
                    <a:pt x="367" y="1749"/>
                    <a:pt x="734" y="1749"/>
                  </a:cubicBezTo>
                  <a:cubicBezTo>
                    <a:pt x="1084" y="1749"/>
                    <a:pt x="1451" y="2116"/>
                    <a:pt x="1451" y="2483"/>
                  </a:cubicBezTo>
                  <a:lnTo>
                    <a:pt x="1451" y="4004"/>
                  </a:lnTo>
                  <a:cubicBezTo>
                    <a:pt x="1451" y="4371"/>
                    <a:pt x="1748" y="4668"/>
                    <a:pt x="2045" y="4668"/>
                  </a:cubicBezTo>
                  <a:cubicBezTo>
                    <a:pt x="2395" y="4668"/>
                    <a:pt x="2692" y="4371"/>
                    <a:pt x="2692" y="4004"/>
                  </a:cubicBezTo>
                  <a:lnTo>
                    <a:pt x="2692" y="3497"/>
                  </a:lnTo>
                  <a:cubicBezTo>
                    <a:pt x="2692" y="3200"/>
                    <a:pt x="2989" y="2990"/>
                    <a:pt x="3269" y="2990"/>
                  </a:cubicBezTo>
                  <a:lnTo>
                    <a:pt x="3566" y="2990"/>
                  </a:lnTo>
                  <a:cubicBezTo>
                    <a:pt x="4003" y="2990"/>
                    <a:pt x="4370" y="2623"/>
                    <a:pt x="4370" y="2186"/>
                  </a:cubicBezTo>
                  <a:cubicBezTo>
                    <a:pt x="4370" y="1749"/>
                    <a:pt x="4003" y="1382"/>
                    <a:pt x="3566" y="1382"/>
                  </a:cubicBezTo>
                  <a:lnTo>
                    <a:pt x="3426" y="1382"/>
                  </a:lnTo>
                  <a:cubicBezTo>
                    <a:pt x="3269" y="1382"/>
                    <a:pt x="3129" y="1242"/>
                    <a:pt x="3129" y="1015"/>
                  </a:cubicBezTo>
                  <a:lnTo>
                    <a:pt x="3129" y="665"/>
                  </a:lnTo>
                  <a:cubicBezTo>
                    <a:pt x="3129" y="298"/>
                    <a:pt x="2762" y="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5"/>
            <p:cNvSpPr/>
            <p:nvPr/>
          </p:nvSpPr>
          <p:spPr>
            <a:xfrm>
              <a:off x="3523113" y="1209675"/>
              <a:ext cx="135075" cy="89600"/>
            </a:xfrm>
            <a:custGeom>
              <a:avLst/>
              <a:gdLst/>
              <a:ahLst/>
              <a:cxnLst/>
              <a:rect l="l" t="t" r="r" b="b"/>
              <a:pathLst>
                <a:path w="5403" h="3584" extrusionOk="0">
                  <a:moveTo>
                    <a:pt x="1242" y="0"/>
                  </a:moveTo>
                  <a:cubicBezTo>
                    <a:pt x="1172" y="158"/>
                    <a:pt x="1102" y="297"/>
                    <a:pt x="1102" y="525"/>
                  </a:cubicBezTo>
                  <a:cubicBezTo>
                    <a:pt x="1102" y="734"/>
                    <a:pt x="945" y="874"/>
                    <a:pt x="735" y="874"/>
                  </a:cubicBezTo>
                  <a:cubicBezTo>
                    <a:pt x="298" y="874"/>
                    <a:pt x="1" y="1171"/>
                    <a:pt x="1" y="1608"/>
                  </a:cubicBezTo>
                  <a:cubicBezTo>
                    <a:pt x="1" y="2115"/>
                    <a:pt x="368" y="2483"/>
                    <a:pt x="875" y="2483"/>
                  </a:cubicBezTo>
                  <a:lnTo>
                    <a:pt x="2623" y="2483"/>
                  </a:lnTo>
                  <a:lnTo>
                    <a:pt x="2623" y="3584"/>
                  </a:lnTo>
                  <a:lnTo>
                    <a:pt x="3497" y="3584"/>
                  </a:lnTo>
                  <a:cubicBezTo>
                    <a:pt x="3567" y="3496"/>
                    <a:pt x="4598" y="2990"/>
                    <a:pt x="4598" y="2990"/>
                  </a:cubicBezTo>
                  <a:lnTo>
                    <a:pt x="4598" y="2850"/>
                  </a:lnTo>
                  <a:cubicBezTo>
                    <a:pt x="4598" y="2622"/>
                    <a:pt x="4738" y="2413"/>
                    <a:pt x="5035" y="2413"/>
                  </a:cubicBezTo>
                  <a:cubicBezTo>
                    <a:pt x="5245" y="2413"/>
                    <a:pt x="5402" y="2273"/>
                    <a:pt x="5402" y="1976"/>
                  </a:cubicBezTo>
                  <a:lnTo>
                    <a:pt x="5402" y="1678"/>
                  </a:lnTo>
                  <a:cubicBezTo>
                    <a:pt x="5402" y="1399"/>
                    <a:pt x="5245" y="1241"/>
                    <a:pt x="5035" y="1241"/>
                  </a:cubicBezTo>
                  <a:lnTo>
                    <a:pt x="4808" y="1241"/>
                  </a:lnTo>
                  <a:cubicBezTo>
                    <a:pt x="4598" y="1241"/>
                    <a:pt x="4371" y="1032"/>
                    <a:pt x="4371" y="804"/>
                  </a:cubicBezTo>
                  <a:lnTo>
                    <a:pt x="4371" y="367"/>
                  </a:lnTo>
                  <a:cubicBezTo>
                    <a:pt x="4371" y="158"/>
                    <a:pt x="4231" y="0"/>
                    <a:pt x="3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5"/>
            <p:cNvSpPr/>
            <p:nvPr/>
          </p:nvSpPr>
          <p:spPr>
            <a:xfrm>
              <a:off x="3330388" y="1220600"/>
              <a:ext cx="105350" cy="74750"/>
            </a:xfrm>
            <a:custGeom>
              <a:avLst/>
              <a:gdLst/>
              <a:ahLst/>
              <a:cxnLst/>
              <a:rect l="l" t="t" r="r" b="b"/>
              <a:pathLst>
                <a:path w="4214" h="2990" extrusionOk="0">
                  <a:moveTo>
                    <a:pt x="210" y="0"/>
                  </a:moveTo>
                  <a:cubicBezTo>
                    <a:pt x="70" y="158"/>
                    <a:pt x="0" y="367"/>
                    <a:pt x="0" y="595"/>
                  </a:cubicBezTo>
                  <a:cubicBezTo>
                    <a:pt x="0" y="1032"/>
                    <a:pt x="350" y="1399"/>
                    <a:pt x="787" y="1399"/>
                  </a:cubicBezTo>
                  <a:cubicBezTo>
                    <a:pt x="1224" y="1399"/>
                    <a:pt x="1521" y="1748"/>
                    <a:pt x="1521" y="2115"/>
                  </a:cubicBezTo>
                  <a:lnTo>
                    <a:pt x="1521" y="2185"/>
                  </a:lnTo>
                  <a:cubicBezTo>
                    <a:pt x="1521" y="2622"/>
                    <a:pt x="1888" y="2990"/>
                    <a:pt x="2395" y="2990"/>
                  </a:cubicBezTo>
                  <a:lnTo>
                    <a:pt x="2465" y="2990"/>
                  </a:lnTo>
                  <a:cubicBezTo>
                    <a:pt x="2623" y="2920"/>
                    <a:pt x="2692" y="2710"/>
                    <a:pt x="2692" y="2483"/>
                  </a:cubicBezTo>
                  <a:cubicBezTo>
                    <a:pt x="2692" y="2046"/>
                    <a:pt x="3060" y="1748"/>
                    <a:pt x="3409" y="1748"/>
                  </a:cubicBezTo>
                  <a:cubicBezTo>
                    <a:pt x="3846" y="1748"/>
                    <a:pt x="4213" y="1399"/>
                    <a:pt x="4213" y="962"/>
                  </a:cubicBezTo>
                  <a:lnTo>
                    <a:pt x="4213" y="804"/>
                  </a:lnTo>
                  <a:cubicBezTo>
                    <a:pt x="4213" y="367"/>
                    <a:pt x="3846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5"/>
            <p:cNvSpPr/>
            <p:nvPr/>
          </p:nvSpPr>
          <p:spPr>
            <a:xfrm>
              <a:off x="3481163" y="1315425"/>
              <a:ext cx="80425" cy="100100"/>
            </a:xfrm>
            <a:custGeom>
              <a:avLst/>
              <a:gdLst/>
              <a:ahLst/>
              <a:cxnLst/>
              <a:rect l="l" t="t" r="r" b="b"/>
              <a:pathLst>
                <a:path w="3217" h="4004" extrusionOk="0">
                  <a:moveTo>
                    <a:pt x="298" y="1"/>
                  </a:moveTo>
                  <a:cubicBezTo>
                    <a:pt x="88" y="141"/>
                    <a:pt x="0" y="368"/>
                    <a:pt x="0" y="578"/>
                  </a:cubicBezTo>
                  <a:lnTo>
                    <a:pt x="0" y="945"/>
                  </a:lnTo>
                  <a:cubicBezTo>
                    <a:pt x="0" y="1452"/>
                    <a:pt x="368" y="1819"/>
                    <a:pt x="874" y="1819"/>
                  </a:cubicBezTo>
                  <a:cubicBezTo>
                    <a:pt x="1242" y="1819"/>
                    <a:pt x="1539" y="2116"/>
                    <a:pt x="1539" y="2483"/>
                  </a:cubicBezTo>
                  <a:lnTo>
                    <a:pt x="1539" y="4004"/>
                  </a:lnTo>
                  <a:lnTo>
                    <a:pt x="1679" y="4004"/>
                  </a:lnTo>
                  <a:cubicBezTo>
                    <a:pt x="1976" y="4004"/>
                    <a:pt x="2273" y="3724"/>
                    <a:pt x="2273" y="3427"/>
                  </a:cubicBezTo>
                  <a:lnTo>
                    <a:pt x="2273" y="2553"/>
                  </a:lnTo>
                  <a:cubicBezTo>
                    <a:pt x="2273" y="2326"/>
                    <a:pt x="2413" y="2186"/>
                    <a:pt x="2623" y="2186"/>
                  </a:cubicBezTo>
                  <a:lnTo>
                    <a:pt x="2850" y="2186"/>
                  </a:lnTo>
                  <a:cubicBezTo>
                    <a:pt x="3060" y="2186"/>
                    <a:pt x="3217" y="1976"/>
                    <a:pt x="3217" y="1749"/>
                  </a:cubicBezTo>
                  <a:lnTo>
                    <a:pt x="3217" y="1312"/>
                  </a:lnTo>
                  <a:cubicBezTo>
                    <a:pt x="3217" y="1102"/>
                    <a:pt x="3060" y="875"/>
                    <a:pt x="2850" y="875"/>
                  </a:cubicBezTo>
                  <a:cubicBezTo>
                    <a:pt x="2623" y="875"/>
                    <a:pt x="2413" y="735"/>
                    <a:pt x="2413" y="508"/>
                  </a:cubicBezTo>
                  <a:cubicBezTo>
                    <a:pt x="2413" y="228"/>
                    <a:pt x="2186" y="1"/>
                    <a:pt x="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5"/>
            <p:cNvSpPr/>
            <p:nvPr/>
          </p:nvSpPr>
          <p:spPr>
            <a:xfrm>
              <a:off x="3353988" y="1337275"/>
              <a:ext cx="78250" cy="98375"/>
            </a:xfrm>
            <a:custGeom>
              <a:avLst/>
              <a:gdLst/>
              <a:ahLst/>
              <a:cxnLst/>
              <a:rect l="l" t="t" r="r" b="b"/>
              <a:pathLst>
                <a:path w="3130" h="3935" extrusionOk="0">
                  <a:moveTo>
                    <a:pt x="70" y="1"/>
                  </a:moveTo>
                  <a:cubicBezTo>
                    <a:pt x="0" y="71"/>
                    <a:pt x="0" y="141"/>
                    <a:pt x="0" y="298"/>
                  </a:cubicBezTo>
                  <a:lnTo>
                    <a:pt x="0" y="665"/>
                  </a:lnTo>
                  <a:cubicBezTo>
                    <a:pt x="0" y="1102"/>
                    <a:pt x="280" y="1382"/>
                    <a:pt x="717" y="1382"/>
                  </a:cubicBezTo>
                  <a:cubicBezTo>
                    <a:pt x="1084" y="1382"/>
                    <a:pt x="1381" y="1679"/>
                    <a:pt x="1381" y="2046"/>
                  </a:cubicBezTo>
                  <a:lnTo>
                    <a:pt x="1381" y="3567"/>
                  </a:lnTo>
                  <a:cubicBezTo>
                    <a:pt x="1381" y="3724"/>
                    <a:pt x="1381" y="3864"/>
                    <a:pt x="1451" y="3934"/>
                  </a:cubicBezTo>
                  <a:lnTo>
                    <a:pt x="1451" y="3497"/>
                  </a:lnTo>
                  <a:cubicBezTo>
                    <a:pt x="1451" y="3200"/>
                    <a:pt x="1748" y="2990"/>
                    <a:pt x="2028" y="2990"/>
                  </a:cubicBezTo>
                  <a:lnTo>
                    <a:pt x="2325" y="2990"/>
                  </a:lnTo>
                  <a:cubicBezTo>
                    <a:pt x="2465" y="2990"/>
                    <a:pt x="2623" y="2920"/>
                    <a:pt x="2692" y="2850"/>
                  </a:cubicBezTo>
                  <a:cubicBezTo>
                    <a:pt x="2762" y="2763"/>
                    <a:pt x="2832" y="2693"/>
                    <a:pt x="2990" y="2623"/>
                  </a:cubicBezTo>
                  <a:cubicBezTo>
                    <a:pt x="3060" y="2483"/>
                    <a:pt x="3129" y="2326"/>
                    <a:pt x="3129" y="2186"/>
                  </a:cubicBezTo>
                  <a:cubicBezTo>
                    <a:pt x="3129" y="1749"/>
                    <a:pt x="2762" y="1382"/>
                    <a:pt x="2325" y="1382"/>
                  </a:cubicBezTo>
                  <a:lnTo>
                    <a:pt x="2185" y="1382"/>
                  </a:lnTo>
                  <a:cubicBezTo>
                    <a:pt x="2028" y="1382"/>
                    <a:pt x="1888" y="1242"/>
                    <a:pt x="1888" y="1015"/>
                  </a:cubicBezTo>
                  <a:lnTo>
                    <a:pt x="1888" y="665"/>
                  </a:lnTo>
                  <a:cubicBezTo>
                    <a:pt x="1888" y="298"/>
                    <a:pt x="1521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5"/>
            <p:cNvSpPr/>
            <p:nvPr/>
          </p:nvSpPr>
          <p:spPr>
            <a:xfrm>
              <a:off x="3625388" y="1349950"/>
              <a:ext cx="54650" cy="40225"/>
            </a:xfrm>
            <a:custGeom>
              <a:avLst/>
              <a:gdLst/>
              <a:ahLst/>
              <a:cxnLst/>
              <a:rect l="l" t="t" r="r" b="b"/>
              <a:pathLst>
                <a:path w="2186" h="1609" extrusionOk="0">
                  <a:moveTo>
                    <a:pt x="787" y="1"/>
                  </a:moveTo>
                  <a:cubicBezTo>
                    <a:pt x="350" y="1"/>
                    <a:pt x="0" y="368"/>
                    <a:pt x="0" y="805"/>
                  </a:cubicBezTo>
                  <a:cubicBezTo>
                    <a:pt x="0" y="1242"/>
                    <a:pt x="350" y="1609"/>
                    <a:pt x="787" y="1609"/>
                  </a:cubicBezTo>
                  <a:lnTo>
                    <a:pt x="1381" y="1609"/>
                  </a:lnTo>
                  <a:cubicBezTo>
                    <a:pt x="1818" y="1609"/>
                    <a:pt x="2185" y="1242"/>
                    <a:pt x="2185" y="805"/>
                  </a:cubicBezTo>
                  <a:cubicBezTo>
                    <a:pt x="2185" y="368"/>
                    <a:pt x="181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5"/>
            <p:cNvSpPr/>
            <p:nvPr/>
          </p:nvSpPr>
          <p:spPr>
            <a:xfrm>
              <a:off x="3565063" y="10860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0"/>
                  </a:moveTo>
                  <a:cubicBezTo>
                    <a:pt x="298" y="0"/>
                    <a:pt x="141" y="70"/>
                    <a:pt x="71" y="140"/>
                  </a:cubicBezTo>
                  <a:cubicBezTo>
                    <a:pt x="1" y="227"/>
                    <a:pt x="1" y="297"/>
                    <a:pt x="1" y="437"/>
                  </a:cubicBezTo>
                  <a:cubicBezTo>
                    <a:pt x="1" y="507"/>
                    <a:pt x="1" y="664"/>
                    <a:pt x="71" y="734"/>
                  </a:cubicBezTo>
                  <a:cubicBezTo>
                    <a:pt x="141" y="804"/>
                    <a:pt x="298" y="804"/>
                    <a:pt x="368" y="804"/>
                  </a:cubicBezTo>
                  <a:cubicBezTo>
                    <a:pt x="508" y="804"/>
                    <a:pt x="578" y="804"/>
                    <a:pt x="665" y="734"/>
                  </a:cubicBezTo>
                  <a:cubicBezTo>
                    <a:pt x="735" y="664"/>
                    <a:pt x="805" y="507"/>
                    <a:pt x="805" y="437"/>
                  </a:cubicBezTo>
                  <a:cubicBezTo>
                    <a:pt x="805" y="297"/>
                    <a:pt x="735" y="227"/>
                    <a:pt x="665" y="140"/>
                  </a:cubicBezTo>
                  <a:cubicBezTo>
                    <a:pt x="578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5"/>
            <p:cNvSpPr/>
            <p:nvPr/>
          </p:nvSpPr>
          <p:spPr>
            <a:xfrm>
              <a:off x="3224613" y="1086000"/>
              <a:ext cx="510050" cy="510025"/>
            </a:xfrm>
            <a:custGeom>
              <a:avLst/>
              <a:gdLst/>
              <a:ahLst/>
              <a:cxnLst/>
              <a:rect l="l" t="t" r="r" b="b"/>
              <a:pathLst>
                <a:path w="20402" h="20401" extrusionOk="0">
                  <a:moveTo>
                    <a:pt x="10192" y="18792"/>
                  </a:moveTo>
                  <a:cubicBezTo>
                    <a:pt x="10420" y="18792"/>
                    <a:pt x="10560" y="18932"/>
                    <a:pt x="10560" y="19160"/>
                  </a:cubicBezTo>
                  <a:cubicBezTo>
                    <a:pt x="10560" y="19369"/>
                    <a:pt x="10420" y="19597"/>
                    <a:pt x="10192" y="19597"/>
                  </a:cubicBezTo>
                  <a:cubicBezTo>
                    <a:pt x="9983" y="19597"/>
                    <a:pt x="9825" y="19369"/>
                    <a:pt x="9825" y="19160"/>
                  </a:cubicBezTo>
                  <a:cubicBezTo>
                    <a:pt x="9825" y="18932"/>
                    <a:pt x="9983" y="18792"/>
                    <a:pt x="10192" y="18792"/>
                  </a:cubicBezTo>
                  <a:close/>
                  <a:moveTo>
                    <a:pt x="438" y="0"/>
                  </a:moveTo>
                  <a:cubicBezTo>
                    <a:pt x="211" y="0"/>
                    <a:pt x="1" y="227"/>
                    <a:pt x="1" y="437"/>
                  </a:cubicBezTo>
                  <a:lnTo>
                    <a:pt x="1" y="3286"/>
                  </a:lnTo>
                  <a:cubicBezTo>
                    <a:pt x="1" y="3496"/>
                    <a:pt x="211" y="3724"/>
                    <a:pt x="438" y="3724"/>
                  </a:cubicBezTo>
                  <a:lnTo>
                    <a:pt x="438" y="16310"/>
                  </a:lnTo>
                  <a:cubicBezTo>
                    <a:pt x="438" y="16537"/>
                    <a:pt x="578" y="16747"/>
                    <a:pt x="805" y="16747"/>
                  </a:cubicBezTo>
                  <a:lnTo>
                    <a:pt x="2396" y="16747"/>
                  </a:lnTo>
                  <a:cubicBezTo>
                    <a:pt x="2623" y="16747"/>
                    <a:pt x="2763" y="16537"/>
                    <a:pt x="2763" y="16310"/>
                  </a:cubicBezTo>
                  <a:cubicBezTo>
                    <a:pt x="2763" y="16100"/>
                    <a:pt x="2623" y="15960"/>
                    <a:pt x="2396" y="15960"/>
                  </a:cubicBezTo>
                  <a:lnTo>
                    <a:pt x="1242" y="15960"/>
                  </a:lnTo>
                  <a:lnTo>
                    <a:pt x="1242" y="3724"/>
                  </a:lnTo>
                  <a:lnTo>
                    <a:pt x="19160" y="3724"/>
                  </a:lnTo>
                  <a:lnTo>
                    <a:pt x="19160" y="15960"/>
                  </a:lnTo>
                  <a:lnTo>
                    <a:pt x="5612" y="15960"/>
                  </a:lnTo>
                  <a:cubicBezTo>
                    <a:pt x="5385" y="15960"/>
                    <a:pt x="5175" y="16100"/>
                    <a:pt x="5175" y="16310"/>
                  </a:cubicBezTo>
                  <a:cubicBezTo>
                    <a:pt x="5175" y="16537"/>
                    <a:pt x="5385" y="16747"/>
                    <a:pt x="5612" y="16747"/>
                  </a:cubicBezTo>
                  <a:lnTo>
                    <a:pt x="9825" y="16747"/>
                  </a:lnTo>
                  <a:lnTo>
                    <a:pt x="9825" y="18058"/>
                  </a:lnTo>
                  <a:cubicBezTo>
                    <a:pt x="9318" y="18216"/>
                    <a:pt x="9039" y="18653"/>
                    <a:pt x="9039" y="19160"/>
                  </a:cubicBezTo>
                  <a:cubicBezTo>
                    <a:pt x="9039" y="19806"/>
                    <a:pt x="9546" y="20401"/>
                    <a:pt x="10192" y="20401"/>
                  </a:cubicBezTo>
                  <a:cubicBezTo>
                    <a:pt x="10857" y="20401"/>
                    <a:pt x="11364" y="19806"/>
                    <a:pt x="11364" y="19160"/>
                  </a:cubicBezTo>
                  <a:cubicBezTo>
                    <a:pt x="11364" y="18653"/>
                    <a:pt x="11067" y="18216"/>
                    <a:pt x="10560" y="18058"/>
                  </a:cubicBezTo>
                  <a:lnTo>
                    <a:pt x="10560" y="16747"/>
                  </a:lnTo>
                  <a:lnTo>
                    <a:pt x="19597" y="16747"/>
                  </a:lnTo>
                  <a:cubicBezTo>
                    <a:pt x="19807" y="16747"/>
                    <a:pt x="19965" y="16537"/>
                    <a:pt x="19965" y="16310"/>
                  </a:cubicBezTo>
                  <a:lnTo>
                    <a:pt x="19965" y="3724"/>
                  </a:lnTo>
                  <a:cubicBezTo>
                    <a:pt x="20174" y="3724"/>
                    <a:pt x="20402" y="3496"/>
                    <a:pt x="20402" y="3286"/>
                  </a:cubicBezTo>
                  <a:lnTo>
                    <a:pt x="20402" y="437"/>
                  </a:lnTo>
                  <a:cubicBezTo>
                    <a:pt x="20402" y="227"/>
                    <a:pt x="20174" y="0"/>
                    <a:pt x="19965" y="0"/>
                  </a:cubicBezTo>
                  <a:lnTo>
                    <a:pt x="15594" y="0"/>
                  </a:lnTo>
                  <a:cubicBezTo>
                    <a:pt x="15367" y="0"/>
                    <a:pt x="15227" y="227"/>
                    <a:pt x="15227" y="437"/>
                  </a:cubicBezTo>
                  <a:cubicBezTo>
                    <a:pt x="15227" y="664"/>
                    <a:pt x="15367" y="804"/>
                    <a:pt x="15594" y="804"/>
                  </a:cubicBezTo>
                  <a:lnTo>
                    <a:pt x="19597" y="804"/>
                  </a:lnTo>
                  <a:lnTo>
                    <a:pt x="19597" y="2919"/>
                  </a:lnTo>
                  <a:lnTo>
                    <a:pt x="805" y="2919"/>
                  </a:lnTo>
                  <a:lnTo>
                    <a:pt x="805" y="804"/>
                  </a:lnTo>
                  <a:lnTo>
                    <a:pt x="12308" y="804"/>
                  </a:lnTo>
                  <a:cubicBezTo>
                    <a:pt x="12535" y="804"/>
                    <a:pt x="12675" y="664"/>
                    <a:pt x="12675" y="437"/>
                  </a:cubicBezTo>
                  <a:cubicBezTo>
                    <a:pt x="12675" y="227"/>
                    <a:pt x="12535" y="0"/>
                    <a:pt x="12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5"/>
            <p:cNvSpPr/>
            <p:nvPr/>
          </p:nvSpPr>
          <p:spPr>
            <a:xfrm>
              <a:off x="3280988" y="1211850"/>
              <a:ext cx="163925" cy="100100"/>
            </a:xfrm>
            <a:custGeom>
              <a:avLst/>
              <a:gdLst/>
              <a:ahLst/>
              <a:cxnLst/>
              <a:rect l="l" t="t" r="r" b="b"/>
              <a:pathLst>
                <a:path w="6557" h="4004" extrusionOk="0">
                  <a:moveTo>
                    <a:pt x="5385" y="787"/>
                  </a:moveTo>
                  <a:cubicBezTo>
                    <a:pt x="5612" y="787"/>
                    <a:pt x="5752" y="945"/>
                    <a:pt x="5752" y="1154"/>
                  </a:cubicBezTo>
                  <a:lnTo>
                    <a:pt x="5752" y="1312"/>
                  </a:lnTo>
                  <a:cubicBezTo>
                    <a:pt x="5752" y="1521"/>
                    <a:pt x="5612" y="1661"/>
                    <a:pt x="5385" y="1661"/>
                  </a:cubicBezTo>
                  <a:cubicBezTo>
                    <a:pt x="4808" y="1661"/>
                    <a:pt x="4301" y="2186"/>
                    <a:pt x="4301" y="2833"/>
                  </a:cubicBezTo>
                  <a:cubicBezTo>
                    <a:pt x="4301" y="3060"/>
                    <a:pt x="4074" y="3200"/>
                    <a:pt x="3934" y="3200"/>
                  </a:cubicBezTo>
                  <a:lnTo>
                    <a:pt x="2763" y="3200"/>
                  </a:lnTo>
                  <a:cubicBezTo>
                    <a:pt x="2553" y="3200"/>
                    <a:pt x="2413" y="3060"/>
                    <a:pt x="2413" y="2833"/>
                  </a:cubicBezTo>
                  <a:lnTo>
                    <a:pt x="2413" y="2763"/>
                  </a:lnTo>
                  <a:cubicBezTo>
                    <a:pt x="2413" y="2098"/>
                    <a:pt x="1819" y="1591"/>
                    <a:pt x="1242" y="1591"/>
                  </a:cubicBezTo>
                  <a:cubicBezTo>
                    <a:pt x="1015" y="1591"/>
                    <a:pt x="805" y="1452"/>
                    <a:pt x="805" y="1224"/>
                  </a:cubicBezTo>
                  <a:cubicBezTo>
                    <a:pt x="805" y="945"/>
                    <a:pt x="1015" y="787"/>
                    <a:pt x="1242" y="787"/>
                  </a:cubicBezTo>
                  <a:close/>
                  <a:moveTo>
                    <a:pt x="1242" y="1"/>
                  </a:moveTo>
                  <a:cubicBezTo>
                    <a:pt x="578" y="1"/>
                    <a:pt x="1" y="508"/>
                    <a:pt x="1" y="1224"/>
                  </a:cubicBezTo>
                  <a:cubicBezTo>
                    <a:pt x="1" y="1889"/>
                    <a:pt x="578" y="2396"/>
                    <a:pt x="1242" y="2396"/>
                  </a:cubicBezTo>
                  <a:cubicBezTo>
                    <a:pt x="1382" y="2396"/>
                    <a:pt x="1609" y="2535"/>
                    <a:pt x="1609" y="2763"/>
                  </a:cubicBezTo>
                  <a:lnTo>
                    <a:pt x="1609" y="2833"/>
                  </a:lnTo>
                  <a:cubicBezTo>
                    <a:pt x="1609" y="3497"/>
                    <a:pt x="2116" y="4004"/>
                    <a:pt x="2763" y="4004"/>
                  </a:cubicBezTo>
                  <a:lnTo>
                    <a:pt x="3934" y="4004"/>
                  </a:lnTo>
                  <a:cubicBezTo>
                    <a:pt x="4511" y="4004"/>
                    <a:pt x="5036" y="3497"/>
                    <a:pt x="5036" y="2833"/>
                  </a:cubicBezTo>
                  <a:cubicBezTo>
                    <a:pt x="5036" y="2623"/>
                    <a:pt x="5245" y="2465"/>
                    <a:pt x="5385" y="2465"/>
                  </a:cubicBezTo>
                  <a:cubicBezTo>
                    <a:pt x="6049" y="2465"/>
                    <a:pt x="6556" y="1959"/>
                    <a:pt x="6556" y="1312"/>
                  </a:cubicBezTo>
                  <a:lnTo>
                    <a:pt x="6556" y="1154"/>
                  </a:lnTo>
                  <a:cubicBezTo>
                    <a:pt x="6556" y="508"/>
                    <a:pt x="6049" y="1"/>
                    <a:pt x="5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5"/>
            <p:cNvSpPr/>
            <p:nvPr/>
          </p:nvSpPr>
          <p:spPr>
            <a:xfrm>
              <a:off x="3444888" y="1198750"/>
              <a:ext cx="224225" cy="253500"/>
            </a:xfrm>
            <a:custGeom>
              <a:avLst/>
              <a:gdLst/>
              <a:ahLst/>
              <a:cxnLst/>
              <a:rect l="l" t="t" r="r" b="b"/>
              <a:pathLst>
                <a:path w="8969" h="10140" extrusionOk="0">
                  <a:moveTo>
                    <a:pt x="7133" y="804"/>
                  </a:moveTo>
                  <a:lnTo>
                    <a:pt x="7133" y="1241"/>
                  </a:lnTo>
                  <a:cubicBezTo>
                    <a:pt x="7133" y="1678"/>
                    <a:pt x="7500" y="2045"/>
                    <a:pt x="7937" y="2045"/>
                  </a:cubicBezTo>
                  <a:lnTo>
                    <a:pt x="8164" y="2045"/>
                  </a:lnTo>
                  <a:lnTo>
                    <a:pt x="8164" y="2115"/>
                  </a:lnTo>
                  <a:lnTo>
                    <a:pt x="8164" y="2413"/>
                  </a:lnTo>
                  <a:lnTo>
                    <a:pt x="8164" y="2483"/>
                  </a:lnTo>
                  <a:cubicBezTo>
                    <a:pt x="7657" y="2483"/>
                    <a:pt x="7290" y="2850"/>
                    <a:pt x="7290" y="3287"/>
                  </a:cubicBezTo>
                  <a:cubicBezTo>
                    <a:pt x="7290" y="3427"/>
                    <a:pt x="7133" y="3584"/>
                    <a:pt x="6993" y="3584"/>
                  </a:cubicBezTo>
                  <a:lnTo>
                    <a:pt x="5105" y="3584"/>
                  </a:lnTo>
                  <a:cubicBezTo>
                    <a:pt x="4738" y="3584"/>
                    <a:pt x="4441" y="3864"/>
                    <a:pt x="4371" y="4231"/>
                  </a:cubicBezTo>
                  <a:lnTo>
                    <a:pt x="4231" y="4231"/>
                  </a:lnTo>
                  <a:lnTo>
                    <a:pt x="4231" y="3496"/>
                  </a:lnTo>
                  <a:cubicBezTo>
                    <a:pt x="4231" y="3287"/>
                    <a:pt x="4004" y="3059"/>
                    <a:pt x="3794" y="3059"/>
                  </a:cubicBezTo>
                  <a:lnTo>
                    <a:pt x="2046" y="3059"/>
                  </a:lnTo>
                  <a:cubicBezTo>
                    <a:pt x="1749" y="3059"/>
                    <a:pt x="1609" y="2920"/>
                    <a:pt x="1609" y="2622"/>
                  </a:cubicBezTo>
                  <a:cubicBezTo>
                    <a:pt x="1609" y="2483"/>
                    <a:pt x="1749" y="2343"/>
                    <a:pt x="1888" y="2343"/>
                  </a:cubicBezTo>
                  <a:cubicBezTo>
                    <a:pt x="2325" y="2343"/>
                    <a:pt x="2693" y="1976"/>
                    <a:pt x="2693" y="1539"/>
                  </a:cubicBezTo>
                  <a:cubicBezTo>
                    <a:pt x="2693" y="1102"/>
                    <a:pt x="2990" y="804"/>
                    <a:pt x="3357" y="804"/>
                  </a:cubicBezTo>
                  <a:close/>
                  <a:moveTo>
                    <a:pt x="3427" y="5035"/>
                  </a:moveTo>
                  <a:cubicBezTo>
                    <a:pt x="3427" y="5035"/>
                    <a:pt x="3497" y="5105"/>
                    <a:pt x="3497" y="5175"/>
                  </a:cubicBezTo>
                  <a:cubicBezTo>
                    <a:pt x="3497" y="5612"/>
                    <a:pt x="3864" y="5979"/>
                    <a:pt x="4301" y="5979"/>
                  </a:cubicBezTo>
                  <a:lnTo>
                    <a:pt x="4301" y="6416"/>
                  </a:lnTo>
                  <a:lnTo>
                    <a:pt x="4074" y="6416"/>
                  </a:lnTo>
                  <a:cubicBezTo>
                    <a:pt x="3637" y="6416"/>
                    <a:pt x="3287" y="6783"/>
                    <a:pt x="3287" y="7220"/>
                  </a:cubicBezTo>
                  <a:lnTo>
                    <a:pt x="3287" y="8094"/>
                  </a:lnTo>
                  <a:cubicBezTo>
                    <a:pt x="3287" y="8164"/>
                    <a:pt x="3200" y="8234"/>
                    <a:pt x="3130" y="8234"/>
                  </a:cubicBezTo>
                  <a:cubicBezTo>
                    <a:pt x="2850" y="8234"/>
                    <a:pt x="2553" y="8391"/>
                    <a:pt x="2413" y="8601"/>
                  </a:cubicBezTo>
                  <a:lnTo>
                    <a:pt x="2256" y="8671"/>
                  </a:lnTo>
                  <a:lnTo>
                    <a:pt x="2256" y="7360"/>
                  </a:lnTo>
                  <a:cubicBezTo>
                    <a:pt x="2256" y="6783"/>
                    <a:pt x="1819" y="6346"/>
                    <a:pt x="1242" y="6346"/>
                  </a:cubicBezTo>
                  <a:cubicBezTo>
                    <a:pt x="944" y="6346"/>
                    <a:pt x="805" y="6119"/>
                    <a:pt x="805" y="5909"/>
                  </a:cubicBezTo>
                  <a:lnTo>
                    <a:pt x="805" y="5542"/>
                  </a:lnTo>
                  <a:cubicBezTo>
                    <a:pt x="805" y="5245"/>
                    <a:pt x="944" y="5035"/>
                    <a:pt x="1242" y="5035"/>
                  </a:cubicBezTo>
                  <a:close/>
                  <a:moveTo>
                    <a:pt x="3357" y="0"/>
                  </a:moveTo>
                  <a:cubicBezTo>
                    <a:pt x="2553" y="0"/>
                    <a:pt x="1888" y="664"/>
                    <a:pt x="1888" y="1539"/>
                  </a:cubicBezTo>
                  <a:cubicBezTo>
                    <a:pt x="1242" y="1539"/>
                    <a:pt x="805" y="2045"/>
                    <a:pt x="805" y="2622"/>
                  </a:cubicBezTo>
                  <a:cubicBezTo>
                    <a:pt x="805" y="3357"/>
                    <a:pt x="1312" y="3864"/>
                    <a:pt x="2046" y="3864"/>
                  </a:cubicBezTo>
                  <a:lnTo>
                    <a:pt x="3427" y="3864"/>
                  </a:lnTo>
                  <a:lnTo>
                    <a:pt x="3427" y="4231"/>
                  </a:lnTo>
                  <a:lnTo>
                    <a:pt x="1242" y="4231"/>
                  </a:lnTo>
                  <a:cubicBezTo>
                    <a:pt x="507" y="4231"/>
                    <a:pt x="0" y="4808"/>
                    <a:pt x="0" y="5542"/>
                  </a:cubicBezTo>
                  <a:lnTo>
                    <a:pt x="0" y="5909"/>
                  </a:lnTo>
                  <a:cubicBezTo>
                    <a:pt x="0" y="6556"/>
                    <a:pt x="507" y="7150"/>
                    <a:pt x="1242" y="7150"/>
                  </a:cubicBezTo>
                  <a:cubicBezTo>
                    <a:pt x="1381" y="7150"/>
                    <a:pt x="1451" y="7220"/>
                    <a:pt x="1451" y="7360"/>
                  </a:cubicBezTo>
                  <a:lnTo>
                    <a:pt x="1451" y="9772"/>
                  </a:lnTo>
                  <a:cubicBezTo>
                    <a:pt x="1451" y="9912"/>
                    <a:pt x="1609" y="10052"/>
                    <a:pt x="1749" y="10139"/>
                  </a:cubicBezTo>
                  <a:lnTo>
                    <a:pt x="1888" y="10139"/>
                  </a:lnTo>
                  <a:cubicBezTo>
                    <a:pt x="1976" y="10139"/>
                    <a:pt x="2116" y="10052"/>
                    <a:pt x="2186" y="9982"/>
                  </a:cubicBezTo>
                  <a:lnTo>
                    <a:pt x="2990" y="9108"/>
                  </a:lnTo>
                  <a:cubicBezTo>
                    <a:pt x="2990" y="9108"/>
                    <a:pt x="3060" y="9038"/>
                    <a:pt x="3130" y="9038"/>
                  </a:cubicBezTo>
                  <a:cubicBezTo>
                    <a:pt x="3637" y="9038"/>
                    <a:pt x="4074" y="8601"/>
                    <a:pt x="4074" y="8094"/>
                  </a:cubicBezTo>
                  <a:lnTo>
                    <a:pt x="4074" y="7220"/>
                  </a:lnTo>
                  <a:lnTo>
                    <a:pt x="4301" y="7220"/>
                  </a:lnTo>
                  <a:cubicBezTo>
                    <a:pt x="4738" y="7220"/>
                    <a:pt x="5105" y="6853"/>
                    <a:pt x="5105" y="6416"/>
                  </a:cubicBezTo>
                  <a:lnTo>
                    <a:pt x="5105" y="5979"/>
                  </a:lnTo>
                  <a:cubicBezTo>
                    <a:pt x="5105" y="5542"/>
                    <a:pt x="4738" y="5175"/>
                    <a:pt x="4301" y="5175"/>
                  </a:cubicBezTo>
                  <a:lnTo>
                    <a:pt x="4301" y="5035"/>
                  </a:lnTo>
                  <a:lnTo>
                    <a:pt x="4441" y="5035"/>
                  </a:lnTo>
                  <a:cubicBezTo>
                    <a:pt x="4808" y="5035"/>
                    <a:pt x="5175" y="4738"/>
                    <a:pt x="5175" y="4371"/>
                  </a:cubicBezTo>
                  <a:lnTo>
                    <a:pt x="6993" y="4371"/>
                  </a:lnTo>
                  <a:cubicBezTo>
                    <a:pt x="7570" y="4371"/>
                    <a:pt x="8094" y="3864"/>
                    <a:pt x="8094" y="3287"/>
                  </a:cubicBezTo>
                  <a:lnTo>
                    <a:pt x="8164" y="3287"/>
                  </a:lnTo>
                  <a:cubicBezTo>
                    <a:pt x="8601" y="3287"/>
                    <a:pt x="8968" y="2920"/>
                    <a:pt x="8968" y="2413"/>
                  </a:cubicBezTo>
                  <a:lnTo>
                    <a:pt x="8968" y="2115"/>
                  </a:lnTo>
                  <a:cubicBezTo>
                    <a:pt x="8968" y="1608"/>
                    <a:pt x="8601" y="1241"/>
                    <a:pt x="8164" y="1241"/>
                  </a:cubicBezTo>
                  <a:lnTo>
                    <a:pt x="7937" y="1241"/>
                  </a:lnTo>
                  <a:lnTo>
                    <a:pt x="7937" y="804"/>
                  </a:lnTo>
                  <a:cubicBezTo>
                    <a:pt x="7937" y="367"/>
                    <a:pt x="7570" y="0"/>
                    <a:pt x="70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5"/>
            <p:cNvSpPr/>
            <p:nvPr/>
          </p:nvSpPr>
          <p:spPr>
            <a:xfrm>
              <a:off x="3313788" y="1326350"/>
              <a:ext cx="127625" cy="136825"/>
            </a:xfrm>
            <a:custGeom>
              <a:avLst/>
              <a:gdLst/>
              <a:ahLst/>
              <a:cxnLst/>
              <a:rect l="l" t="t" r="r" b="b"/>
              <a:pathLst>
                <a:path w="5105" h="5473" extrusionOk="0">
                  <a:moveTo>
                    <a:pt x="2762" y="805"/>
                  </a:moveTo>
                  <a:cubicBezTo>
                    <a:pt x="2919" y="805"/>
                    <a:pt x="3059" y="945"/>
                    <a:pt x="3059" y="1102"/>
                  </a:cubicBezTo>
                  <a:lnTo>
                    <a:pt x="3059" y="1452"/>
                  </a:lnTo>
                  <a:cubicBezTo>
                    <a:pt x="3059" y="1889"/>
                    <a:pt x="3426" y="2186"/>
                    <a:pt x="3793" y="2186"/>
                  </a:cubicBezTo>
                  <a:lnTo>
                    <a:pt x="3933" y="2186"/>
                  </a:lnTo>
                  <a:cubicBezTo>
                    <a:pt x="4161" y="2186"/>
                    <a:pt x="4300" y="2413"/>
                    <a:pt x="4300" y="2623"/>
                  </a:cubicBezTo>
                  <a:cubicBezTo>
                    <a:pt x="4300" y="2850"/>
                    <a:pt x="4161" y="2990"/>
                    <a:pt x="3933" y="2990"/>
                  </a:cubicBezTo>
                  <a:lnTo>
                    <a:pt x="3636" y="2990"/>
                  </a:lnTo>
                  <a:cubicBezTo>
                    <a:pt x="3129" y="2990"/>
                    <a:pt x="2692" y="3427"/>
                    <a:pt x="2692" y="3934"/>
                  </a:cubicBezTo>
                  <a:lnTo>
                    <a:pt x="2692" y="4441"/>
                  </a:lnTo>
                  <a:cubicBezTo>
                    <a:pt x="2692" y="4598"/>
                    <a:pt x="2552" y="4668"/>
                    <a:pt x="2412" y="4668"/>
                  </a:cubicBezTo>
                  <a:cubicBezTo>
                    <a:pt x="2325" y="4668"/>
                    <a:pt x="2185" y="4598"/>
                    <a:pt x="2185" y="4441"/>
                  </a:cubicBezTo>
                  <a:lnTo>
                    <a:pt x="2185" y="2920"/>
                  </a:lnTo>
                  <a:cubicBezTo>
                    <a:pt x="2185" y="2326"/>
                    <a:pt x="1678" y="1819"/>
                    <a:pt x="1101" y="1819"/>
                  </a:cubicBezTo>
                  <a:cubicBezTo>
                    <a:pt x="944" y="1819"/>
                    <a:pt x="804" y="1679"/>
                    <a:pt x="804" y="1539"/>
                  </a:cubicBezTo>
                  <a:lnTo>
                    <a:pt x="804" y="1102"/>
                  </a:lnTo>
                  <a:cubicBezTo>
                    <a:pt x="804" y="945"/>
                    <a:pt x="944" y="805"/>
                    <a:pt x="1101" y="805"/>
                  </a:cubicBezTo>
                  <a:close/>
                  <a:moveTo>
                    <a:pt x="1101" y="1"/>
                  </a:moveTo>
                  <a:cubicBezTo>
                    <a:pt x="507" y="1"/>
                    <a:pt x="0" y="508"/>
                    <a:pt x="0" y="1102"/>
                  </a:cubicBezTo>
                  <a:lnTo>
                    <a:pt x="0" y="1539"/>
                  </a:lnTo>
                  <a:cubicBezTo>
                    <a:pt x="0" y="2116"/>
                    <a:pt x="507" y="2623"/>
                    <a:pt x="1101" y="2623"/>
                  </a:cubicBezTo>
                  <a:cubicBezTo>
                    <a:pt x="1241" y="2623"/>
                    <a:pt x="1381" y="2763"/>
                    <a:pt x="1381" y="2920"/>
                  </a:cubicBezTo>
                  <a:lnTo>
                    <a:pt x="1381" y="4441"/>
                  </a:lnTo>
                  <a:cubicBezTo>
                    <a:pt x="1381" y="5035"/>
                    <a:pt x="1888" y="5472"/>
                    <a:pt x="2412" y="5472"/>
                  </a:cubicBezTo>
                  <a:cubicBezTo>
                    <a:pt x="2989" y="5472"/>
                    <a:pt x="3496" y="5035"/>
                    <a:pt x="3496" y="4441"/>
                  </a:cubicBezTo>
                  <a:lnTo>
                    <a:pt x="3496" y="3934"/>
                  </a:lnTo>
                  <a:cubicBezTo>
                    <a:pt x="3496" y="3864"/>
                    <a:pt x="3566" y="3794"/>
                    <a:pt x="3636" y="3794"/>
                  </a:cubicBezTo>
                  <a:lnTo>
                    <a:pt x="3933" y="3794"/>
                  </a:lnTo>
                  <a:cubicBezTo>
                    <a:pt x="4598" y="3794"/>
                    <a:pt x="5105" y="3287"/>
                    <a:pt x="5105" y="2623"/>
                  </a:cubicBezTo>
                  <a:cubicBezTo>
                    <a:pt x="5105" y="1976"/>
                    <a:pt x="4598" y="1382"/>
                    <a:pt x="3933" y="1382"/>
                  </a:cubicBezTo>
                  <a:lnTo>
                    <a:pt x="3863" y="1382"/>
                  </a:lnTo>
                  <a:lnTo>
                    <a:pt x="3863" y="1102"/>
                  </a:lnTo>
                  <a:cubicBezTo>
                    <a:pt x="3863" y="508"/>
                    <a:pt x="3356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5"/>
            <p:cNvSpPr/>
            <p:nvPr/>
          </p:nvSpPr>
          <p:spPr>
            <a:xfrm>
              <a:off x="3616213" y="1340775"/>
              <a:ext cx="72575" cy="58600"/>
            </a:xfrm>
            <a:custGeom>
              <a:avLst/>
              <a:gdLst/>
              <a:ahLst/>
              <a:cxnLst/>
              <a:rect l="l" t="t" r="r" b="b"/>
              <a:pathLst>
                <a:path w="2903" h="2344" extrusionOk="0">
                  <a:moveTo>
                    <a:pt x="1748" y="805"/>
                  </a:moveTo>
                  <a:cubicBezTo>
                    <a:pt x="1958" y="805"/>
                    <a:pt x="2115" y="962"/>
                    <a:pt x="2115" y="1172"/>
                  </a:cubicBezTo>
                  <a:cubicBezTo>
                    <a:pt x="2115" y="1399"/>
                    <a:pt x="1958" y="1539"/>
                    <a:pt x="1748" y="1539"/>
                  </a:cubicBezTo>
                  <a:lnTo>
                    <a:pt x="1154" y="1539"/>
                  </a:lnTo>
                  <a:cubicBezTo>
                    <a:pt x="944" y="1539"/>
                    <a:pt x="804" y="1399"/>
                    <a:pt x="804" y="1172"/>
                  </a:cubicBezTo>
                  <a:cubicBezTo>
                    <a:pt x="804" y="962"/>
                    <a:pt x="944" y="805"/>
                    <a:pt x="1154" y="805"/>
                  </a:cubicBezTo>
                  <a:close/>
                  <a:moveTo>
                    <a:pt x="1154" y="1"/>
                  </a:moveTo>
                  <a:cubicBezTo>
                    <a:pt x="507" y="1"/>
                    <a:pt x="0" y="525"/>
                    <a:pt x="0" y="1172"/>
                  </a:cubicBezTo>
                  <a:cubicBezTo>
                    <a:pt x="0" y="1836"/>
                    <a:pt x="507" y="2343"/>
                    <a:pt x="1154" y="2343"/>
                  </a:cubicBezTo>
                  <a:lnTo>
                    <a:pt x="1748" y="2343"/>
                  </a:lnTo>
                  <a:cubicBezTo>
                    <a:pt x="2395" y="2343"/>
                    <a:pt x="2902" y="1836"/>
                    <a:pt x="2902" y="1172"/>
                  </a:cubicBezTo>
                  <a:cubicBezTo>
                    <a:pt x="2902" y="525"/>
                    <a:pt x="2395" y="1"/>
                    <a:pt x="1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5"/>
            <p:cNvSpPr/>
            <p:nvPr/>
          </p:nvSpPr>
          <p:spPr>
            <a:xfrm>
              <a:off x="3313788" y="1485000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367" y="0"/>
                  </a:moveTo>
                  <a:cubicBezTo>
                    <a:pt x="297" y="0"/>
                    <a:pt x="227" y="0"/>
                    <a:pt x="140" y="70"/>
                  </a:cubicBezTo>
                  <a:cubicBezTo>
                    <a:pt x="70" y="140"/>
                    <a:pt x="0" y="280"/>
                    <a:pt x="0" y="350"/>
                  </a:cubicBezTo>
                  <a:cubicBezTo>
                    <a:pt x="0" y="507"/>
                    <a:pt x="70" y="577"/>
                    <a:pt x="140" y="647"/>
                  </a:cubicBezTo>
                  <a:cubicBezTo>
                    <a:pt x="227" y="717"/>
                    <a:pt x="297" y="787"/>
                    <a:pt x="367" y="787"/>
                  </a:cubicBezTo>
                  <a:cubicBezTo>
                    <a:pt x="507" y="787"/>
                    <a:pt x="577" y="717"/>
                    <a:pt x="664" y="647"/>
                  </a:cubicBezTo>
                  <a:cubicBezTo>
                    <a:pt x="734" y="577"/>
                    <a:pt x="804" y="507"/>
                    <a:pt x="804" y="350"/>
                  </a:cubicBezTo>
                  <a:cubicBezTo>
                    <a:pt x="804" y="280"/>
                    <a:pt x="734" y="140"/>
                    <a:pt x="664" y="70"/>
                  </a:cubicBezTo>
                  <a:cubicBezTo>
                    <a:pt x="577" y="0"/>
                    <a:pt x="50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5"/>
          <p:cNvGrpSpPr/>
          <p:nvPr/>
        </p:nvGrpSpPr>
        <p:grpSpPr>
          <a:xfrm>
            <a:off x="3268313" y="1818025"/>
            <a:ext cx="422650" cy="510025"/>
            <a:chOff x="3268313" y="1818025"/>
            <a:chExt cx="422650" cy="510025"/>
          </a:xfrm>
        </p:grpSpPr>
        <p:sp>
          <p:nvSpPr>
            <p:cNvPr id="2205" name="Google Shape;2205;p55"/>
            <p:cNvSpPr/>
            <p:nvPr/>
          </p:nvSpPr>
          <p:spPr>
            <a:xfrm>
              <a:off x="3279263" y="1828950"/>
              <a:ext cx="400775" cy="488175"/>
            </a:xfrm>
            <a:custGeom>
              <a:avLst/>
              <a:gdLst/>
              <a:ahLst/>
              <a:cxnLst/>
              <a:rect l="l" t="t" r="r" b="b"/>
              <a:pathLst>
                <a:path w="16031" h="19527" extrusionOk="0">
                  <a:moveTo>
                    <a:pt x="3863" y="0"/>
                  </a:moveTo>
                  <a:lnTo>
                    <a:pt x="0" y="3864"/>
                  </a:lnTo>
                  <a:lnTo>
                    <a:pt x="0" y="6416"/>
                  </a:lnTo>
                  <a:lnTo>
                    <a:pt x="0" y="18723"/>
                  </a:lnTo>
                  <a:cubicBezTo>
                    <a:pt x="0" y="19160"/>
                    <a:pt x="367" y="19527"/>
                    <a:pt x="804" y="19527"/>
                  </a:cubicBezTo>
                  <a:lnTo>
                    <a:pt x="15226" y="19527"/>
                  </a:lnTo>
                  <a:cubicBezTo>
                    <a:pt x="15663" y="19527"/>
                    <a:pt x="16030" y="19160"/>
                    <a:pt x="16030" y="18723"/>
                  </a:cubicBezTo>
                  <a:lnTo>
                    <a:pt x="16030" y="804"/>
                  </a:lnTo>
                  <a:cubicBezTo>
                    <a:pt x="16030" y="367"/>
                    <a:pt x="15663" y="0"/>
                    <a:pt x="15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5"/>
            <p:cNvSpPr/>
            <p:nvPr/>
          </p:nvSpPr>
          <p:spPr>
            <a:xfrm>
              <a:off x="3279263" y="1828950"/>
              <a:ext cx="96600" cy="96600"/>
            </a:xfrm>
            <a:custGeom>
              <a:avLst/>
              <a:gdLst/>
              <a:ahLst/>
              <a:cxnLst/>
              <a:rect l="l" t="t" r="r" b="b"/>
              <a:pathLst>
                <a:path w="3864" h="3864" extrusionOk="0">
                  <a:moveTo>
                    <a:pt x="3863" y="0"/>
                  </a:moveTo>
                  <a:lnTo>
                    <a:pt x="0" y="3864"/>
                  </a:lnTo>
                  <a:lnTo>
                    <a:pt x="3059" y="3864"/>
                  </a:lnTo>
                  <a:cubicBezTo>
                    <a:pt x="3496" y="3864"/>
                    <a:pt x="3863" y="3496"/>
                    <a:pt x="3863" y="3059"/>
                  </a:cubicBezTo>
                  <a:lnTo>
                    <a:pt x="3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5"/>
            <p:cNvSpPr/>
            <p:nvPr/>
          </p:nvSpPr>
          <p:spPr>
            <a:xfrm>
              <a:off x="3417788" y="2025600"/>
              <a:ext cx="209375" cy="104050"/>
            </a:xfrm>
            <a:custGeom>
              <a:avLst/>
              <a:gdLst/>
              <a:ahLst/>
              <a:cxnLst/>
              <a:rect l="l" t="t" r="r" b="b"/>
              <a:pathLst>
                <a:path w="8375" h="4162" extrusionOk="0">
                  <a:moveTo>
                    <a:pt x="5752" y="1"/>
                  </a:moveTo>
                  <a:lnTo>
                    <a:pt x="1" y="4161"/>
                  </a:lnTo>
                  <a:lnTo>
                    <a:pt x="8374" y="4161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5"/>
            <p:cNvSpPr/>
            <p:nvPr/>
          </p:nvSpPr>
          <p:spPr>
            <a:xfrm>
              <a:off x="3317263" y="1970975"/>
              <a:ext cx="320825" cy="167400"/>
            </a:xfrm>
            <a:custGeom>
              <a:avLst/>
              <a:gdLst/>
              <a:ahLst/>
              <a:cxnLst/>
              <a:rect l="l" t="t" r="r" b="b"/>
              <a:pathLst>
                <a:path w="12833" h="6696" extrusionOk="0">
                  <a:moveTo>
                    <a:pt x="8532" y="1015"/>
                  </a:moveTo>
                  <a:lnTo>
                    <a:pt x="9179" y="1976"/>
                  </a:lnTo>
                  <a:cubicBezTo>
                    <a:pt x="9039" y="2046"/>
                    <a:pt x="8829" y="2046"/>
                    <a:pt x="8672" y="2046"/>
                  </a:cubicBezTo>
                  <a:cubicBezTo>
                    <a:pt x="8235" y="2046"/>
                    <a:pt x="7867" y="1976"/>
                    <a:pt x="7588" y="1679"/>
                  </a:cubicBezTo>
                  <a:lnTo>
                    <a:pt x="8532" y="1015"/>
                  </a:lnTo>
                  <a:close/>
                  <a:moveTo>
                    <a:pt x="2343" y="5472"/>
                  </a:moveTo>
                  <a:cubicBezTo>
                    <a:pt x="2413" y="5612"/>
                    <a:pt x="2483" y="5752"/>
                    <a:pt x="2483" y="5909"/>
                  </a:cubicBezTo>
                  <a:lnTo>
                    <a:pt x="1679" y="5909"/>
                  </a:lnTo>
                  <a:lnTo>
                    <a:pt x="2343" y="5472"/>
                  </a:lnTo>
                  <a:close/>
                  <a:moveTo>
                    <a:pt x="11224" y="5175"/>
                  </a:moveTo>
                  <a:lnTo>
                    <a:pt x="11661" y="5909"/>
                  </a:lnTo>
                  <a:lnTo>
                    <a:pt x="10787" y="5909"/>
                  </a:lnTo>
                  <a:cubicBezTo>
                    <a:pt x="10857" y="5612"/>
                    <a:pt x="11014" y="5385"/>
                    <a:pt x="11224" y="5175"/>
                  </a:cubicBezTo>
                  <a:close/>
                  <a:moveTo>
                    <a:pt x="8742" y="1"/>
                  </a:moveTo>
                  <a:cubicBezTo>
                    <a:pt x="8602" y="1"/>
                    <a:pt x="8532" y="1"/>
                    <a:pt x="8392" y="71"/>
                  </a:cubicBezTo>
                  <a:lnTo>
                    <a:pt x="6784" y="1312"/>
                  </a:lnTo>
                  <a:lnTo>
                    <a:pt x="228" y="5979"/>
                  </a:lnTo>
                  <a:cubicBezTo>
                    <a:pt x="88" y="6119"/>
                    <a:pt x="1" y="6259"/>
                    <a:pt x="88" y="6416"/>
                  </a:cubicBezTo>
                  <a:cubicBezTo>
                    <a:pt x="158" y="6626"/>
                    <a:pt x="298" y="6696"/>
                    <a:pt x="438" y="6696"/>
                  </a:cubicBezTo>
                  <a:lnTo>
                    <a:pt x="5245" y="6696"/>
                  </a:lnTo>
                  <a:cubicBezTo>
                    <a:pt x="5473" y="6696"/>
                    <a:pt x="5682" y="6556"/>
                    <a:pt x="5682" y="6346"/>
                  </a:cubicBezTo>
                  <a:cubicBezTo>
                    <a:pt x="5682" y="6119"/>
                    <a:pt x="5473" y="5909"/>
                    <a:pt x="5245" y="5909"/>
                  </a:cubicBezTo>
                  <a:lnTo>
                    <a:pt x="3287" y="5909"/>
                  </a:lnTo>
                  <a:cubicBezTo>
                    <a:pt x="3287" y="5612"/>
                    <a:pt x="3148" y="5245"/>
                    <a:pt x="2990" y="4948"/>
                  </a:cubicBezTo>
                  <a:lnTo>
                    <a:pt x="6924" y="2186"/>
                  </a:lnTo>
                  <a:cubicBezTo>
                    <a:pt x="7361" y="2623"/>
                    <a:pt x="8025" y="2850"/>
                    <a:pt x="8672" y="2850"/>
                  </a:cubicBezTo>
                  <a:cubicBezTo>
                    <a:pt x="8969" y="2850"/>
                    <a:pt x="9336" y="2763"/>
                    <a:pt x="9616" y="2693"/>
                  </a:cubicBezTo>
                  <a:lnTo>
                    <a:pt x="10787" y="4511"/>
                  </a:lnTo>
                  <a:cubicBezTo>
                    <a:pt x="10350" y="4878"/>
                    <a:pt x="10053" y="5385"/>
                    <a:pt x="9983" y="5909"/>
                  </a:cubicBezTo>
                  <a:lnTo>
                    <a:pt x="8532" y="5909"/>
                  </a:lnTo>
                  <a:cubicBezTo>
                    <a:pt x="8305" y="5909"/>
                    <a:pt x="8165" y="6119"/>
                    <a:pt x="8165" y="6346"/>
                  </a:cubicBezTo>
                  <a:cubicBezTo>
                    <a:pt x="8165" y="6556"/>
                    <a:pt x="8305" y="6696"/>
                    <a:pt x="8532" y="6696"/>
                  </a:cubicBezTo>
                  <a:lnTo>
                    <a:pt x="12395" y="6696"/>
                  </a:lnTo>
                  <a:cubicBezTo>
                    <a:pt x="12535" y="6696"/>
                    <a:pt x="12675" y="6626"/>
                    <a:pt x="12762" y="6486"/>
                  </a:cubicBezTo>
                  <a:cubicBezTo>
                    <a:pt x="12832" y="6416"/>
                    <a:pt x="12832" y="6189"/>
                    <a:pt x="12762" y="6119"/>
                  </a:cubicBezTo>
                  <a:lnTo>
                    <a:pt x="8969" y="228"/>
                  </a:lnTo>
                  <a:cubicBezTo>
                    <a:pt x="8899" y="140"/>
                    <a:pt x="8829" y="71"/>
                    <a:pt x="8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5"/>
            <p:cNvSpPr/>
            <p:nvPr/>
          </p:nvSpPr>
          <p:spPr>
            <a:xfrm>
              <a:off x="3481163" y="2118700"/>
              <a:ext cx="20125" cy="19675"/>
            </a:xfrm>
            <a:custGeom>
              <a:avLst/>
              <a:gdLst/>
              <a:ahLst/>
              <a:cxnLst/>
              <a:rect l="l" t="t" r="r" b="b"/>
              <a:pathLst>
                <a:path w="805" h="787" extrusionOk="0">
                  <a:moveTo>
                    <a:pt x="437" y="0"/>
                  </a:moveTo>
                  <a:cubicBezTo>
                    <a:pt x="298" y="0"/>
                    <a:pt x="228" y="70"/>
                    <a:pt x="158" y="140"/>
                  </a:cubicBezTo>
                  <a:cubicBezTo>
                    <a:pt x="88" y="210"/>
                    <a:pt x="0" y="280"/>
                    <a:pt x="0" y="437"/>
                  </a:cubicBezTo>
                  <a:cubicBezTo>
                    <a:pt x="0" y="507"/>
                    <a:pt x="88" y="647"/>
                    <a:pt x="158" y="717"/>
                  </a:cubicBezTo>
                  <a:cubicBezTo>
                    <a:pt x="228" y="787"/>
                    <a:pt x="298" y="787"/>
                    <a:pt x="437" y="787"/>
                  </a:cubicBezTo>
                  <a:cubicBezTo>
                    <a:pt x="525" y="787"/>
                    <a:pt x="665" y="787"/>
                    <a:pt x="735" y="717"/>
                  </a:cubicBezTo>
                  <a:cubicBezTo>
                    <a:pt x="805" y="647"/>
                    <a:pt x="805" y="507"/>
                    <a:pt x="805" y="437"/>
                  </a:cubicBezTo>
                  <a:cubicBezTo>
                    <a:pt x="805" y="280"/>
                    <a:pt x="805" y="210"/>
                    <a:pt x="735" y="140"/>
                  </a:cubicBezTo>
                  <a:cubicBezTo>
                    <a:pt x="665" y="70"/>
                    <a:pt x="525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5"/>
            <p:cNvSpPr/>
            <p:nvPr/>
          </p:nvSpPr>
          <p:spPr>
            <a:xfrm>
              <a:off x="3321213" y="2167650"/>
              <a:ext cx="54650" cy="83925"/>
            </a:xfrm>
            <a:custGeom>
              <a:avLst/>
              <a:gdLst/>
              <a:ahLst/>
              <a:cxnLst/>
              <a:rect l="l" t="t" r="r" b="b"/>
              <a:pathLst>
                <a:path w="2186" h="3357" extrusionOk="0">
                  <a:moveTo>
                    <a:pt x="1084" y="804"/>
                  </a:moveTo>
                  <a:cubicBezTo>
                    <a:pt x="1241" y="804"/>
                    <a:pt x="1381" y="874"/>
                    <a:pt x="1381" y="1014"/>
                  </a:cubicBezTo>
                  <a:cubicBezTo>
                    <a:pt x="1381" y="1171"/>
                    <a:pt x="1241" y="1311"/>
                    <a:pt x="1084" y="1311"/>
                  </a:cubicBezTo>
                  <a:lnTo>
                    <a:pt x="804" y="1311"/>
                  </a:lnTo>
                  <a:lnTo>
                    <a:pt x="804" y="804"/>
                  </a:lnTo>
                  <a:close/>
                  <a:moveTo>
                    <a:pt x="1084" y="2046"/>
                  </a:moveTo>
                  <a:cubicBezTo>
                    <a:pt x="1241" y="2046"/>
                    <a:pt x="1381" y="2185"/>
                    <a:pt x="1381" y="2325"/>
                  </a:cubicBezTo>
                  <a:cubicBezTo>
                    <a:pt x="1381" y="2483"/>
                    <a:pt x="1241" y="2552"/>
                    <a:pt x="1084" y="2552"/>
                  </a:cubicBezTo>
                  <a:lnTo>
                    <a:pt x="804" y="2552"/>
                  </a:lnTo>
                  <a:lnTo>
                    <a:pt x="804" y="2046"/>
                  </a:lnTo>
                  <a:close/>
                  <a:moveTo>
                    <a:pt x="367" y="0"/>
                  </a:moveTo>
                  <a:cubicBezTo>
                    <a:pt x="140" y="0"/>
                    <a:pt x="0" y="227"/>
                    <a:pt x="0" y="437"/>
                  </a:cubicBezTo>
                  <a:lnTo>
                    <a:pt x="0" y="2920"/>
                  </a:lnTo>
                  <a:cubicBezTo>
                    <a:pt x="0" y="3199"/>
                    <a:pt x="140" y="3357"/>
                    <a:pt x="367" y="3357"/>
                  </a:cubicBezTo>
                  <a:lnTo>
                    <a:pt x="1084" y="3357"/>
                  </a:lnTo>
                  <a:cubicBezTo>
                    <a:pt x="1678" y="3357"/>
                    <a:pt x="2185" y="2920"/>
                    <a:pt x="2185" y="2325"/>
                  </a:cubicBezTo>
                  <a:cubicBezTo>
                    <a:pt x="2185" y="2046"/>
                    <a:pt x="2115" y="1818"/>
                    <a:pt x="1958" y="1678"/>
                  </a:cubicBezTo>
                  <a:cubicBezTo>
                    <a:pt x="2115" y="1539"/>
                    <a:pt x="2185" y="1311"/>
                    <a:pt x="2185" y="1014"/>
                  </a:cubicBezTo>
                  <a:cubicBezTo>
                    <a:pt x="2185" y="437"/>
                    <a:pt x="1678" y="0"/>
                    <a:pt x="10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5"/>
            <p:cNvSpPr/>
            <p:nvPr/>
          </p:nvSpPr>
          <p:spPr>
            <a:xfrm>
              <a:off x="3579488" y="2167650"/>
              <a:ext cx="52900" cy="83925"/>
            </a:xfrm>
            <a:custGeom>
              <a:avLst/>
              <a:gdLst/>
              <a:ahLst/>
              <a:cxnLst/>
              <a:rect l="l" t="t" r="r" b="b"/>
              <a:pathLst>
                <a:path w="2116" h="3357" extrusionOk="0">
                  <a:moveTo>
                    <a:pt x="1102" y="0"/>
                  </a:moveTo>
                  <a:cubicBezTo>
                    <a:pt x="525" y="0"/>
                    <a:pt x="1" y="507"/>
                    <a:pt x="1" y="1102"/>
                  </a:cubicBezTo>
                  <a:lnTo>
                    <a:pt x="1" y="2255"/>
                  </a:lnTo>
                  <a:cubicBezTo>
                    <a:pt x="1" y="2850"/>
                    <a:pt x="525" y="3357"/>
                    <a:pt x="1102" y="3357"/>
                  </a:cubicBezTo>
                  <a:cubicBezTo>
                    <a:pt x="1679" y="3357"/>
                    <a:pt x="2116" y="2850"/>
                    <a:pt x="2116" y="2255"/>
                  </a:cubicBezTo>
                  <a:cubicBezTo>
                    <a:pt x="2116" y="2046"/>
                    <a:pt x="1976" y="1888"/>
                    <a:pt x="1749" y="1888"/>
                  </a:cubicBezTo>
                  <a:cubicBezTo>
                    <a:pt x="1539" y="1888"/>
                    <a:pt x="1312" y="2046"/>
                    <a:pt x="1312" y="2255"/>
                  </a:cubicBezTo>
                  <a:cubicBezTo>
                    <a:pt x="1312" y="2413"/>
                    <a:pt x="1242" y="2552"/>
                    <a:pt x="1102" y="2552"/>
                  </a:cubicBezTo>
                  <a:cubicBezTo>
                    <a:pt x="962" y="2552"/>
                    <a:pt x="805" y="2413"/>
                    <a:pt x="805" y="2255"/>
                  </a:cubicBezTo>
                  <a:lnTo>
                    <a:pt x="805" y="1102"/>
                  </a:lnTo>
                  <a:cubicBezTo>
                    <a:pt x="805" y="944"/>
                    <a:pt x="962" y="804"/>
                    <a:pt x="1102" y="804"/>
                  </a:cubicBezTo>
                  <a:cubicBezTo>
                    <a:pt x="1242" y="804"/>
                    <a:pt x="1312" y="944"/>
                    <a:pt x="1312" y="1102"/>
                  </a:cubicBezTo>
                  <a:cubicBezTo>
                    <a:pt x="1312" y="1311"/>
                    <a:pt x="1539" y="1451"/>
                    <a:pt x="1749" y="1451"/>
                  </a:cubicBezTo>
                  <a:cubicBezTo>
                    <a:pt x="1976" y="1451"/>
                    <a:pt x="2116" y="1311"/>
                    <a:pt x="2116" y="1102"/>
                  </a:cubicBezTo>
                  <a:cubicBezTo>
                    <a:pt x="2116" y="507"/>
                    <a:pt x="1679" y="0"/>
                    <a:pt x="11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5"/>
            <p:cNvSpPr/>
            <p:nvPr/>
          </p:nvSpPr>
          <p:spPr>
            <a:xfrm>
              <a:off x="3496013" y="1872650"/>
              <a:ext cx="76500" cy="83925"/>
            </a:xfrm>
            <a:custGeom>
              <a:avLst/>
              <a:gdLst/>
              <a:ahLst/>
              <a:cxnLst/>
              <a:rect l="l" t="t" r="r" b="b"/>
              <a:pathLst>
                <a:path w="3060" h="3357" extrusionOk="0">
                  <a:moveTo>
                    <a:pt x="1522" y="1381"/>
                  </a:moveTo>
                  <a:lnTo>
                    <a:pt x="1749" y="1888"/>
                  </a:lnTo>
                  <a:lnTo>
                    <a:pt x="1312" y="1888"/>
                  </a:lnTo>
                  <a:lnTo>
                    <a:pt x="1522" y="1381"/>
                  </a:lnTo>
                  <a:close/>
                  <a:moveTo>
                    <a:pt x="1522" y="0"/>
                  </a:moveTo>
                  <a:cubicBezTo>
                    <a:pt x="1382" y="0"/>
                    <a:pt x="1242" y="70"/>
                    <a:pt x="1155" y="228"/>
                  </a:cubicBezTo>
                  <a:lnTo>
                    <a:pt x="71" y="2762"/>
                  </a:lnTo>
                  <a:cubicBezTo>
                    <a:pt x="1" y="2990"/>
                    <a:pt x="71" y="3199"/>
                    <a:pt x="280" y="3287"/>
                  </a:cubicBezTo>
                  <a:cubicBezTo>
                    <a:pt x="280" y="3287"/>
                    <a:pt x="368" y="3357"/>
                    <a:pt x="438" y="3357"/>
                  </a:cubicBezTo>
                  <a:cubicBezTo>
                    <a:pt x="578" y="3357"/>
                    <a:pt x="717" y="3199"/>
                    <a:pt x="805" y="3060"/>
                  </a:cubicBezTo>
                  <a:lnTo>
                    <a:pt x="945" y="2692"/>
                  </a:lnTo>
                  <a:lnTo>
                    <a:pt x="2029" y="2692"/>
                  </a:lnTo>
                  <a:lnTo>
                    <a:pt x="2256" y="3060"/>
                  </a:lnTo>
                  <a:cubicBezTo>
                    <a:pt x="2309" y="3231"/>
                    <a:pt x="2451" y="3313"/>
                    <a:pt x="2607" y="3313"/>
                  </a:cubicBezTo>
                  <a:cubicBezTo>
                    <a:pt x="2658" y="3313"/>
                    <a:pt x="2711" y="3304"/>
                    <a:pt x="2763" y="3287"/>
                  </a:cubicBezTo>
                  <a:cubicBezTo>
                    <a:pt x="2990" y="3199"/>
                    <a:pt x="3060" y="2990"/>
                    <a:pt x="2990" y="2762"/>
                  </a:cubicBezTo>
                  <a:lnTo>
                    <a:pt x="1889" y="228"/>
                  </a:lnTo>
                  <a:cubicBezTo>
                    <a:pt x="1819" y="70"/>
                    <a:pt x="1679" y="0"/>
                    <a:pt x="15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5"/>
            <p:cNvSpPr/>
            <p:nvPr/>
          </p:nvSpPr>
          <p:spPr>
            <a:xfrm>
              <a:off x="3670838" y="193995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280" y="0"/>
                    <a:pt x="140" y="70"/>
                    <a:pt x="70" y="158"/>
                  </a:cubicBezTo>
                  <a:cubicBezTo>
                    <a:pt x="0" y="228"/>
                    <a:pt x="0" y="298"/>
                    <a:pt x="0" y="438"/>
                  </a:cubicBezTo>
                  <a:cubicBezTo>
                    <a:pt x="0" y="507"/>
                    <a:pt x="0" y="665"/>
                    <a:pt x="70" y="735"/>
                  </a:cubicBezTo>
                  <a:cubicBezTo>
                    <a:pt x="140" y="805"/>
                    <a:pt x="280" y="805"/>
                    <a:pt x="367" y="805"/>
                  </a:cubicBezTo>
                  <a:cubicBezTo>
                    <a:pt x="507" y="805"/>
                    <a:pt x="577" y="805"/>
                    <a:pt x="647" y="735"/>
                  </a:cubicBezTo>
                  <a:cubicBezTo>
                    <a:pt x="717" y="665"/>
                    <a:pt x="804" y="507"/>
                    <a:pt x="804" y="438"/>
                  </a:cubicBezTo>
                  <a:cubicBezTo>
                    <a:pt x="804" y="298"/>
                    <a:pt x="717" y="228"/>
                    <a:pt x="647" y="158"/>
                  </a:cubicBezTo>
                  <a:cubicBezTo>
                    <a:pt x="577" y="70"/>
                    <a:pt x="50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5"/>
            <p:cNvSpPr/>
            <p:nvPr/>
          </p:nvSpPr>
          <p:spPr>
            <a:xfrm>
              <a:off x="3268313" y="1818025"/>
              <a:ext cx="422650" cy="510025"/>
            </a:xfrm>
            <a:custGeom>
              <a:avLst/>
              <a:gdLst/>
              <a:ahLst/>
              <a:cxnLst/>
              <a:rect l="l" t="t" r="r" b="b"/>
              <a:pathLst>
                <a:path w="16906" h="20401" extrusionOk="0">
                  <a:moveTo>
                    <a:pt x="3934" y="1381"/>
                  </a:moveTo>
                  <a:lnTo>
                    <a:pt x="3934" y="3496"/>
                  </a:lnTo>
                  <a:cubicBezTo>
                    <a:pt x="3934" y="3724"/>
                    <a:pt x="3707" y="3933"/>
                    <a:pt x="3497" y="3933"/>
                  </a:cubicBezTo>
                  <a:lnTo>
                    <a:pt x="1382" y="3933"/>
                  </a:lnTo>
                  <a:lnTo>
                    <a:pt x="3934" y="1381"/>
                  </a:lnTo>
                  <a:close/>
                  <a:moveTo>
                    <a:pt x="4301" y="0"/>
                  </a:moveTo>
                  <a:cubicBezTo>
                    <a:pt x="4231" y="0"/>
                    <a:pt x="4074" y="70"/>
                    <a:pt x="4004" y="140"/>
                  </a:cubicBezTo>
                  <a:lnTo>
                    <a:pt x="141" y="4003"/>
                  </a:lnTo>
                  <a:cubicBezTo>
                    <a:pt x="71" y="4073"/>
                    <a:pt x="1" y="4231"/>
                    <a:pt x="1" y="4301"/>
                  </a:cubicBezTo>
                  <a:lnTo>
                    <a:pt x="1" y="19160"/>
                  </a:lnTo>
                  <a:cubicBezTo>
                    <a:pt x="1" y="19807"/>
                    <a:pt x="578" y="20401"/>
                    <a:pt x="1242" y="20401"/>
                  </a:cubicBezTo>
                  <a:lnTo>
                    <a:pt x="15664" y="20401"/>
                  </a:lnTo>
                  <a:cubicBezTo>
                    <a:pt x="16311" y="20401"/>
                    <a:pt x="16905" y="19807"/>
                    <a:pt x="16905" y="19160"/>
                  </a:cubicBezTo>
                  <a:lnTo>
                    <a:pt x="16905" y="7133"/>
                  </a:lnTo>
                  <a:cubicBezTo>
                    <a:pt x="16905" y="6923"/>
                    <a:pt x="16678" y="6783"/>
                    <a:pt x="16468" y="6783"/>
                  </a:cubicBezTo>
                  <a:cubicBezTo>
                    <a:pt x="16241" y="6783"/>
                    <a:pt x="16101" y="6923"/>
                    <a:pt x="16101" y="7133"/>
                  </a:cubicBezTo>
                  <a:lnTo>
                    <a:pt x="16101" y="19160"/>
                  </a:lnTo>
                  <a:cubicBezTo>
                    <a:pt x="16101" y="19369"/>
                    <a:pt x="15874" y="19597"/>
                    <a:pt x="15664" y="19597"/>
                  </a:cubicBezTo>
                  <a:lnTo>
                    <a:pt x="1242" y="19597"/>
                  </a:lnTo>
                  <a:cubicBezTo>
                    <a:pt x="1015" y="19597"/>
                    <a:pt x="805" y="19369"/>
                    <a:pt x="805" y="19160"/>
                  </a:cubicBezTo>
                  <a:lnTo>
                    <a:pt x="805" y="4738"/>
                  </a:lnTo>
                  <a:lnTo>
                    <a:pt x="3497" y="4738"/>
                  </a:lnTo>
                  <a:cubicBezTo>
                    <a:pt x="4144" y="4738"/>
                    <a:pt x="4738" y="4161"/>
                    <a:pt x="4738" y="3496"/>
                  </a:cubicBezTo>
                  <a:lnTo>
                    <a:pt x="4738" y="804"/>
                  </a:lnTo>
                  <a:lnTo>
                    <a:pt x="15664" y="804"/>
                  </a:lnTo>
                  <a:cubicBezTo>
                    <a:pt x="15874" y="804"/>
                    <a:pt x="16101" y="1014"/>
                    <a:pt x="16101" y="1241"/>
                  </a:cubicBezTo>
                  <a:lnTo>
                    <a:pt x="16101" y="3724"/>
                  </a:lnTo>
                  <a:cubicBezTo>
                    <a:pt x="16101" y="3933"/>
                    <a:pt x="16241" y="4073"/>
                    <a:pt x="16468" y="4073"/>
                  </a:cubicBezTo>
                  <a:cubicBezTo>
                    <a:pt x="16678" y="4073"/>
                    <a:pt x="16905" y="3933"/>
                    <a:pt x="16905" y="3724"/>
                  </a:cubicBezTo>
                  <a:lnTo>
                    <a:pt x="16905" y="1241"/>
                  </a:lnTo>
                  <a:cubicBezTo>
                    <a:pt x="16905" y="577"/>
                    <a:pt x="16311" y="0"/>
                    <a:pt x="15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5" name="Google Shape;2215;p55"/>
          <p:cNvGrpSpPr/>
          <p:nvPr/>
        </p:nvGrpSpPr>
        <p:grpSpPr>
          <a:xfrm>
            <a:off x="3279263" y="2550050"/>
            <a:ext cx="400775" cy="510050"/>
            <a:chOff x="3279263" y="2550050"/>
            <a:chExt cx="400775" cy="510050"/>
          </a:xfrm>
        </p:grpSpPr>
        <p:sp>
          <p:nvSpPr>
            <p:cNvPr id="2216" name="Google Shape;2216;p55"/>
            <p:cNvSpPr/>
            <p:nvPr/>
          </p:nvSpPr>
          <p:spPr>
            <a:xfrm>
              <a:off x="3288438" y="2560975"/>
              <a:ext cx="382425" cy="488200"/>
            </a:xfrm>
            <a:custGeom>
              <a:avLst/>
              <a:gdLst/>
              <a:ahLst/>
              <a:cxnLst/>
              <a:rect l="l" t="t" r="r" b="b"/>
              <a:pathLst>
                <a:path w="15297" h="19528" extrusionOk="0">
                  <a:moveTo>
                    <a:pt x="1591" y="0"/>
                  </a:moveTo>
                  <a:cubicBezTo>
                    <a:pt x="717" y="0"/>
                    <a:pt x="0" y="665"/>
                    <a:pt x="0" y="1539"/>
                  </a:cubicBezTo>
                  <a:lnTo>
                    <a:pt x="0" y="17919"/>
                  </a:lnTo>
                  <a:cubicBezTo>
                    <a:pt x="0" y="18793"/>
                    <a:pt x="717" y="19527"/>
                    <a:pt x="1591" y="19527"/>
                  </a:cubicBezTo>
                  <a:lnTo>
                    <a:pt x="13688" y="19527"/>
                  </a:lnTo>
                  <a:cubicBezTo>
                    <a:pt x="14562" y="19527"/>
                    <a:pt x="15296" y="18793"/>
                    <a:pt x="15296" y="17919"/>
                  </a:cubicBezTo>
                  <a:lnTo>
                    <a:pt x="15296" y="1539"/>
                  </a:lnTo>
                  <a:cubicBezTo>
                    <a:pt x="15296" y="665"/>
                    <a:pt x="14562" y="0"/>
                    <a:pt x="13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5"/>
            <p:cNvSpPr/>
            <p:nvPr/>
          </p:nvSpPr>
          <p:spPr>
            <a:xfrm>
              <a:off x="3328188" y="2599425"/>
              <a:ext cx="302475" cy="109300"/>
            </a:xfrm>
            <a:custGeom>
              <a:avLst/>
              <a:gdLst/>
              <a:ahLst/>
              <a:cxnLst/>
              <a:rect l="l" t="t" r="r" b="b"/>
              <a:pathLst>
                <a:path w="12099" h="4372" extrusionOk="0">
                  <a:moveTo>
                    <a:pt x="1" y="1"/>
                  </a:moveTo>
                  <a:lnTo>
                    <a:pt x="1" y="4371"/>
                  </a:lnTo>
                  <a:lnTo>
                    <a:pt x="12098" y="4371"/>
                  </a:lnTo>
                  <a:lnTo>
                    <a:pt x="120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5"/>
            <p:cNvSpPr/>
            <p:nvPr/>
          </p:nvSpPr>
          <p:spPr>
            <a:xfrm>
              <a:off x="3328188" y="2748450"/>
              <a:ext cx="60350" cy="60350"/>
            </a:xfrm>
            <a:custGeom>
              <a:avLst/>
              <a:gdLst/>
              <a:ahLst/>
              <a:cxnLst/>
              <a:rect l="l" t="t" r="r" b="b"/>
              <a:pathLst>
                <a:path w="2414" h="2414" extrusionOk="0">
                  <a:moveTo>
                    <a:pt x="1" y="1"/>
                  </a:moveTo>
                  <a:lnTo>
                    <a:pt x="1" y="2413"/>
                  </a:lnTo>
                  <a:lnTo>
                    <a:pt x="2413" y="2413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5"/>
            <p:cNvSpPr/>
            <p:nvPr/>
          </p:nvSpPr>
          <p:spPr>
            <a:xfrm>
              <a:off x="3450563" y="2748450"/>
              <a:ext cx="58150" cy="60350"/>
            </a:xfrm>
            <a:custGeom>
              <a:avLst/>
              <a:gdLst/>
              <a:ahLst/>
              <a:cxnLst/>
              <a:rect l="l" t="t" r="r" b="b"/>
              <a:pathLst>
                <a:path w="2326" h="2414" extrusionOk="0">
                  <a:moveTo>
                    <a:pt x="1" y="1"/>
                  </a:moveTo>
                  <a:lnTo>
                    <a:pt x="1" y="2413"/>
                  </a:lnTo>
                  <a:lnTo>
                    <a:pt x="2326" y="2413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5"/>
            <p:cNvSpPr/>
            <p:nvPr/>
          </p:nvSpPr>
          <p:spPr>
            <a:xfrm>
              <a:off x="3570763" y="2748450"/>
              <a:ext cx="59900" cy="60350"/>
            </a:xfrm>
            <a:custGeom>
              <a:avLst/>
              <a:gdLst/>
              <a:ahLst/>
              <a:cxnLst/>
              <a:rect l="l" t="t" r="r" b="b"/>
              <a:pathLst>
                <a:path w="2396" h="2414" extrusionOk="0">
                  <a:moveTo>
                    <a:pt x="0" y="1"/>
                  </a:moveTo>
                  <a:lnTo>
                    <a:pt x="0" y="2413"/>
                  </a:lnTo>
                  <a:lnTo>
                    <a:pt x="2395" y="2413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5"/>
            <p:cNvSpPr/>
            <p:nvPr/>
          </p:nvSpPr>
          <p:spPr>
            <a:xfrm>
              <a:off x="3328188" y="2949050"/>
              <a:ext cx="60350" cy="59900"/>
            </a:xfrm>
            <a:custGeom>
              <a:avLst/>
              <a:gdLst/>
              <a:ahLst/>
              <a:cxnLst/>
              <a:rect l="l" t="t" r="r" b="b"/>
              <a:pathLst>
                <a:path w="2414" h="2396" extrusionOk="0">
                  <a:moveTo>
                    <a:pt x="1" y="1"/>
                  </a:moveTo>
                  <a:lnTo>
                    <a:pt x="1" y="2396"/>
                  </a:lnTo>
                  <a:lnTo>
                    <a:pt x="2413" y="239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5"/>
            <p:cNvSpPr/>
            <p:nvPr/>
          </p:nvSpPr>
          <p:spPr>
            <a:xfrm>
              <a:off x="3328188" y="2848550"/>
              <a:ext cx="60350" cy="60325"/>
            </a:xfrm>
            <a:custGeom>
              <a:avLst/>
              <a:gdLst/>
              <a:ahLst/>
              <a:cxnLst/>
              <a:rect l="l" t="t" r="r" b="b"/>
              <a:pathLst>
                <a:path w="2414" h="2413" extrusionOk="0">
                  <a:moveTo>
                    <a:pt x="1" y="0"/>
                  </a:moveTo>
                  <a:lnTo>
                    <a:pt x="1" y="2413"/>
                  </a:lnTo>
                  <a:lnTo>
                    <a:pt x="2413" y="2413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5"/>
            <p:cNvSpPr/>
            <p:nvPr/>
          </p:nvSpPr>
          <p:spPr>
            <a:xfrm>
              <a:off x="3450563" y="2848550"/>
              <a:ext cx="58150" cy="60325"/>
            </a:xfrm>
            <a:custGeom>
              <a:avLst/>
              <a:gdLst/>
              <a:ahLst/>
              <a:cxnLst/>
              <a:rect l="l" t="t" r="r" b="b"/>
              <a:pathLst>
                <a:path w="2326" h="2413" extrusionOk="0">
                  <a:moveTo>
                    <a:pt x="1" y="0"/>
                  </a:moveTo>
                  <a:lnTo>
                    <a:pt x="1" y="2413"/>
                  </a:lnTo>
                  <a:lnTo>
                    <a:pt x="2326" y="2413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5"/>
            <p:cNvSpPr/>
            <p:nvPr/>
          </p:nvSpPr>
          <p:spPr>
            <a:xfrm>
              <a:off x="3450563" y="2949050"/>
              <a:ext cx="58150" cy="59900"/>
            </a:xfrm>
            <a:custGeom>
              <a:avLst/>
              <a:gdLst/>
              <a:ahLst/>
              <a:cxnLst/>
              <a:rect l="l" t="t" r="r" b="b"/>
              <a:pathLst>
                <a:path w="2326" h="2396" extrusionOk="0">
                  <a:moveTo>
                    <a:pt x="1" y="1"/>
                  </a:moveTo>
                  <a:lnTo>
                    <a:pt x="1" y="2396"/>
                  </a:lnTo>
                  <a:lnTo>
                    <a:pt x="2326" y="2396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5"/>
            <p:cNvSpPr/>
            <p:nvPr/>
          </p:nvSpPr>
          <p:spPr>
            <a:xfrm>
              <a:off x="3570763" y="2848550"/>
              <a:ext cx="59900" cy="160400"/>
            </a:xfrm>
            <a:custGeom>
              <a:avLst/>
              <a:gdLst/>
              <a:ahLst/>
              <a:cxnLst/>
              <a:rect l="l" t="t" r="r" b="b"/>
              <a:pathLst>
                <a:path w="2396" h="6416" extrusionOk="0">
                  <a:moveTo>
                    <a:pt x="0" y="0"/>
                  </a:moveTo>
                  <a:lnTo>
                    <a:pt x="0" y="6416"/>
                  </a:lnTo>
                  <a:lnTo>
                    <a:pt x="2395" y="6416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5"/>
            <p:cNvSpPr/>
            <p:nvPr/>
          </p:nvSpPr>
          <p:spPr>
            <a:xfrm>
              <a:off x="3279263" y="2550050"/>
              <a:ext cx="400775" cy="510050"/>
            </a:xfrm>
            <a:custGeom>
              <a:avLst/>
              <a:gdLst/>
              <a:ahLst/>
              <a:cxnLst/>
              <a:rect l="l" t="t" r="r" b="b"/>
              <a:pathLst>
                <a:path w="16031" h="20402" extrusionOk="0">
                  <a:moveTo>
                    <a:pt x="1958" y="0"/>
                  </a:moveTo>
                  <a:cubicBezTo>
                    <a:pt x="874" y="0"/>
                    <a:pt x="0" y="874"/>
                    <a:pt x="0" y="1976"/>
                  </a:cubicBezTo>
                  <a:lnTo>
                    <a:pt x="0" y="6259"/>
                  </a:lnTo>
                  <a:cubicBezTo>
                    <a:pt x="0" y="6486"/>
                    <a:pt x="140" y="6626"/>
                    <a:pt x="367" y="6626"/>
                  </a:cubicBezTo>
                  <a:cubicBezTo>
                    <a:pt x="577" y="6626"/>
                    <a:pt x="804" y="6486"/>
                    <a:pt x="804" y="6259"/>
                  </a:cubicBezTo>
                  <a:lnTo>
                    <a:pt x="804" y="1976"/>
                  </a:lnTo>
                  <a:cubicBezTo>
                    <a:pt x="804" y="1311"/>
                    <a:pt x="1311" y="805"/>
                    <a:pt x="1958" y="805"/>
                  </a:cubicBezTo>
                  <a:lnTo>
                    <a:pt x="14055" y="805"/>
                  </a:lnTo>
                  <a:cubicBezTo>
                    <a:pt x="14719" y="805"/>
                    <a:pt x="15226" y="1311"/>
                    <a:pt x="15226" y="1976"/>
                  </a:cubicBezTo>
                  <a:lnTo>
                    <a:pt x="15226" y="18356"/>
                  </a:lnTo>
                  <a:cubicBezTo>
                    <a:pt x="15226" y="19020"/>
                    <a:pt x="14719" y="19597"/>
                    <a:pt x="14055" y="19597"/>
                  </a:cubicBezTo>
                  <a:lnTo>
                    <a:pt x="1958" y="19597"/>
                  </a:lnTo>
                  <a:cubicBezTo>
                    <a:pt x="1311" y="19597"/>
                    <a:pt x="804" y="19020"/>
                    <a:pt x="804" y="18356"/>
                  </a:cubicBezTo>
                  <a:lnTo>
                    <a:pt x="804" y="9685"/>
                  </a:lnTo>
                  <a:cubicBezTo>
                    <a:pt x="804" y="9475"/>
                    <a:pt x="577" y="9318"/>
                    <a:pt x="367" y="9318"/>
                  </a:cubicBezTo>
                  <a:cubicBezTo>
                    <a:pt x="140" y="9318"/>
                    <a:pt x="0" y="9475"/>
                    <a:pt x="0" y="9685"/>
                  </a:cubicBezTo>
                  <a:lnTo>
                    <a:pt x="0" y="18356"/>
                  </a:lnTo>
                  <a:cubicBezTo>
                    <a:pt x="0" y="19457"/>
                    <a:pt x="874" y="20401"/>
                    <a:pt x="1958" y="20401"/>
                  </a:cubicBezTo>
                  <a:lnTo>
                    <a:pt x="14055" y="20401"/>
                  </a:lnTo>
                  <a:cubicBezTo>
                    <a:pt x="15156" y="20401"/>
                    <a:pt x="16030" y="19457"/>
                    <a:pt x="16030" y="18356"/>
                  </a:cubicBezTo>
                  <a:lnTo>
                    <a:pt x="16030" y="1976"/>
                  </a:lnTo>
                  <a:cubicBezTo>
                    <a:pt x="16030" y="874"/>
                    <a:pt x="15156" y="0"/>
                    <a:pt x="140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5"/>
            <p:cNvSpPr/>
            <p:nvPr/>
          </p:nvSpPr>
          <p:spPr>
            <a:xfrm>
              <a:off x="3279263" y="2739275"/>
              <a:ext cx="20125" cy="18375"/>
            </a:xfrm>
            <a:custGeom>
              <a:avLst/>
              <a:gdLst/>
              <a:ahLst/>
              <a:cxnLst/>
              <a:rect l="l" t="t" r="r" b="b"/>
              <a:pathLst>
                <a:path w="805" h="735" extrusionOk="0">
                  <a:moveTo>
                    <a:pt x="367" y="1"/>
                  </a:moveTo>
                  <a:cubicBezTo>
                    <a:pt x="297" y="1"/>
                    <a:pt x="140" y="1"/>
                    <a:pt x="70" y="88"/>
                  </a:cubicBezTo>
                  <a:cubicBezTo>
                    <a:pt x="0" y="158"/>
                    <a:pt x="0" y="298"/>
                    <a:pt x="0" y="368"/>
                  </a:cubicBezTo>
                  <a:cubicBezTo>
                    <a:pt x="0" y="438"/>
                    <a:pt x="0" y="595"/>
                    <a:pt x="70" y="665"/>
                  </a:cubicBezTo>
                  <a:cubicBezTo>
                    <a:pt x="140" y="735"/>
                    <a:pt x="297" y="735"/>
                    <a:pt x="367" y="735"/>
                  </a:cubicBezTo>
                  <a:cubicBezTo>
                    <a:pt x="507" y="735"/>
                    <a:pt x="577" y="735"/>
                    <a:pt x="647" y="665"/>
                  </a:cubicBezTo>
                  <a:cubicBezTo>
                    <a:pt x="734" y="595"/>
                    <a:pt x="804" y="438"/>
                    <a:pt x="804" y="368"/>
                  </a:cubicBezTo>
                  <a:cubicBezTo>
                    <a:pt x="804" y="298"/>
                    <a:pt x="734" y="158"/>
                    <a:pt x="647" y="88"/>
                  </a:cubicBezTo>
                  <a:cubicBezTo>
                    <a:pt x="577" y="1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5"/>
            <p:cNvSpPr/>
            <p:nvPr/>
          </p:nvSpPr>
          <p:spPr>
            <a:xfrm>
              <a:off x="3319463" y="2590250"/>
              <a:ext cx="320375" cy="129400"/>
            </a:xfrm>
            <a:custGeom>
              <a:avLst/>
              <a:gdLst/>
              <a:ahLst/>
              <a:cxnLst/>
              <a:rect l="l" t="t" r="r" b="b"/>
              <a:pathLst>
                <a:path w="12815" h="5176" extrusionOk="0">
                  <a:moveTo>
                    <a:pt x="6626" y="805"/>
                  </a:moveTo>
                  <a:lnTo>
                    <a:pt x="3060" y="4371"/>
                  </a:lnTo>
                  <a:lnTo>
                    <a:pt x="717" y="4371"/>
                  </a:lnTo>
                  <a:lnTo>
                    <a:pt x="717" y="805"/>
                  </a:lnTo>
                  <a:close/>
                  <a:moveTo>
                    <a:pt x="12010" y="805"/>
                  </a:moveTo>
                  <a:lnTo>
                    <a:pt x="12010" y="4371"/>
                  </a:lnTo>
                  <a:lnTo>
                    <a:pt x="4213" y="4371"/>
                  </a:lnTo>
                  <a:lnTo>
                    <a:pt x="7779" y="805"/>
                  </a:lnTo>
                  <a:lnTo>
                    <a:pt x="9458" y="805"/>
                  </a:lnTo>
                  <a:lnTo>
                    <a:pt x="8374" y="1889"/>
                  </a:lnTo>
                  <a:cubicBezTo>
                    <a:pt x="8217" y="2116"/>
                    <a:pt x="8217" y="2326"/>
                    <a:pt x="8374" y="2466"/>
                  </a:cubicBezTo>
                  <a:cubicBezTo>
                    <a:pt x="8444" y="2553"/>
                    <a:pt x="8514" y="2623"/>
                    <a:pt x="8654" y="2623"/>
                  </a:cubicBezTo>
                  <a:cubicBezTo>
                    <a:pt x="8741" y="2623"/>
                    <a:pt x="8811" y="2553"/>
                    <a:pt x="8881" y="2466"/>
                  </a:cubicBezTo>
                  <a:lnTo>
                    <a:pt x="10629" y="805"/>
                  </a:lnTo>
                  <a:close/>
                  <a:moveTo>
                    <a:pt x="350" y="1"/>
                  </a:moveTo>
                  <a:cubicBezTo>
                    <a:pt x="140" y="1"/>
                    <a:pt x="0" y="140"/>
                    <a:pt x="0" y="368"/>
                  </a:cubicBezTo>
                  <a:lnTo>
                    <a:pt x="0" y="4738"/>
                  </a:lnTo>
                  <a:cubicBezTo>
                    <a:pt x="0" y="4948"/>
                    <a:pt x="140" y="5175"/>
                    <a:pt x="350" y="5175"/>
                  </a:cubicBezTo>
                  <a:lnTo>
                    <a:pt x="12447" y="5175"/>
                  </a:lnTo>
                  <a:cubicBezTo>
                    <a:pt x="12674" y="5175"/>
                    <a:pt x="12814" y="4948"/>
                    <a:pt x="12814" y="4738"/>
                  </a:cubicBezTo>
                  <a:lnTo>
                    <a:pt x="12814" y="368"/>
                  </a:lnTo>
                  <a:cubicBezTo>
                    <a:pt x="12814" y="140"/>
                    <a:pt x="12674" y="1"/>
                    <a:pt x="12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5"/>
            <p:cNvSpPr/>
            <p:nvPr/>
          </p:nvSpPr>
          <p:spPr>
            <a:xfrm>
              <a:off x="3319463" y="2739275"/>
              <a:ext cx="78250" cy="78700"/>
            </a:xfrm>
            <a:custGeom>
              <a:avLst/>
              <a:gdLst/>
              <a:ahLst/>
              <a:cxnLst/>
              <a:rect l="l" t="t" r="r" b="b"/>
              <a:pathLst>
                <a:path w="3130" h="3148" extrusionOk="0">
                  <a:moveTo>
                    <a:pt x="2325" y="735"/>
                  </a:moveTo>
                  <a:lnTo>
                    <a:pt x="2325" y="2343"/>
                  </a:lnTo>
                  <a:lnTo>
                    <a:pt x="717" y="2343"/>
                  </a:lnTo>
                  <a:lnTo>
                    <a:pt x="717" y="735"/>
                  </a:lnTo>
                  <a:close/>
                  <a:moveTo>
                    <a:pt x="350" y="1"/>
                  </a:moveTo>
                  <a:cubicBezTo>
                    <a:pt x="140" y="1"/>
                    <a:pt x="0" y="158"/>
                    <a:pt x="0" y="368"/>
                  </a:cubicBezTo>
                  <a:lnTo>
                    <a:pt x="0" y="2780"/>
                  </a:lnTo>
                  <a:cubicBezTo>
                    <a:pt x="0" y="2990"/>
                    <a:pt x="140" y="3147"/>
                    <a:pt x="350" y="3147"/>
                  </a:cubicBezTo>
                  <a:lnTo>
                    <a:pt x="2762" y="3147"/>
                  </a:lnTo>
                  <a:cubicBezTo>
                    <a:pt x="2972" y="3147"/>
                    <a:pt x="3129" y="2990"/>
                    <a:pt x="3129" y="2780"/>
                  </a:cubicBezTo>
                  <a:lnTo>
                    <a:pt x="3129" y="368"/>
                  </a:lnTo>
                  <a:cubicBezTo>
                    <a:pt x="3129" y="158"/>
                    <a:pt x="2972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5"/>
            <p:cNvSpPr/>
            <p:nvPr/>
          </p:nvSpPr>
          <p:spPr>
            <a:xfrm>
              <a:off x="3439638" y="2739275"/>
              <a:ext cx="80000" cy="78700"/>
            </a:xfrm>
            <a:custGeom>
              <a:avLst/>
              <a:gdLst/>
              <a:ahLst/>
              <a:cxnLst/>
              <a:rect l="l" t="t" r="r" b="b"/>
              <a:pathLst>
                <a:path w="3200" h="3148" extrusionOk="0">
                  <a:moveTo>
                    <a:pt x="2396" y="735"/>
                  </a:moveTo>
                  <a:lnTo>
                    <a:pt x="2396" y="2343"/>
                  </a:lnTo>
                  <a:lnTo>
                    <a:pt x="787" y="2343"/>
                  </a:lnTo>
                  <a:lnTo>
                    <a:pt x="787" y="735"/>
                  </a:lnTo>
                  <a:close/>
                  <a:moveTo>
                    <a:pt x="438" y="1"/>
                  </a:moveTo>
                  <a:cubicBezTo>
                    <a:pt x="210" y="1"/>
                    <a:pt x="1" y="158"/>
                    <a:pt x="1" y="368"/>
                  </a:cubicBezTo>
                  <a:lnTo>
                    <a:pt x="1" y="2780"/>
                  </a:lnTo>
                  <a:cubicBezTo>
                    <a:pt x="1" y="2990"/>
                    <a:pt x="210" y="3147"/>
                    <a:pt x="438" y="3147"/>
                  </a:cubicBezTo>
                  <a:lnTo>
                    <a:pt x="2763" y="3147"/>
                  </a:lnTo>
                  <a:cubicBezTo>
                    <a:pt x="2972" y="3147"/>
                    <a:pt x="3200" y="2990"/>
                    <a:pt x="3200" y="2780"/>
                  </a:cubicBezTo>
                  <a:lnTo>
                    <a:pt x="3200" y="368"/>
                  </a:lnTo>
                  <a:cubicBezTo>
                    <a:pt x="3200" y="158"/>
                    <a:pt x="2972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5"/>
            <p:cNvSpPr/>
            <p:nvPr/>
          </p:nvSpPr>
          <p:spPr>
            <a:xfrm>
              <a:off x="3561563" y="2739275"/>
              <a:ext cx="78275" cy="78700"/>
            </a:xfrm>
            <a:custGeom>
              <a:avLst/>
              <a:gdLst/>
              <a:ahLst/>
              <a:cxnLst/>
              <a:rect l="l" t="t" r="r" b="b"/>
              <a:pathLst>
                <a:path w="3131" h="3148" extrusionOk="0">
                  <a:moveTo>
                    <a:pt x="2326" y="735"/>
                  </a:moveTo>
                  <a:lnTo>
                    <a:pt x="2326" y="2343"/>
                  </a:lnTo>
                  <a:lnTo>
                    <a:pt x="805" y="2343"/>
                  </a:lnTo>
                  <a:lnTo>
                    <a:pt x="805" y="735"/>
                  </a:lnTo>
                  <a:close/>
                  <a:moveTo>
                    <a:pt x="368" y="1"/>
                  </a:moveTo>
                  <a:cubicBezTo>
                    <a:pt x="141" y="1"/>
                    <a:pt x="1" y="158"/>
                    <a:pt x="1" y="368"/>
                  </a:cubicBezTo>
                  <a:lnTo>
                    <a:pt x="1" y="2780"/>
                  </a:lnTo>
                  <a:cubicBezTo>
                    <a:pt x="1" y="2990"/>
                    <a:pt x="141" y="3147"/>
                    <a:pt x="368" y="3147"/>
                  </a:cubicBezTo>
                  <a:lnTo>
                    <a:pt x="2763" y="3147"/>
                  </a:lnTo>
                  <a:cubicBezTo>
                    <a:pt x="2990" y="3147"/>
                    <a:pt x="3130" y="2990"/>
                    <a:pt x="3130" y="2780"/>
                  </a:cubicBezTo>
                  <a:lnTo>
                    <a:pt x="3130" y="368"/>
                  </a:lnTo>
                  <a:cubicBezTo>
                    <a:pt x="3130" y="158"/>
                    <a:pt x="2990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5"/>
            <p:cNvSpPr/>
            <p:nvPr/>
          </p:nvSpPr>
          <p:spPr>
            <a:xfrm>
              <a:off x="3319463" y="2939875"/>
              <a:ext cx="78250" cy="80000"/>
            </a:xfrm>
            <a:custGeom>
              <a:avLst/>
              <a:gdLst/>
              <a:ahLst/>
              <a:cxnLst/>
              <a:rect l="l" t="t" r="r" b="b"/>
              <a:pathLst>
                <a:path w="3130" h="3200" extrusionOk="0">
                  <a:moveTo>
                    <a:pt x="2325" y="805"/>
                  </a:moveTo>
                  <a:lnTo>
                    <a:pt x="2325" y="2396"/>
                  </a:lnTo>
                  <a:lnTo>
                    <a:pt x="717" y="2396"/>
                  </a:lnTo>
                  <a:lnTo>
                    <a:pt x="717" y="805"/>
                  </a:lnTo>
                  <a:close/>
                  <a:moveTo>
                    <a:pt x="350" y="1"/>
                  </a:moveTo>
                  <a:cubicBezTo>
                    <a:pt x="140" y="1"/>
                    <a:pt x="0" y="141"/>
                    <a:pt x="0" y="368"/>
                  </a:cubicBezTo>
                  <a:lnTo>
                    <a:pt x="0" y="2763"/>
                  </a:lnTo>
                  <a:cubicBezTo>
                    <a:pt x="0" y="2990"/>
                    <a:pt x="140" y="3200"/>
                    <a:pt x="350" y="3200"/>
                  </a:cubicBezTo>
                  <a:lnTo>
                    <a:pt x="2762" y="3200"/>
                  </a:lnTo>
                  <a:cubicBezTo>
                    <a:pt x="2972" y="3200"/>
                    <a:pt x="3129" y="2990"/>
                    <a:pt x="3129" y="2763"/>
                  </a:cubicBezTo>
                  <a:lnTo>
                    <a:pt x="3129" y="368"/>
                  </a:lnTo>
                  <a:cubicBezTo>
                    <a:pt x="3129" y="141"/>
                    <a:pt x="2972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5"/>
            <p:cNvSpPr/>
            <p:nvPr/>
          </p:nvSpPr>
          <p:spPr>
            <a:xfrm>
              <a:off x="3319463" y="2839800"/>
              <a:ext cx="78250" cy="78250"/>
            </a:xfrm>
            <a:custGeom>
              <a:avLst/>
              <a:gdLst/>
              <a:ahLst/>
              <a:cxnLst/>
              <a:rect l="l" t="t" r="r" b="b"/>
              <a:pathLst>
                <a:path w="3130" h="3130" extrusionOk="0">
                  <a:moveTo>
                    <a:pt x="2325" y="787"/>
                  </a:moveTo>
                  <a:lnTo>
                    <a:pt x="2325" y="2395"/>
                  </a:lnTo>
                  <a:lnTo>
                    <a:pt x="717" y="2395"/>
                  </a:lnTo>
                  <a:lnTo>
                    <a:pt x="717" y="787"/>
                  </a:lnTo>
                  <a:close/>
                  <a:moveTo>
                    <a:pt x="350" y="0"/>
                  </a:moveTo>
                  <a:cubicBezTo>
                    <a:pt x="140" y="0"/>
                    <a:pt x="0" y="140"/>
                    <a:pt x="0" y="350"/>
                  </a:cubicBezTo>
                  <a:lnTo>
                    <a:pt x="0" y="2763"/>
                  </a:lnTo>
                  <a:cubicBezTo>
                    <a:pt x="0" y="2972"/>
                    <a:pt x="140" y="3130"/>
                    <a:pt x="350" y="3130"/>
                  </a:cubicBezTo>
                  <a:lnTo>
                    <a:pt x="2762" y="3130"/>
                  </a:lnTo>
                  <a:cubicBezTo>
                    <a:pt x="2972" y="3130"/>
                    <a:pt x="3129" y="2972"/>
                    <a:pt x="3129" y="2763"/>
                  </a:cubicBezTo>
                  <a:lnTo>
                    <a:pt x="3129" y="350"/>
                  </a:lnTo>
                  <a:cubicBezTo>
                    <a:pt x="3129" y="140"/>
                    <a:pt x="2972" y="0"/>
                    <a:pt x="2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5"/>
            <p:cNvSpPr/>
            <p:nvPr/>
          </p:nvSpPr>
          <p:spPr>
            <a:xfrm>
              <a:off x="3439638" y="2839800"/>
              <a:ext cx="80000" cy="78250"/>
            </a:xfrm>
            <a:custGeom>
              <a:avLst/>
              <a:gdLst/>
              <a:ahLst/>
              <a:cxnLst/>
              <a:rect l="l" t="t" r="r" b="b"/>
              <a:pathLst>
                <a:path w="3200" h="3130" extrusionOk="0">
                  <a:moveTo>
                    <a:pt x="2396" y="787"/>
                  </a:moveTo>
                  <a:lnTo>
                    <a:pt x="2396" y="2395"/>
                  </a:lnTo>
                  <a:lnTo>
                    <a:pt x="787" y="2395"/>
                  </a:lnTo>
                  <a:lnTo>
                    <a:pt x="787" y="787"/>
                  </a:lnTo>
                  <a:close/>
                  <a:moveTo>
                    <a:pt x="438" y="0"/>
                  </a:moveTo>
                  <a:cubicBezTo>
                    <a:pt x="210" y="0"/>
                    <a:pt x="1" y="140"/>
                    <a:pt x="1" y="350"/>
                  </a:cubicBezTo>
                  <a:lnTo>
                    <a:pt x="1" y="2763"/>
                  </a:lnTo>
                  <a:cubicBezTo>
                    <a:pt x="1" y="2972"/>
                    <a:pt x="210" y="3130"/>
                    <a:pt x="438" y="3130"/>
                  </a:cubicBezTo>
                  <a:lnTo>
                    <a:pt x="2763" y="3130"/>
                  </a:lnTo>
                  <a:cubicBezTo>
                    <a:pt x="2972" y="3130"/>
                    <a:pt x="3200" y="2972"/>
                    <a:pt x="3200" y="2763"/>
                  </a:cubicBezTo>
                  <a:lnTo>
                    <a:pt x="3200" y="350"/>
                  </a:lnTo>
                  <a:cubicBezTo>
                    <a:pt x="3200" y="140"/>
                    <a:pt x="2972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5"/>
            <p:cNvSpPr/>
            <p:nvPr/>
          </p:nvSpPr>
          <p:spPr>
            <a:xfrm>
              <a:off x="3439638" y="2939875"/>
              <a:ext cx="80000" cy="80000"/>
            </a:xfrm>
            <a:custGeom>
              <a:avLst/>
              <a:gdLst/>
              <a:ahLst/>
              <a:cxnLst/>
              <a:rect l="l" t="t" r="r" b="b"/>
              <a:pathLst>
                <a:path w="3200" h="3200" extrusionOk="0">
                  <a:moveTo>
                    <a:pt x="2396" y="805"/>
                  </a:moveTo>
                  <a:lnTo>
                    <a:pt x="2396" y="2396"/>
                  </a:lnTo>
                  <a:lnTo>
                    <a:pt x="787" y="2396"/>
                  </a:lnTo>
                  <a:lnTo>
                    <a:pt x="787" y="805"/>
                  </a:lnTo>
                  <a:close/>
                  <a:moveTo>
                    <a:pt x="438" y="1"/>
                  </a:moveTo>
                  <a:cubicBezTo>
                    <a:pt x="210" y="1"/>
                    <a:pt x="1" y="141"/>
                    <a:pt x="1" y="368"/>
                  </a:cubicBezTo>
                  <a:lnTo>
                    <a:pt x="1" y="2763"/>
                  </a:lnTo>
                  <a:cubicBezTo>
                    <a:pt x="1" y="2990"/>
                    <a:pt x="210" y="3200"/>
                    <a:pt x="438" y="3200"/>
                  </a:cubicBezTo>
                  <a:lnTo>
                    <a:pt x="2763" y="3200"/>
                  </a:lnTo>
                  <a:cubicBezTo>
                    <a:pt x="2972" y="3200"/>
                    <a:pt x="3200" y="2990"/>
                    <a:pt x="3200" y="2763"/>
                  </a:cubicBezTo>
                  <a:lnTo>
                    <a:pt x="3200" y="368"/>
                  </a:lnTo>
                  <a:cubicBezTo>
                    <a:pt x="3200" y="141"/>
                    <a:pt x="2972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5"/>
            <p:cNvSpPr/>
            <p:nvPr/>
          </p:nvSpPr>
          <p:spPr>
            <a:xfrm>
              <a:off x="3561563" y="2839800"/>
              <a:ext cx="78275" cy="180075"/>
            </a:xfrm>
            <a:custGeom>
              <a:avLst/>
              <a:gdLst/>
              <a:ahLst/>
              <a:cxnLst/>
              <a:rect l="l" t="t" r="r" b="b"/>
              <a:pathLst>
                <a:path w="3131" h="7203" extrusionOk="0">
                  <a:moveTo>
                    <a:pt x="2326" y="787"/>
                  </a:moveTo>
                  <a:lnTo>
                    <a:pt x="2326" y="6399"/>
                  </a:lnTo>
                  <a:lnTo>
                    <a:pt x="805" y="6399"/>
                  </a:lnTo>
                  <a:lnTo>
                    <a:pt x="805" y="787"/>
                  </a:lnTo>
                  <a:close/>
                  <a:moveTo>
                    <a:pt x="368" y="0"/>
                  </a:moveTo>
                  <a:cubicBezTo>
                    <a:pt x="141" y="0"/>
                    <a:pt x="1" y="140"/>
                    <a:pt x="1" y="350"/>
                  </a:cubicBezTo>
                  <a:lnTo>
                    <a:pt x="1" y="6766"/>
                  </a:lnTo>
                  <a:cubicBezTo>
                    <a:pt x="1" y="6993"/>
                    <a:pt x="141" y="7203"/>
                    <a:pt x="368" y="7203"/>
                  </a:cubicBezTo>
                  <a:lnTo>
                    <a:pt x="2763" y="7203"/>
                  </a:lnTo>
                  <a:cubicBezTo>
                    <a:pt x="2990" y="7203"/>
                    <a:pt x="3130" y="6993"/>
                    <a:pt x="3130" y="6766"/>
                  </a:cubicBezTo>
                  <a:lnTo>
                    <a:pt x="3130" y="350"/>
                  </a:lnTo>
                  <a:cubicBezTo>
                    <a:pt x="3130" y="140"/>
                    <a:pt x="2990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5"/>
            <p:cNvSpPr/>
            <p:nvPr/>
          </p:nvSpPr>
          <p:spPr>
            <a:xfrm>
              <a:off x="3499513" y="266105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298" y="1"/>
                    <a:pt x="140" y="71"/>
                    <a:pt x="71" y="158"/>
                  </a:cubicBezTo>
                  <a:cubicBezTo>
                    <a:pt x="1" y="228"/>
                    <a:pt x="1" y="298"/>
                    <a:pt x="1" y="438"/>
                  </a:cubicBezTo>
                  <a:cubicBezTo>
                    <a:pt x="1" y="508"/>
                    <a:pt x="1" y="595"/>
                    <a:pt x="71" y="665"/>
                  </a:cubicBezTo>
                  <a:cubicBezTo>
                    <a:pt x="140" y="735"/>
                    <a:pt x="298" y="805"/>
                    <a:pt x="368" y="805"/>
                  </a:cubicBezTo>
                  <a:cubicBezTo>
                    <a:pt x="508" y="805"/>
                    <a:pt x="577" y="735"/>
                    <a:pt x="665" y="665"/>
                  </a:cubicBezTo>
                  <a:cubicBezTo>
                    <a:pt x="735" y="595"/>
                    <a:pt x="805" y="508"/>
                    <a:pt x="805" y="438"/>
                  </a:cubicBezTo>
                  <a:cubicBezTo>
                    <a:pt x="805" y="298"/>
                    <a:pt x="735" y="228"/>
                    <a:pt x="665" y="158"/>
                  </a:cubicBezTo>
                  <a:cubicBezTo>
                    <a:pt x="577" y="71"/>
                    <a:pt x="50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55"/>
          <p:cNvGrpSpPr/>
          <p:nvPr/>
        </p:nvGrpSpPr>
        <p:grpSpPr>
          <a:xfrm>
            <a:off x="3279263" y="3282075"/>
            <a:ext cx="416950" cy="508300"/>
            <a:chOff x="3279263" y="3282075"/>
            <a:chExt cx="416950" cy="508300"/>
          </a:xfrm>
        </p:grpSpPr>
        <p:sp>
          <p:nvSpPr>
            <p:cNvPr id="2239" name="Google Shape;2239;p55"/>
            <p:cNvSpPr/>
            <p:nvPr/>
          </p:nvSpPr>
          <p:spPr>
            <a:xfrm>
              <a:off x="3288438" y="3751875"/>
              <a:ext cx="382425" cy="29325"/>
            </a:xfrm>
            <a:custGeom>
              <a:avLst/>
              <a:gdLst/>
              <a:ahLst/>
              <a:cxnLst/>
              <a:rect l="l" t="t" r="r" b="b"/>
              <a:pathLst>
                <a:path w="15297" h="1173" extrusionOk="0">
                  <a:moveTo>
                    <a:pt x="0" y="1"/>
                  </a:moveTo>
                  <a:lnTo>
                    <a:pt x="0" y="1172"/>
                  </a:lnTo>
                  <a:lnTo>
                    <a:pt x="15296" y="1172"/>
                  </a:lnTo>
                  <a:lnTo>
                    <a:pt x="15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5"/>
            <p:cNvSpPr/>
            <p:nvPr/>
          </p:nvSpPr>
          <p:spPr>
            <a:xfrm>
              <a:off x="3324713" y="3387850"/>
              <a:ext cx="360575" cy="340125"/>
            </a:xfrm>
            <a:custGeom>
              <a:avLst/>
              <a:gdLst/>
              <a:ahLst/>
              <a:cxnLst/>
              <a:rect l="l" t="t" r="r" b="b"/>
              <a:pathLst>
                <a:path w="14423" h="13605" extrusionOk="0">
                  <a:moveTo>
                    <a:pt x="10716" y="0"/>
                  </a:moveTo>
                  <a:lnTo>
                    <a:pt x="9912" y="717"/>
                  </a:lnTo>
                  <a:lnTo>
                    <a:pt x="10559" y="1381"/>
                  </a:lnTo>
                  <a:cubicBezTo>
                    <a:pt x="13111" y="3933"/>
                    <a:pt x="13111" y="8006"/>
                    <a:pt x="10559" y="10489"/>
                  </a:cubicBezTo>
                  <a:cubicBezTo>
                    <a:pt x="9326" y="11765"/>
                    <a:pt x="7687" y="12403"/>
                    <a:pt x="6038" y="12403"/>
                  </a:cubicBezTo>
                  <a:cubicBezTo>
                    <a:pt x="4388" y="12403"/>
                    <a:pt x="2727" y="11765"/>
                    <a:pt x="1451" y="10489"/>
                  </a:cubicBezTo>
                  <a:lnTo>
                    <a:pt x="1381" y="10419"/>
                  </a:lnTo>
                  <a:lnTo>
                    <a:pt x="0" y="10419"/>
                  </a:lnTo>
                  <a:cubicBezTo>
                    <a:pt x="297" y="10769"/>
                    <a:pt x="577" y="11066"/>
                    <a:pt x="874" y="11363"/>
                  </a:cubicBezTo>
                  <a:cubicBezTo>
                    <a:pt x="2334" y="12858"/>
                    <a:pt x="4248" y="13605"/>
                    <a:pt x="6160" y="13605"/>
                  </a:cubicBezTo>
                  <a:cubicBezTo>
                    <a:pt x="8072" y="13605"/>
                    <a:pt x="9982" y="12858"/>
                    <a:pt x="11433" y="11363"/>
                  </a:cubicBezTo>
                  <a:cubicBezTo>
                    <a:pt x="14422" y="8444"/>
                    <a:pt x="14422" y="3706"/>
                    <a:pt x="11433" y="804"/>
                  </a:cubicBezTo>
                  <a:lnTo>
                    <a:pt x="10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5"/>
            <p:cNvSpPr/>
            <p:nvPr/>
          </p:nvSpPr>
          <p:spPr>
            <a:xfrm>
              <a:off x="3357488" y="3504100"/>
              <a:ext cx="56400" cy="56825"/>
            </a:xfrm>
            <a:custGeom>
              <a:avLst/>
              <a:gdLst/>
              <a:ahLst/>
              <a:cxnLst/>
              <a:rect l="l" t="t" r="r" b="b"/>
              <a:pathLst>
                <a:path w="2256" h="2273" extrusionOk="0">
                  <a:moveTo>
                    <a:pt x="1608" y="0"/>
                  </a:moveTo>
                  <a:lnTo>
                    <a:pt x="0" y="1678"/>
                  </a:lnTo>
                  <a:lnTo>
                    <a:pt x="577" y="2273"/>
                  </a:lnTo>
                  <a:lnTo>
                    <a:pt x="2255" y="664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5"/>
            <p:cNvSpPr/>
            <p:nvPr/>
          </p:nvSpPr>
          <p:spPr>
            <a:xfrm>
              <a:off x="3570763" y="3292125"/>
              <a:ext cx="43725" cy="44600"/>
            </a:xfrm>
            <a:custGeom>
              <a:avLst/>
              <a:gdLst/>
              <a:ahLst/>
              <a:cxnLst/>
              <a:rect l="l" t="t" r="r" b="b"/>
              <a:pathLst>
                <a:path w="1749" h="1784" extrusionOk="0">
                  <a:moveTo>
                    <a:pt x="804" y="1"/>
                  </a:moveTo>
                  <a:cubicBezTo>
                    <a:pt x="686" y="1"/>
                    <a:pt x="577" y="36"/>
                    <a:pt x="507" y="106"/>
                  </a:cubicBezTo>
                  <a:lnTo>
                    <a:pt x="0" y="612"/>
                  </a:lnTo>
                  <a:lnTo>
                    <a:pt x="1084" y="1784"/>
                  </a:lnTo>
                  <a:lnTo>
                    <a:pt x="1591" y="1277"/>
                  </a:lnTo>
                  <a:cubicBezTo>
                    <a:pt x="1748" y="1050"/>
                    <a:pt x="1748" y="770"/>
                    <a:pt x="1591" y="612"/>
                  </a:cubicBezTo>
                  <a:lnTo>
                    <a:pt x="1154" y="106"/>
                  </a:lnTo>
                  <a:cubicBezTo>
                    <a:pt x="1049" y="36"/>
                    <a:pt x="922" y="1"/>
                    <a:pt x="804" y="1"/>
                  </a:cubicBezTo>
                  <a:close/>
                </a:path>
              </a:pathLst>
            </a:custGeom>
            <a:solidFill>
              <a:srgbClr val="4F5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5"/>
            <p:cNvSpPr/>
            <p:nvPr/>
          </p:nvSpPr>
          <p:spPr>
            <a:xfrm>
              <a:off x="3408613" y="3333550"/>
              <a:ext cx="209375" cy="206925"/>
            </a:xfrm>
            <a:custGeom>
              <a:avLst/>
              <a:gdLst/>
              <a:ahLst/>
              <a:cxnLst/>
              <a:rect l="l" t="t" r="r" b="b"/>
              <a:pathLst>
                <a:path w="8375" h="8277" extrusionOk="0">
                  <a:moveTo>
                    <a:pt x="7261" y="0"/>
                  </a:moveTo>
                  <a:cubicBezTo>
                    <a:pt x="7154" y="0"/>
                    <a:pt x="6999" y="115"/>
                    <a:pt x="6836" y="267"/>
                  </a:cubicBezTo>
                  <a:lnTo>
                    <a:pt x="280" y="6752"/>
                  </a:lnTo>
                  <a:cubicBezTo>
                    <a:pt x="70" y="6979"/>
                    <a:pt x="0" y="7259"/>
                    <a:pt x="70" y="7346"/>
                  </a:cubicBezTo>
                  <a:lnTo>
                    <a:pt x="1014" y="8221"/>
                  </a:lnTo>
                  <a:cubicBezTo>
                    <a:pt x="1034" y="8259"/>
                    <a:pt x="1065" y="8276"/>
                    <a:pt x="1105" y="8276"/>
                  </a:cubicBezTo>
                  <a:cubicBezTo>
                    <a:pt x="1209" y="8276"/>
                    <a:pt x="1370" y="8158"/>
                    <a:pt x="1521" y="7993"/>
                  </a:cubicBezTo>
                  <a:lnTo>
                    <a:pt x="4511" y="5004"/>
                  </a:lnTo>
                  <a:lnTo>
                    <a:pt x="6923" y="2679"/>
                  </a:lnTo>
                  <a:lnTo>
                    <a:pt x="8077" y="1438"/>
                  </a:lnTo>
                  <a:cubicBezTo>
                    <a:pt x="8304" y="1298"/>
                    <a:pt x="8374" y="1001"/>
                    <a:pt x="8304" y="931"/>
                  </a:cubicBezTo>
                  <a:lnTo>
                    <a:pt x="7360" y="57"/>
                  </a:lnTo>
                  <a:cubicBezTo>
                    <a:pt x="7336" y="18"/>
                    <a:pt x="7302" y="0"/>
                    <a:pt x="7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5"/>
            <p:cNvSpPr/>
            <p:nvPr/>
          </p:nvSpPr>
          <p:spPr>
            <a:xfrm>
              <a:off x="3512188" y="3391325"/>
              <a:ext cx="54650" cy="76525"/>
            </a:xfrm>
            <a:custGeom>
              <a:avLst/>
              <a:gdLst/>
              <a:ahLst/>
              <a:cxnLst/>
              <a:rect l="l" t="t" r="r" b="b"/>
              <a:pathLst>
                <a:path w="2186" h="3061" extrusionOk="0">
                  <a:moveTo>
                    <a:pt x="1539" y="1"/>
                  </a:moveTo>
                  <a:cubicBezTo>
                    <a:pt x="665" y="1"/>
                    <a:pt x="1" y="665"/>
                    <a:pt x="1" y="1539"/>
                  </a:cubicBezTo>
                  <a:cubicBezTo>
                    <a:pt x="1" y="2413"/>
                    <a:pt x="665" y="3060"/>
                    <a:pt x="1539" y="3060"/>
                  </a:cubicBezTo>
                  <a:cubicBezTo>
                    <a:pt x="1749" y="3060"/>
                    <a:pt x="2046" y="3060"/>
                    <a:pt x="2186" y="2920"/>
                  </a:cubicBezTo>
                  <a:cubicBezTo>
                    <a:pt x="1679" y="2693"/>
                    <a:pt x="1312" y="2186"/>
                    <a:pt x="1312" y="1539"/>
                  </a:cubicBezTo>
                  <a:cubicBezTo>
                    <a:pt x="1312" y="945"/>
                    <a:pt x="1679" y="438"/>
                    <a:pt x="2186" y="141"/>
                  </a:cubicBezTo>
                  <a:cubicBezTo>
                    <a:pt x="2046" y="71"/>
                    <a:pt x="1749" y="1"/>
                    <a:pt x="1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5"/>
            <p:cNvSpPr/>
            <p:nvPr/>
          </p:nvSpPr>
          <p:spPr>
            <a:xfrm>
              <a:off x="3544963" y="3394825"/>
              <a:ext cx="43725" cy="69525"/>
            </a:xfrm>
            <a:custGeom>
              <a:avLst/>
              <a:gdLst/>
              <a:ahLst/>
              <a:cxnLst/>
              <a:rect l="l" t="t" r="r" b="b"/>
              <a:pathLst>
                <a:path w="1749" h="2781" extrusionOk="0">
                  <a:moveTo>
                    <a:pt x="875" y="1"/>
                  </a:moveTo>
                  <a:cubicBezTo>
                    <a:pt x="368" y="298"/>
                    <a:pt x="1" y="805"/>
                    <a:pt x="1" y="1399"/>
                  </a:cubicBezTo>
                  <a:cubicBezTo>
                    <a:pt x="1" y="2046"/>
                    <a:pt x="368" y="2553"/>
                    <a:pt x="875" y="2780"/>
                  </a:cubicBezTo>
                  <a:cubicBezTo>
                    <a:pt x="1382" y="2553"/>
                    <a:pt x="1749" y="2046"/>
                    <a:pt x="1749" y="1399"/>
                  </a:cubicBezTo>
                  <a:cubicBezTo>
                    <a:pt x="1749" y="805"/>
                    <a:pt x="1382" y="298"/>
                    <a:pt x="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5"/>
            <p:cNvSpPr/>
            <p:nvPr/>
          </p:nvSpPr>
          <p:spPr>
            <a:xfrm>
              <a:off x="3295413" y="3626450"/>
              <a:ext cx="138575" cy="21875"/>
            </a:xfrm>
            <a:custGeom>
              <a:avLst/>
              <a:gdLst/>
              <a:ahLst/>
              <a:cxnLst/>
              <a:rect l="l" t="t" r="r" b="b"/>
              <a:pathLst>
                <a:path w="5543" h="875" extrusionOk="0">
                  <a:moveTo>
                    <a:pt x="1" y="1"/>
                  </a:moveTo>
                  <a:lnTo>
                    <a:pt x="1" y="875"/>
                  </a:lnTo>
                  <a:lnTo>
                    <a:pt x="5542" y="875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5"/>
            <p:cNvSpPr/>
            <p:nvPr/>
          </p:nvSpPr>
          <p:spPr>
            <a:xfrm>
              <a:off x="3279263" y="3282075"/>
              <a:ext cx="416950" cy="508300"/>
            </a:xfrm>
            <a:custGeom>
              <a:avLst/>
              <a:gdLst/>
              <a:ahLst/>
              <a:cxnLst/>
              <a:rect l="l" t="t" r="r" b="b"/>
              <a:pathLst>
                <a:path w="16678" h="20332" extrusionOk="0">
                  <a:moveTo>
                    <a:pt x="12534" y="805"/>
                  </a:moveTo>
                  <a:lnTo>
                    <a:pt x="12971" y="1312"/>
                  </a:lnTo>
                  <a:lnTo>
                    <a:pt x="12971" y="1382"/>
                  </a:lnTo>
                  <a:lnTo>
                    <a:pt x="12674" y="1679"/>
                  </a:lnTo>
                  <a:lnTo>
                    <a:pt x="12167" y="1102"/>
                  </a:lnTo>
                  <a:lnTo>
                    <a:pt x="12447" y="805"/>
                  </a:lnTo>
                  <a:close/>
                  <a:moveTo>
                    <a:pt x="10856" y="4738"/>
                  </a:moveTo>
                  <a:cubicBezTo>
                    <a:pt x="11503" y="4738"/>
                    <a:pt x="12010" y="5315"/>
                    <a:pt x="12010" y="5909"/>
                  </a:cubicBezTo>
                  <a:cubicBezTo>
                    <a:pt x="12010" y="6556"/>
                    <a:pt x="11503" y="7063"/>
                    <a:pt x="10856" y="7063"/>
                  </a:cubicBezTo>
                  <a:cubicBezTo>
                    <a:pt x="10192" y="7063"/>
                    <a:pt x="9685" y="6556"/>
                    <a:pt x="9685" y="5909"/>
                  </a:cubicBezTo>
                  <a:cubicBezTo>
                    <a:pt x="9685" y="5315"/>
                    <a:pt x="10192" y="4738"/>
                    <a:pt x="10856" y="4738"/>
                  </a:cubicBezTo>
                  <a:close/>
                  <a:moveTo>
                    <a:pt x="10699" y="805"/>
                  </a:moveTo>
                  <a:lnTo>
                    <a:pt x="12971" y="3060"/>
                  </a:lnTo>
                  <a:cubicBezTo>
                    <a:pt x="13041" y="3130"/>
                    <a:pt x="13041" y="3200"/>
                    <a:pt x="12971" y="3287"/>
                  </a:cubicBezTo>
                  <a:lnTo>
                    <a:pt x="11940" y="4301"/>
                  </a:lnTo>
                  <a:cubicBezTo>
                    <a:pt x="11573" y="4074"/>
                    <a:pt x="11223" y="4004"/>
                    <a:pt x="10856" y="4004"/>
                  </a:cubicBezTo>
                  <a:cubicBezTo>
                    <a:pt x="9755" y="4004"/>
                    <a:pt x="8881" y="4808"/>
                    <a:pt x="8881" y="5909"/>
                  </a:cubicBezTo>
                  <a:cubicBezTo>
                    <a:pt x="8881" y="6346"/>
                    <a:pt x="9038" y="6696"/>
                    <a:pt x="9248" y="6993"/>
                  </a:cubicBezTo>
                  <a:lnTo>
                    <a:pt x="6416" y="9755"/>
                  </a:lnTo>
                  <a:cubicBezTo>
                    <a:pt x="6372" y="9799"/>
                    <a:pt x="6333" y="9821"/>
                    <a:pt x="6304" y="9821"/>
                  </a:cubicBezTo>
                  <a:cubicBezTo>
                    <a:pt x="6276" y="9821"/>
                    <a:pt x="6258" y="9799"/>
                    <a:pt x="6258" y="9755"/>
                  </a:cubicBezTo>
                  <a:lnTo>
                    <a:pt x="5681" y="9248"/>
                  </a:lnTo>
                  <a:lnTo>
                    <a:pt x="4947" y="8531"/>
                  </a:lnTo>
                  <a:lnTo>
                    <a:pt x="6188" y="7360"/>
                  </a:lnTo>
                  <a:cubicBezTo>
                    <a:pt x="6328" y="7133"/>
                    <a:pt x="6328" y="6923"/>
                    <a:pt x="6188" y="6783"/>
                  </a:cubicBezTo>
                  <a:cubicBezTo>
                    <a:pt x="6118" y="6705"/>
                    <a:pt x="6027" y="6665"/>
                    <a:pt x="5926" y="6665"/>
                  </a:cubicBezTo>
                  <a:cubicBezTo>
                    <a:pt x="5826" y="6665"/>
                    <a:pt x="5716" y="6705"/>
                    <a:pt x="5612" y="6783"/>
                  </a:cubicBezTo>
                  <a:lnTo>
                    <a:pt x="4440" y="8007"/>
                  </a:lnTo>
                  <a:lnTo>
                    <a:pt x="4003" y="7570"/>
                  </a:lnTo>
                  <a:cubicBezTo>
                    <a:pt x="3933" y="7500"/>
                    <a:pt x="3933" y="7430"/>
                    <a:pt x="4003" y="7360"/>
                  </a:cubicBezTo>
                  <a:lnTo>
                    <a:pt x="10559" y="805"/>
                  </a:lnTo>
                  <a:close/>
                  <a:moveTo>
                    <a:pt x="4300" y="8968"/>
                  </a:moveTo>
                  <a:lnTo>
                    <a:pt x="4510" y="9248"/>
                  </a:lnTo>
                  <a:lnTo>
                    <a:pt x="4807" y="9545"/>
                  </a:lnTo>
                  <a:lnTo>
                    <a:pt x="3706" y="10629"/>
                  </a:lnTo>
                  <a:lnTo>
                    <a:pt x="3199" y="10052"/>
                  </a:lnTo>
                  <a:lnTo>
                    <a:pt x="4300" y="8968"/>
                  </a:lnTo>
                  <a:close/>
                  <a:moveTo>
                    <a:pt x="5751" y="13409"/>
                  </a:moveTo>
                  <a:lnTo>
                    <a:pt x="5751" y="14213"/>
                  </a:lnTo>
                  <a:lnTo>
                    <a:pt x="1084" y="14213"/>
                  </a:lnTo>
                  <a:lnTo>
                    <a:pt x="1084" y="13409"/>
                  </a:lnTo>
                  <a:close/>
                  <a:moveTo>
                    <a:pt x="15226" y="18216"/>
                  </a:moveTo>
                  <a:lnTo>
                    <a:pt x="15226" y="19527"/>
                  </a:lnTo>
                  <a:lnTo>
                    <a:pt x="804" y="19527"/>
                  </a:lnTo>
                  <a:lnTo>
                    <a:pt x="804" y="18216"/>
                  </a:lnTo>
                  <a:close/>
                  <a:moveTo>
                    <a:pt x="10629" y="1"/>
                  </a:moveTo>
                  <a:cubicBezTo>
                    <a:pt x="10419" y="1"/>
                    <a:pt x="10122" y="70"/>
                    <a:pt x="9982" y="298"/>
                  </a:cubicBezTo>
                  <a:lnTo>
                    <a:pt x="3426" y="6853"/>
                  </a:lnTo>
                  <a:cubicBezTo>
                    <a:pt x="3059" y="7220"/>
                    <a:pt x="3059" y="7797"/>
                    <a:pt x="3426" y="8164"/>
                  </a:cubicBezTo>
                  <a:lnTo>
                    <a:pt x="3706" y="8374"/>
                  </a:lnTo>
                  <a:lnTo>
                    <a:pt x="2325" y="9755"/>
                  </a:lnTo>
                  <a:cubicBezTo>
                    <a:pt x="2185" y="9912"/>
                    <a:pt x="2185" y="10192"/>
                    <a:pt x="2325" y="10349"/>
                  </a:cubicBezTo>
                  <a:lnTo>
                    <a:pt x="3496" y="11433"/>
                  </a:lnTo>
                  <a:cubicBezTo>
                    <a:pt x="3566" y="11503"/>
                    <a:pt x="3636" y="11591"/>
                    <a:pt x="3706" y="11591"/>
                  </a:cubicBezTo>
                  <a:cubicBezTo>
                    <a:pt x="3863" y="11591"/>
                    <a:pt x="3933" y="11503"/>
                    <a:pt x="4003" y="11433"/>
                  </a:cubicBezTo>
                  <a:lnTo>
                    <a:pt x="5384" y="10052"/>
                  </a:lnTo>
                  <a:lnTo>
                    <a:pt x="5681" y="10349"/>
                  </a:lnTo>
                  <a:cubicBezTo>
                    <a:pt x="5821" y="10559"/>
                    <a:pt x="6118" y="10629"/>
                    <a:pt x="6328" y="10629"/>
                  </a:cubicBezTo>
                  <a:cubicBezTo>
                    <a:pt x="6556" y="10629"/>
                    <a:pt x="6765" y="10559"/>
                    <a:pt x="6993" y="10349"/>
                  </a:cubicBezTo>
                  <a:lnTo>
                    <a:pt x="9755" y="7570"/>
                  </a:lnTo>
                  <a:cubicBezTo>
                    <a:pt x="10122" y="7727"/>
                    <a:pt x="10489" y="7867"/>
                    <a:pt x="10856" y="7867"/>
                  </a:cubicBezTo>
                  <a:cubicBezTo>
                    <a:pt x="11293" y="7867"/>
                    <a:pt x="11730" y="7727"/>
                    <a:pt x="12097" y="7430"/>
                  </a:cubicBezTo>
                  <a:cubicBezTo>
                    <a:pt x="13111" y="8881"/>
                    <a:pt x="13321" y="10787"/>
                    <a:pt x="12534" y="12377"/>
                  </a:cubicBezTo>
                  <a:cubicBezTo>
                    <a:pt x="12447" y="12605"/>
                    <a:pt x="12534" y="12814"/>
                    <a:pt x="12744" y="12902"/>
                  </a:cubicBezTo>
                  <a:cubicBezTo>
                    <a:pt x="12814" y="12972"/>
                    <a:pt x="12884" y="12972"/>
                    <a:pt x="12884" y="12972"/>
                  </a:cubicBezTo>
                  <a:cubicBezTo>
                    <a:pt x="13041" y="12972"/>
                    <a:pt x="13181" y="12902"/>
                    <a:pt x="13251" y="12744"/>
                  </a:cubicBezTo>
                  <a:cubicBezTo>
                    <a:pt x="14195" y="10787"/>
                    <a:pt x="13915" y="8444"/>
                    <a:pt x="12604" y="6783"/>
                  </a:cubicBezTo>
                  <a:cubicBezTo>
                    <a:pt x="12744" y="6486"/>
                    <a:pt x="12814" y="6189"/>
                    <a:pt x="12814" y="5909"/>
                  </a:cubicBezTo>
                  <a:cubicBezTo>
                    <a:pt x="12814" y="5542"/>
                    <a:pt x="12674" y="5175"/>
                    <a:pt x="12447" y="4878"/>
                  </a:cubicBezTo>
                  <a:lnTo>
                    <a:pt x="12534" y="4808"/>
                  </a:lnTo>
                  <a:lnTo>
                    <a:pt x="13041" y="5315"/>
                  </a:lnTo>
                  <a:cubicBezTo>
                    <a:pt x="15803" y="8094"/>
                    <a:pt x="15803" y="12535"/>
                    <a:pt x="13041" y="15297"/>
                  </a:cubicBezTo>
                  <a:cubicBezTo>
                    <a:pt x="11651" y="16678"/>
                    <a:pt x="9829" y="17368"/>
                    <a:pt x="8009" y="17368"/>
                  </a:cubicBezTo>
                  <a:cubicBezTo>
                    <a:pt x="6188" y="17368"/>
                    <a:pt x="4370" y="16678"/>
                    <a:pt x="2989" y="15297"/>
                  </a:cubicBezTo>
                  <a:cubicBezTo>
                    <a:pt x="2832" y="15227"/>
                    <a:pt x="2762" y="15157"/>
                    <a:pt x="2692" y="15000"/>
                  </a:cubicBezTo>
                  <a:lnTo>
                    <a:pt x="4580" y="15000"/>
                  </a:lnTo>
                  <a:cubicBezTo>
                    <a:pt x="5565" y="15738"/>
                    <a:pt x="6783" y="16111"/>
                    <a:pt x="8012" y="16111"/>
                  </a:cubicBezTo>
                  <a:cubicBezTo>
                    <a:pt x="8964" y="16111"/>
                    <a:pt x="9923" y="15887"/>
                    <a:pt x="10786" y="15437"/>
                  </a:cubicBezTo>
                  <a:cubicBezTo>
                    <a:pt x="10926" y="15297"/>
                    <a:pt x="10996" y="15087"/>
                    <a:pt x="10926" y="14930"/>
                  </a:cubicBezTo>
                  <a:cubicBezTo>
                    <a:pt x="10821" y="14772"/>
                    <a:pt x="10667" y="14694"/>
                    <a:pt x="10508" y="14694"/>
                  </a:cubicBezTo>
                  <a:cubicBezTo>
                    <a:pt x="10455" y="14694"/>
                    <a:pt x="10401" y="14702"/>
                    <a:pt x="10349" y="14720"/>
                  </a:cubicBezTo>
                  <a:cubicBezTo>
                    <a:pt x="9637" y="15131"/>
                    <a:pt x="8826" y="15335"/>
                    <a:pt x="8017" y="15335"/>
                  </a:cubicBezTo>
                  <a:cubicBezTo>
                    <a:pt x="7417" y="15335"/>
                    <a:pt x="6817" y="15223"/>
                    <a:pt x="6258" y="15000"/>
                  </a:cubicBezTo>
                  <a:cubicBezTo>
                    <a:pt x="6416" y="15000"/>
                    <a:pt x="6556" y="14860"/>
                    <a:pt x="6556" y="14650"/>
                  </a:cubicBezTo>
                  <a:lnTo>
                    <a:pt x="6556" y="13042"/>
                  </a:lnTo>
                  <a:cubicBezTo>
                    <a:pt x="6556" y="12814"/>
                    <a:pt x="6416" y="12605"/>
                    <a:pt x="6188" y="12605"/>
                  </a:cubicBezTo>
                  <a:lnTo>
                    <a:pt x="647" y="12605"/>
                  </a:lnTo>
                  <a:cubicBezTo>
                    <a:pt x="437" y="12605"/>
                    <a:pt x="297" y="12814"/>
                    <a:pt x="297" y="13042"/>
                  </a:cubicBezTo>
                  <a:lnTo>
                    <a:pt x="297" y="14650"/>
                  </a:lnTo>
                  <a:cubicBezTo>
                    <a:pt x="297" y="14860"/>
                    <a:pt x="437" y="15000"/>
                    <a:pt x="647" y="15000"/>
                  </a:cubicBezTo>
                  <a:lnTo>
                    <a:pt x="1678" y="15000"/>
                  </a:lnTo>
                  <a:cubicBezTo>
                    <a:pt x="1888" y="15297"/>
                    <a:pt x="2115" y="15594"/>
                    <a:pt x="2395" y="15874"/>
                  </a:cubicBezTo>
                  <a:cubicBezTo>
                    <a:pt x="3059" y="16538"/>
                    <a:pt x="3793" y="17045"/>
                    <a:pt x="4510" y="17412"/>
                  </a:cubicBezTo>
                  <a:lnTo>
                    <a:pt x="367" y="17412"/>
                  </a:lnTo>
                  <a:cubicBezTo>
                    <a:pt x="140" y="17412"/>
                    <a:pt x="0" y="17552"/>
                    <a:pt x="0" y="17779"/>
                  </a:cubicBezTo>
                  <a:lnTo>
                    <a:pt x="0" y="19964"/>
                  </a:lnTo>
                  <a:cubicBezTo>
                    <a:pt x="0" y="20174"/>
                    <a:pt x="140" y="20331"/>
                    <a:pt x="367" y="20331"/>
                  </a:cubicBezTo>
                  <a:lnTo>
                    <a:pt x="15663" y="20331"/>
                  </a:lnTo>
                  <a:cubicBezTo>
                    <a:pt x="15873" y="20331"/>
                    <a:pt x="16030" y="20174"/>
                    <a:pt x="16030" y="19964"/>
                  </a:cubicBezTo>
                  <a:lnTo>
                    <a:pt x="16030" y="17779"/>
                  </a:lnTo>
                  <a:cubicBezTo>
                    <a:pt x="16030" y="17552"/>
                    <a:pt x="15873" y="17412"/>
                    <a:pt x="15663" y="17412"/>
                  </a:cubicBezTo>
                  <a:lnTo>
                    <a:pt x="11433" y="17412"/>
                  </a:lnTo>
                  <a:cubicBezTo>
                    <a:pt x="12237" y="17045"/>
                    <a:pt x="12971" y="16538"/>
                    <a:pt x="13548" y="15874"/>
                  </a:cubicBezTo>
                  <a:cubicBezTo>
                    <a:pt x="16677" y="12814"/>
                    <a:pt x="16677" y="7797"/>
                    <a:pt x="13548" y="4738"/>
                  </a:cubicBezTo>
                  <a:lnTo>
                    <a:pt x="13111" y="4231"/>
                  </a:lnTo>
                  <a:lnTo>
                    <a:pt x="13548" y="3794"/>
                  </a:lnTo>
                  <a:cubicBezTo>
                    <a:pt x="13915" y="3427"/>
                    <a:pt x="13915" y="2850"/>
                    <a:pt x="13548" y="2483"/>
                  </a:cubicBezTo>
                  <a:lnTo>
                    <a:pt x="13251" y="2256"/>
                  </a:lnTo>
                  <a:lnTo>
                    <a:pt x="13548" y="1976"/>
                  </a:lnTo>
                  <a:cubicBezTo>
                    <a:pt x="13688" y="1749"/>
                    <a:pt x="13758" y="1539"/>
                    <a:pt x="13758" y="1312"/>
                  </a:cubicBezTo>
                  <a:cubicBezTo>
                    <a:pt x="13758" y="1102"/>
                    <a:pt x="13688" y="875"/>
                    <a:pt x="13548" y="735"/>
                  </a:cubicBezTo>
                  <a:lnTo>
                    <a:pt x="13041" y="228"/>
                  </a:lnTo>
                  <a:cubicBezTo>
                    <a:pt x="12893" y="79"/>
                    <a:pt x="12674" y="5"/>
                    <a:pt x="12455" y="5"/>
                  </a:cubicBezTo>
                  <a:cubicBezTo>
                    <a:pt x="12237" y="5"/>
                    <a:pt x="12018" y="79"/>
                    <a:pt x="11870" y="228"/>
                  </a:cubicBezTo>
                  <a:lnTo>
                    <a:pt x="11573" y="577"/>
                  </a:lnTo>
                  <a:lnTo>
                    <a:pt x="11293" y="298"/>
                  </a:lnTo>
                  <a:cubicBezTo>
                    <a:pt x="11136" y="70"/>
                    <a:pt x="10856" y="1"/>
                    <a:pt x="106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5"/>
            <p:cNvSpPr/>
            <p:nvPr/>
          </p:nvSpPr>
          <p:spPr>
            <a:xfrm>
              <a:off x="3563313" y="3625250"/>
              <a:ext cx="21875" cy="20900"/>
            </a:xfrm>
            <a:custGeom>
              <a:avLst/>
              <a:gdLst/>
              <a:ahLst/>
              <a:cxnLst/>
              <a:rect l="l" t="t" r="r" b="b"/>
              <a:pathLst>
                <a:path w="875" h="836" extrusionOk="0">
                  <a:moveTo>
                    <a:pt x="464" y="1"/>
                  </a:moveTo>
                  <a:cubicBezTo>
                    <a:pt x="364" y="1"/>
                    <a:pt x="254" y="40"/>
                    <a:pt x="141" y="119"/>
                  </a:cubicBezTo>
                  <a:cubicBezTo>
                    <a:pt x="1" y="329"/>
                    <a:pt x="1" y="556"/>
                    <a:pt x="141" y="696"/>
                  </a:cubicBezTo>
                  <a:cubicBezTo>
                    <a:pt x="211" y="766"/>
                    <a:pt x="368" y="835"/>
                    <a:pt x="438" y="835"/>
                  </a:cubicBezTo>
                  <a:cubicBezTo>
                    <a:pt x="578" y="835"/>
                    <a:pt x="648" y="766"/>
                    <a:pt x="735" y="696"/>
                  </a:cubicBezTo>
                  <a:cubicBezTo>
                    <a:pt x="875" y="556"/>
                    <a:pt x="875" y="259"/>
                    <a:pt x="735" y="119"/>
                  </a:cubicBezTo>
                  <a:cubicBezTo>
                    <a:pt x="656" y="40"/>
                    <a:pt x="565" y="1"/>
                    <a:pt x="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5"/>
            <p:cNvSpPr/>
            <p:nvPr/>
          </p:nvSpPr>
          <p:spPr>
            <a:xfrm>
              <a:off x="3443138" y="3422375"/>
              <a:ext cx="18375" cy="20125"/>
            </a:xfrm>
            <a:custGeom>
              <a:avLst/>
              <a:gdLst/>
              <a:ahLst/>
              <a:cxnLst/>
              <a:rect l="l" t="t" r="r" b="b"/>
              <a:pathLst>
                <a:path w="735" h="805" extrusionOk="0">
                  <a:moveTo>
                    <a:pt x="368" y="0"/>
                  </a:moveTo>
                  <a:cubicBezTo>
                    <a:pt x="298" y="0"/>
                    <a:pt x="140" y="70"/>
                    <a:pt x="70" y="140"/>
                  </a:cubicBezTo>
                  <a:cubicBezTo>
                    <a:pt x="1" y="210"/>
                    <a:pt x="1" y="367"/>
                    <a:pt x="1" y="437"/>
                  </a:cubicBezTo>
                  <a:cubicBezTo>
                    <a:pt x="1" y="507"/>
                    <a:pt x="1" y="647"/>
                    <a:pt x="70" y="734"/>
                  </a:cubicBezTo>
                  <a:cubicBezTo>
                    <a:pt x="140" y="804"/>
                    <a:pt x="298" y="804"/>
                    <a:pt x="368" y="804"/>
                  </a:cubicBezTo>
                  <a:cubicBezTo>
                    <a:pt x="438" y="804"/>
                    <a:pt x="577" y="804"/>
                    <a:pt x="647" y="734"/>
                  </a:cubicBezTo>
                  <a:cubicBezTo>
                    <a:pt x="735" y="647"/>
                    <a:pt x="735" y="507"/>
                    <a:pt x="735" y="437"/>
                  </a:cubicBezTo>
                  <a:cubicBezTo>
                    <a:pt x="735" y="367"/>
                    <a:pt x="735" y="210"/>
                    <a:pt x="647" y="140"/>
                  </a:cubicBezTo>
                  <a:cubicBezTo>
                    <a:pt x="577" y="70"/>
                    <a:pt x="43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0" name="Google Shape;2250;p55"/>
          <p:cNvGrpSpPr/>
          <p:nvPr/>
        </p:nvGrpSpPr>
        <p:grpSpPr>
          <a:xfrm>
            <a:off x="3224613" y="4014100"/>
            <a:ext cx="510050" cy="508300"/>
            <a:chOff x="3224613" y="4014100"/>
            <a:chExt cx="510050" cy="508300"/>
          </a:xfrm>
        </p:grpSpPr>
        <p:sp>
          <p:nvSpPr>
            <p:cNvPr id="2251" name="Google Shape;2251;p55"/>
            <p:cNvSpPr/>
            <p:nvPr/>
          </p:nvSpPr>
          <p:spPr>
            <a:xfrm>
              <a:off x="3415613" y="4023275"/>
              <a:ext cx="308125" cy="402550"/>
            </a:xfrm>
            <a:custGeom>
              <a:avLst/>
              <a:gdLst/>
              <a:ahLst/>
              <a:cxnLst/>
              <a:rect l="l" t="t" r="r" b="b"/>
              <a:pathLst>
                <a:path w="12325" h="16102" extrusionOk="0">
                  <a:moveTo>
                    <a:pt x="804" y="1"/>
                  </a:moveTo>
                  <a:cubicBezTo>
                    <a:pt x="367" y="1"/>
                    <a:pt x="0" y="368"/>
                    <a:pt x="0" y="805"/>
                  </a:cubicBezTo>
                  <a:lnTo>
                    <a:pt x="0" y="15297"/>
                  </a:lnTo>
                  <a:cubicBezTo>
                    <a:pt x="0" y="15734"/>
                    <a:pt x="367" y="16101"/>
                    <a:pt x="804" y="16101"/>
                  </a:cubicBezTo>
                  <a:lnTo>
                    <a:pt x="11520" y="16101"/>
                  </a:lnTo>
                  <a:cubicBezTo>
                    <a:pt x="11957" y="16101"/>
                    <a:pt x="12325" y="15734"/>
                    <a:pt x="12325" y="15297"/>
                  </a:cubicBezTo>
                  <a:lnTo>
                    <a:pt x="12325" y="4144"/>
                  </a:lnTo>
                  <a:lnTo>
                    <a:pt x="81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3619688" y="4023275"/>
              <a:ext cx="104050" cy="103600"/>
            </a:xfrm>
            <a:custGeom>
              <a:avLst/>
              <a:gdLst/>
              <a:ahLst/>
              <a:cxnLst/>
              <a:rect l="l" t="t" r="r" b="b"/>
              <a:pathLst>
                <a:path w="4162" h="4144" extrusionOk="0">
                  <a:moveTo>
                    <a:pt x="1" y="1"/>
                  </a:moveTo>
                  <a:lnTo>
                    <a:pt x="1" y="3357"/>
                  </a:lnTo>
                  <a:cubicBezTo>
                    <a:pt x="1" y="3794"/>
                    <a:pt x="368" y="4144"/>
                    <a:pt x="805" y="4144"/>
                  </a:cubicBezTo>
                  <a:lnTo>
                    <a:pt x="4162" y="4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3348313" y="4268900"/>
              <a:ext cx="255250" cy="244325"/>
            </a:xfrm>
            <a:custGeom>
              <a:avLst/>
              <a:gdLst/>
              <a:ahLst/>
              <a:cxnLst/>
              <a:rect l="l" t="t" r="r" b="b"/>
              <a:pathLst>
                <a:path w="10210" h="9773" extrusionOk="0">
                  <a:moveTo>
                    <a:pt x="594" y="0"/>
                  </a:moveTo>
                  <a:cubicBezTo>
                    <a:pt x="297" y="0"/>
                    <a:pt x="0" y="298"/>
                    <a:pt x="0" y="735"/>
                  </a:cubicBezTo>
                  <a:lnTo>
                    <a:pt x="0" y="8968"/>
                  </a:lnTo>
                  <a:cubicBezTo>
                    <a:pt x="0" y="9405"/>
                    <a:pt x="297" y="9772"/>
                    <a:pt x="594" y="9772"/>
                  </a:cubicBezTo>
                  <a:lnTo>
                    <a:pt x="9685" y="9772"/>
                  </a:lnTo>
                  <a:cubicBezTo>
                    <a:pt x="9982" y="9772"/>
                    <a:pt x="10209" y="9405"/>
                    <a:pt x="10209" y="8968"/>
                  </a:cubicBezTo>
                  <a:lnTo>
                    <a:pt x="10209" y="735"/>
                  </a:lnTo>
                  <a:cubicBezTo>
                    <a:pt x="10209" y="298"/>
                    <a:pt x="9982" y="0"/>
                    <a:pt x="9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3224613" y="4014100"/>
              <a:ext cx="510050" cy="508300"/>
            </a:xfrm>
            <a:custGeom>
              <a:avLst/>
              <a:gdLst/>
              <a:ahLst/>
              <a:cxnLst/>
              <a:rect l="l" t="t" r="r" b="b"/>
              <a:pathLst>
                <a:path w="20402" h="20332" extrusionOk="0">
                  <a:moveTo>
                    <a:pt x="16241" y="1312"/>
                  </a:moveTo>
                  <a:lnTo>
                    <a:pt x="19003" y="4161"/>
                  </a:lnTo>
                  <a:lnTo>
                    <a:pt x="16608" y="4161"/>
                  </a:lnTo>
                  <a:cubicBezTo>
                    <a:pt x="16381" y="4161"/>
                    <a:pt x="16241" y="3934"/>
                    <a:pt x="16241" y="3724"/>
                  </a:cubicBezTo>
                  <a:lnTo>
                    <a:pt x="16241" y="1312"/>
                  </a:lnTo>
                  <a:close/>
                  <a:moveTo>
                    <a:pt x="14196" y="10559"/>
                  </a:moveTo>
                  <a:lnTo>
                    <a:pt x="10053" y="14720"/>
                  </a:lnTo>
                  <a:lnTo>
                    <a:pt x="5542" y="14720"/>
                  </a:lnTo>
                  <a:lnTo>
                    <a:pt x="1382" y="10559"/>
                  </a:lnTo>
                  <a:close/>
                  <a:moveTo>
                    <a:pt x="15437" y="805"/>
                  </a:moveTo>
                  <a:lnTo>
                    <a:pt x="15437" y="3724"/>
                  </a:lnTo>
                  <a:cubicBezTo>
                    <a:pt x="15437" y="4371"/>
                    <a:pt x="15944" y="4948"/>
                    <a:pt x="16608" y="4948"/>
                  </a:cubicBezTo>
                  <a:lnTo>
                    <a:pt x="19597" y="4948"/>
                  </a:lnTo>
                  <a:lnTo>
                    <a:pt x="19597" y="15664"/>
                  </a:lnTo>
                  <a:cubicBezTo>
                    <a:pt x="19597" y="15874"/>
                    <a:pt x="19370" y="16031"/>
                    <a:pt x="19160" y="16031"/>
                  </a:cubicBezTo>
                  <a:lnTo>
                    <a:pt x="15594" y="16031"/>
                  </a:lnTo>
                  <a:lnTo>
                    <a:pt x="15594" y="10927"/>
                  </a:lnTo>
                  <a:cubicBezTo>
                    <a:pt x="15594" y="10280"/>
                    <a:pt x="15000" y="9755"/>
                    <a:pt x="14353" y="9755"/>
                  </a:cubicBezTo>
                  <a:lnTo>
                    <a:pt x="8007" y="9755"/>
                  </a:lnTo>
                  <a:lnTo>
                    <a:pt x="8007" y="1172"/>
                  </a:lnTo>
                  <a:cubicBezTo>
                    <a:pt x="8007" y="945"/>
                    <a:pt x="8235" y="805"/>
                    <a:pt x="8444" y="805"/>
                  </a:cubicBezTo>
                  <a:close/>
                  <a:moveTo>
                    <a:pt x="805" y="11154"/>
                  </a:moveTo>
                  <a:lnTo>
                    <a:pt x="4808" y="15157"/>
                  </a:lnTo>
                  <a:lnTo>
                    <a:pt x="805" y="19090"/>
                  </a:lnTo>
                  <a:lnTo>
                    <a:pt x="805" y="11154"/>
                  </a:lnTo>
                  <a:close/>
                  <a:moveTo>
                    <a:pt x="14790" y="11154"/>
                  </a:moveTo>
                  <a:lnTo>
                    <a:pt x="14790" y="19090"/>
                  </a:lnTo>
                  <a:lnTo>
                    <a:pt x="10787" y="15157"/>
                  </a:lnTo>
                  <a:lnTo>
                    <a:pt x="14790" y="11154"/>
                  </a:lnTo>
                  <a:close/>
                  <a:moveTo>
                    <a:pt x="8444" y="1"/>
                  </a:moveTo>
                  <a:cubicBezTo>
                    <a:pt x="7798" y="1"/>
                    <a:pt x="7203" y="508"/>
                    <a:pt x="7203" y="1172"/>
                  </a:cubicBezTo>
                  <a:lnTo>
                    <a:pt x="7203" y="9755"/>
                  </a:lnTo>
                  <a:lnTo>
                    <a:pt x="1242" y="9755"/>
                  </a:lnTo>
                  <a:cubicBezTo>
                    <a:pt x="578" y="9755"/>
                    <a:pt x="1" y="10280"/>
                    <a:pt x="1" y="10927"/>
                  </a:cubicBezTo>
                  <a:lnTo>
                    <a:pt x="1" y="19160"/>
                  </a:lnTo>
                  <a:cubicBezTo>
                    <a:pt x="1" y="19807"/>
                    <a:pt x="578" y="20331"/>
                    <a:pt x="1242" y="20331"/>
                  </a:cubicBezTo>
                  <a:lnTo>
                    <a:pt x="8672" y="20331"/>
                  </a:lnTo>
                  <a:cubicBezTo>
                    <a:pt x="8881" y="20331"/>
                    <a:pt x="9039" y="20174"/>
                    <a:pt x="9039" y="19964"/>
                  </a:cubicBezTo>
                  <a:cubicBezTo>
                    <a:pt x="9039" y="19737"/>
                    <a:pt x="8881" y="19527"/>
                    <a:pt x="8672" y="19527"/>
                  </a:cubicBezTo>
                  <a:lnTo>
                    <a:pt x="1522" y="19527"/>
                  </a:lnTo>
                  <a:lnTo>
                    <a:pt x="5542" y="15524"/>
                  </a:lnTo>
                  <a:lnTo>
                    <a:pt x="10053" y="15524"/>
                  </a:lnTo>
                  <a:lnTo>
                    <a:pt x="14056" y="19527"/>
                  </a:lnTo>
                  <a:lnTo>
                    <a:pt x="12098" y="19527"/>
                  </a:lnTo>
                  <a:cubicBezTo>
                    <a:pt x="11801" y="19527"/>
                    <a:pt x="11661" y="19737"/>
                    <a:pt x="11661" y="19964"/>
                  </a:cubicBezTo>
                  <a:cubicBezTo>
                    <a:pt x="11661" y="20174"/>
                    <a:pt x="11801" y="20331"/>
                    <a:pt x="12098" y="20331"/>
                  </a:cubicBezTo>
                  <a:lnTo>
                    <a:pt x="14353" y="20331"/>
                  </a:lnTo>
                  <a:cubicBezTo>
                    <a:pt x="15000" y="20331"/>
                    <a:pt x="15594" y="19807"/>
                    <a:pt x="15594" y="19160"/>
                  </a:cubicBezTo>
                  <a:lnTo>
                    <a:pt x="15594" y="16835"/>
                  </a:lnTo>
                  <a:lnTo>
                    <a:pt x="19160" y="16835"/>
                  </a:lnTo>
                  <a:cubicBezTo>
                    <a:pt x="19807" y="16835"/>
                    <a:pt x="20402" y="16311"/>
                    <a:pt x="20402" y="15664"/>
                  </a:cubicBezTo>
                  <a:lnTo>
                    <a:pt x="20402" y="4511"/>
                  </a:lnTo>
                  <a:cubicBezTo>
                    <a:pt x="20402" y="4441"/>
                    <a:pt x="20314" y="4301"/>
                    <a:pt x="20244" y="4231"/>
                  </a:cubicBezTo>
                  <a:lnTo>
                    <a:pt x="16101" y="71"/>
                  </a:lnTo>
                  <a:cubicBezTo>
                    <a:pt x="16031" y="1"/>
                    <a:pt x="15944" y="1"/>
                    <a:pt x="158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3470238" y="4502275"/>
              <a:ext cx="18375" cy="20125"/>
            </a:xfrm>
            <a:custGeom>
              <a:avLst/>
              <a:gdLst/>
              <a:ahLst/>
              <a:cxnLst/>
              <a:rect l="l" t="t" r="r" b="b"/>
              <a:pathLst>
                <a:path w="735" h="805" extrusionOk="0">
                  <a:moveTo>
                    <a:pt x="367" y="0"/>
                  </a:moveTo>
                  <a:cubicBezTo>
                    <a:pt x="298" y="0"/>
                    <a:pt x="158" y="70"/>
                    <a:pt x="88" y="140"/>
                  </a:cubicBezTo>
                  <a:cubicBezTo>
                    <a:pt x="0" y="210"/>
                    <a:pt x="0" y="280"/>
                    <a:pt x="0" y="437"/>
                  </a:cubicBezTo>
                  <a:cubicBezTo>
                    <a:pt x="0" y="507"/>
                    <a:pt x="0" y="647"/>
                    <a:pt x="88" y="717"/>
                  </a:cubicBezTo>
                  <a:cubicBezTo>
                    <a:pt x="158" y="804"/>
                    <a:pt x="298" y="804"/>
                    <a:pt x="367" y="804"/>
                  </a:cubicBezTo>
                  <a:cubicBezTo>
                    <a:pt x="437" y="804"/>
                    <a:pt x="595" y="804"/>
                    <a:pt x="665" y="717"/>
                  </a:cubicBezTo>
                  <a:cubicBezTo>
                    <a:pt x="735" y="647"/>
                    <a:pt x="735" y="507"/>
                    <a:pt x="735" y="437"/>
                  </a:cubicBezTo>
                  <a:cubicBezTo>
                    <a:pt x="735" y="280"/>
                    <a:pt x="735" y="210"/>
                    <a:pt x="665" y="140"/>
                  </a:cubicBezTo>
                  <a:cubicBezTo>
                    <a:pt x="595" y="70"/>
                    <a:pt x="43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5"/>
            <p:cNvSpPr/>
            <p:nvPr/>
          </p:nvSpPr>
          <p:spPr>
            <a:xfrm>
              <a:off x="3457563" y="4066975"/>
              <a:ext cx="78250" cy="20150"/>
            </a:xfrm>
            <a:custGeom>
              <a:avLst/>
              <a:gdLst/>
              <a:ahLst/>
              <a:cxnLst/>
              <a:rect l="l" t="t" r="r" b="b"/>
              <a:pathLst>
                <a:path w="3130" h="806" extrusionOk="0">
                  <a:moveTo>
                    <a:pt x="368" y="1"/>
                  </a:moveTo>
                  <a:cubicBezTo>
                    <a:pt x="158" y="1"/>
                    <a:pt x="0" y="211"/>
                    <a:pt x="0" y="438"/>
                  </a:cubicBezTo>
                  <a:cubicBezTo>
                    <a:pt x="0" y="648"/>
                    <a:pt x="158" y="805"/>
                    <a:pt x="368" y="805"/>
                  </a:cubicBezTo>
                  <a:lnTo>
                    <a:pt x="2780" y="805"/>
                  </a:lnTo>
                  <a:cubicBezTo>
                    <a:pt x="2990" y="805"/>
                    <a:pt x="3130" y="648"/>
                    <a:pt x="3130" y="438"/>
                  </a:cubicBezTo>
                  <a:cubicBezTo>
                    <a:pt x="3130" y="211"/>
                    <a:pt x="2990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5"/>
            <p:cNvSpPr/>
            <p:nvPr/>
          </p:nvSpPr>
          <p:spPr>
            <a:xfrm>
              <a:off x="3457563" y="4118125"/>
              <a:ext cx="121950" cy="19675"/>
            </a:xfrm>
            <a:custGeom>
              <a:avLst/>
              <a:gdLst/>
              <a:ahLst/>
              <a:cxnLst/>
              <a:rect l="l" t="t" r="r" b="b"/>
              <a:pathLst>
                <a:path w="4878" h="787" extrusionOk="0">
                  <a:moveTo>
                    <a:pt x="368" y="0"/>
                  </a:moveTo>
                  <a:cubicBezTo>
                    <a:pt x="158" y="0"/>
                    <a:pt x="0" y="140"/>
                    <a:pt x="0" y="350"/>
                  </a:cubicBezTo>
                  <a:cubicBezTo>
                    <a:pt x="0" y="577"/>
                    <a:pt x="158" y="787"/>
                    <a:pt x="368" y="787"/>
                  </a:cubicBezTo>
                  <a:lnTo>
                    <a:pt x="4441" y="787"/>
                  </a:lnTo>
                  <a:cubicBezTo>
                    <a:pt x="4668" y="787"/>
                    <a:pt x="4878" y="577"/>
                    <a:pt x="4878" y="350"/>
                  </a:cubicBezTo>
                  <a:cubicBezTo>
                    <a:pt x="4878" y="140"/>
                    <a:pt x="4668" y="0"/>
                    <a:pt x="4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5"/>
            <p:cNvSpPr/>
            <p:nvPr/>
          </p:nvSpPr>
          <p:spPr>
            <a:xfrm>
              <a:off x="3457563" y="4167075"/>
              <a:ext cx="222475" cy="20125"/>
            </a:xfrm>
            <a:custGeom>
              <a:avLst/>
              <a:gdLst/>
              <a:ahLst/>
              <a:cxnLst/>
              <a:rect l="l" t="t" r="r" b="b"/>
              <a:pathLst>
                <a:path w="8899" h="805" extrusionOk="0">
                  <a:moveTo>
                    <a:pt x="368" y="0"/>
                  </a:moveTo>
                  <a:cubicBezTo>
                    <a:pt x="158" y="0"/>
                    <a:pt x="0" y="140"/>
                    <a:pt x="0" y="367"/>
                  </a:cubicBezTo>
                  <a:cubicBezTo>
                    <a:pt x="0" y="577"/>
                    <a:pt x="158" y="804"/>
                    <a:pt x="368" y="804"/>
                  </a:cubicBezTo>
                  <a:lnTo>
                    <a:pt x="8531" y="804"/>
                  </a:lnTo>
                  <a:cubicBezTo>
                    <a:pt x="8741" y="804"/>
                    <a:pt x="8898" y="577"/>
                    <a:pt x="8898" y="367"/>
                  </a:cubicBezTo>
                  <a:cubicBezTo>
                    <a:pt x="8898" y="140"/>
                    <a:pt x="8741" y="0"/>
                    <a:pt x="85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3497763" y="4216450"/>
              <a:ext cx="182275" cy="19700"/>
            </a:xfrm>
            <a:custGeom>
              <a:avLst/>
              <a:gdLst/>
              <a:ahLst/>
              <a:cxnLst/>
              <a:rect l="l" t="t" r="r" b="b"/>
              <a:pathLst>
                <a:path w="7291" h="788" extrusionOk="0">
                  <a:moveTo>
                    <a:pt x="368" y="1"/>
                  </a:moveTo>
                  <a:cubicBezTo>
                    <a:pt x="141" y="1"/>
                    <a:pt x="1" y="210"/>
                    <a:pt x="1" y="438"/>
                  </a:cubicBezTo>
                  <a:cubicBezTo>
                    <a:pt x="1" y="647"/>
                    <a:pt x="141" y="787"/>
                    <a:pt x="368" y="787"/>
                  </a:cubicBezTo>
                  <a:lnTo>
                    <a:pt x="6923" y="787"/>
                  </a:lnTo>
                  <a:cubicBezTo>
                    <a:pt x="7133" y="787"/>
                    <a:pt x="7290" y="647"/>
                    <a:pt x="7290" y="438"/>
                  </a:cubicBezTo>
                  <a:cubicBezTo>
                    <a:pt x="7290" y="210"/>
                    <a:pt x="7133" y="1"/>
                    <a:pt x="6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5"/>
            <p:cNvSpPr/>
            <p:nvPr/>
          </p:nvSpPr>
          <p:spPr>
            <a:xfrm>
              <a:off x="3457563" y="4216450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437" y="1"/>
                  </a:moveTo>
                  <a:cubicBezTo>
                    <a:pt x="298" y="1"/>
                    <a:pt x="228" y="71"/>
                    <a:pt x="158" y="140"/>
                  </a:cubicBezTo>
                  <a:cubicBezTo>
                    <a:pt x="70" y="210"/>
                    <a:pt x="0" y="280"/>
                    <a:pt x="0" y="438"/>
                  </a:cubicBezTo>
                  <a:cubicBezTo>
                    <a:pt x="0" y="508"/>
                    <a:pt x="70" y="577"/>
                    <a:pt x="158" y="647"/>
                  </a:cubicBezTo>
                  <a:cubicBezTo>
                    <a:pt x="228" y="787"/>
                    <a:pt x="298" y="787"/>
                    <a:pt x="437" y="787"/>
                  </a:cubicBezTo>
                  <a:cubicBezTo>
                    <a:pt x="507" y="787"/>
                    <a:pt x="595" y="787"/>
                    <a:pt x="735" y="647"/>
                  </a:cubicBezTo>
                  <a:cubicBezTo>
                    <a:pt x="805" y="577"/>
                    <a:pt x="805" y="508"/>
                    <a:pt x="805" y="438"/>
                  </a:cubicBezTo>
                  <a:cubicBezTo>
                    <a:pt x="805" y="280"/>
                    <a:pt x="805" y="210"/>
                    <a:pt x="735" y="140"/>
                  </a:cubicBezTo>
                  <a:cubicBezTo>
                    <a:pt x="595" y="71"/>
                    <a:pt x="507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5"/>
            <p:cNvSpPr/>
            <p:nvPr/>
          </p:nvSpPr>
          <p:spPr>
            <a:xfrm>
              <a:off x="3641563" y="4340125"/>
              <a:ext cx="38475" cy="20125"/>
            </a:xfrm>
            <a:custGeom>
              <a:avLst/>
              <a:gdLst/>
              <a:ahLst/>
              <a:cxnLst/>
              <a:rect l="l" t="t" r="r" b="b"/>
              <a:pathLst>
                <a:path w="1539" h="805" extrusionOk="0">
                  <a:moveTo>
                    <a:pt x="367" y="1"/>
                  </a:moveTo>
                  <a:cubicBezTo>
                    <a:pt x="140" y="1"/>
                    <a:pt x="0" y="211"/>
                    <a:pt x="0" y="438"/>
                  </a:cubicBezTo>
                  <a:cubicBezTo>
                    <a:pt x="0" y="648"/>
                    <a:pt x="140" y="805"/>
                    <a:pt x="367" y="805"/>
                  </a:cubicBezTo>
                  <a:lnTo>
                    <a:pt x="1171" y="805"/>
                  </a:lnTo>
                  <a:cubicBezTo>
                    <a:pt x="1381" y="805"/>
                    <a:pt x="1538" y="648"/>
                    <a:pt x="1538" y="438"/>
                  </a:cubicBezTo>
                  <a:cubicBezTo>
                    <a:pt x="1538" y="211"/>
                    <a:pt x="1381" y="1"/>
                    <a:pt x="11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55"/>
          <p:cNvGrpSpPr/>
          <p:nvPr/>
        </p:nvGrpSpPr>
        <p:grpSpPr>
          <a:xfrm>
            <a:off x="3960138" y="1126200"/>
            <a:ext cx="510050" cy="429625"/>
            <a:chOff x="3960138" y="1126200"/>
            <a:chExt cx="510050" cy="429625"/>
          </a:xfrm>
        </p:grpSpPr>
        <p:sp>
          <p:nvSpPr>
            <p:cNvPr id="2263" name="Google Shape;2263;p55"/>
            <p:cNvSpPr/>
            <p:nvPr/>
          </p:nvSpPr>
          <p:spPr>
            <a:xfrm>
              <a:off x="4093013" y="1137125"/>
              <a:ext cx="366250" cy="409525"/>
            </a:xfrm>
            <a:custGeom>
              <a:avLst/>
              <a:gdLst/>
              <a:ahLst/>
              <a:cxnLst/>
              <a:rect l="l" t="t" r="r" b="b"/>
              <a:pathLst>
                <a:path w="14650" h="16381" extrusionOk="0">
                  <a:moveTo>
                    <a:pt x="1399" y="0"/>
                  </a:moveTo>
                  <a:cubicBezTo>
                    <a:pt x="665" y="0"/>
                    <a:pt x="0" y="577"/>
                    <a:pt x="0" y="1381"/>
                  </a:cubicBezTo>
                  <a:lnTo>
                    <a:pt x="0" y="14999"/>
                  </a:lnTo>
                  <a:cubicBezTo>
                    <a:pt x="0" y="15733"/>
                    <a:pt x="665" y="16380"/>
                    <a:pt x="1399" y="16380"/>
                  </a:cubicBezTo>
                  <a:lnTo>
                    <a:pt x="13269" y="16380"/>
                  </a:lnTo>
                  <a:cubicBezTo>
                    <a:pt x="14073" y="16380"/>
                    <a:pt x="14650" y="15733"/>
                    <a:pt x="14650" y="14999"/>
                  </a:cubicBezTo>
                  <a:lnTo>
                    <a:pt x="14650" y="1381"/>
                  </a:lnTo>
                  <a:cubicBezTo>
                    <a:pt x="14650" y="577"/>
                    <a:pt x="14073" y="0"/>
                    <a:pt x="13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5"/>
            <p:cNvSpPr/>
            <p:nvPr/>
          </p:nvSpPr>
          <p:spPr>
            <a:xfrm>
              <a:off x="4009538" y="1175150"/>
              <a:ext cx="409525" cy="331725"/>
            </a:xfrm>
            <a:custGeom>
              <a:avLst/>
              <a:gdLst/>
              <a:ahLst/>
              <a:cxnLst/>
              <a:rect l="l" t="t" r="r" b="b"/>
              <a:pathLst>
                <a:path w="16381" h="13269" extrusionOk="0">
                  <a:moveTo>
                    <a:pt x="0" y="0"/>
                  </a:moveTo>
                  <a:lnTo>
                    <a:pt x="0" y="13268"/>
                  </a:lnTo>
                  <a:lnTo>
                    <a:pt x="16380" y="13268"/>
                  </a:lnTo>
                  <a:lnTo>
                    <a:pt x="16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5"/>
            <p:cNvSpPr/>
            <p:nvPr/>
          </p:nvSpPr>
          <p:spPr>
            <a:xfrm>
              <a:off x="4089513" y="1175150"/>
              <a:ext cx="329550" cy="331725"/>
            </a:xfrm>
            <a:custGeom>
              <a:avLst/>
              <a:gdLst/>
              <a:ahLst/>
              <a:cxnLst/>
              <a:rect l="l" t="t" r="r" b="b"/>
              <a:pathLst>
                <a:path w="13182" h="13269" extrusionOk="0">
                  <a:moveTo>
                    <a:pt x="0" y="0"/>
                  </a:moveTo>
                  <a:lnTo>
                    <a:pt x="0" y="13268"/>
                  </a:lnTo>
                  <a:lnTo>
                    <a:pt x="13181" y="13268"/>
                  </a:lnTo>
                  <a:lnTo>
                    <a:pt x="131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5"/>
            <p:cNvSpPr/>
            <p:nvPr/>
          </p:nvSpPr>
          <p:spPr>
            <a:xfrm>
              <a:off x="4237238" y="1457475"/>
              <a:ext cx="181825" cy="49400"/>
            </a:xfrm>
            <a:custGeom>
              <a:avLst/>
              <a:gdLst/>
              <a:ahLst/>
              <a:cxnLst/>
              <a:rect l="l" t="t" r="r" b="b"/>
              <a:pathLst>
                <a:path w="7273" h="1976" extrusionOk="0">
                  <a:moveTo>
                    <a:pt x="0" y="0"/>
                  </a:moveTo>
                  <a:lnTo>
                    <a:pt x="0" y="1975"/>
                  </a:lnTo>
                  <a:lnTo>
                    <a:pt x="7272" y="1975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5"/>
            <p:cNvSpPr/>
            <p:nvPr/>
          </p:nvSpPr>
          <p:spPr>
            <a:xfrm>
              <a:off x="3960138" y="1126200"/>
              <a:ext cx="510050" cy="429625"/>
            </a:xfrm>
            <a:custGeom>
              <a:avLst/>
              <a:gdLst/>
              <a:ahLst/>
              <a:cxnLst/>
              <a:rect l="l" t="t" r="r" b="b"/>
              <a:pathLst>
                <a:path w="20402" h="17185" extrusionOk="0">
                  <a:moveTo>
                    <a:pt x="1976" y="0"/>
                  </a:moveTo>
                  <a:cubicBezTo>
                    <a:pt x="875" y="0"/>
                    <a:pt x="1" y="874"/>
                    <a:pt x="1" y="1958"/>
                  </a:cubicBezTo>
                  <a:lnTo>
                    <a:pt x="1" y="15226"/>
                  </a:lnTo>
                  <a:cubicBezTo>
                    <a:pt x="1" y="16310"/>
                    <a:pt x="875" y="17184"/>
                    <a:pt x="1976" y="17184"/>
                  </a:cubicBezTo>
                  <a:lnTo>
                    <a:pt x="4878" y="17184"/>
                  </a:lnTo>
                  <a:cubicBezTo>
                    <a:pt x="5106" y="17184"/>
                    <a:pt x="5315" y="17045"/>
                    <a:pt x="5315" y="16817"/>
                  </a:cubicBezTo>
                  <a:cubicBezTo>
                    <a:pt x="5315" y="16538"/>
                    <a:pt x="5106" y="16380"/>
                    <a:pt x="4878" y="16380"/>
                  </a:cubicBezTo>
                  <a:lnTo>
                    <a:pt x="1976" y="16380"/>
                  </a:lnTo>
                  <a:cubicBezTo>
                    <a:pt x="1312" y="16380"/>
                    <a:pt x="805" y="15873"/>
                    <a:pt x="805" y="15226"/>
                  </a:cubicBezTo>
                  <a:lnTo>
                    <a:pt x="805" y="1958"/>
                  </a:lnTo>
                  <a:cubicBezTo>
                    <a:pt x="805" y="1311"/>
                    <a:pt x="1312" y="804"/>
                    <a:pt x="1976" y="804"/>
                  </a:cubicBezTo>
                  <a:lnTo>
                    <a:pt x="18356" y="804"/>
                  </a:lnTo>
                  <a:cubicBezTo>
                    <a:pt x="19021" y="804"/>
                    <a:pt x="19598" y="1311"/>
                    <a:pt x="19598" y="1958"/>
                  </a:cubicBezTo>
                  <a:lnTo>
                    <a:pt x="19598" y="15226"/>
                  </a:lnTo>
                  <a:cubicBezTo>
                    <a:pt x="19598" y="15873"/>
                    <a:pt x="19021" y="16380"/>
                    <a:pt x="18356" y="16380"/>
                  </a:cubicBezTo>
                  <a:lnTo>
                    <a:pt x="8462" y="16380"/>
                  </a:lnTo>
                  <a:cubicBezTo>
                    <a:pt x="8235" y="16380"/>
                    <a:pt x="8095" y="16538"/>
                    <a:pt x="8095" y="16817"/>
                  </a:cubicBezTo>
                  <a:cubicBezTo>
                    <a:pt x="8095" y="17045"/>
                    <a:pt x="8235" y="17184"/>
                    <a:pt x="8462" y="17184"/>
                  </a:cubicBezTo>
                  <a:lnTo>
                    <a:pt x="18356" y="17184"/>
                  </a:lnTo>
                  <a:cubicBezTo>
                    <a:pt x="19458" y="17184"/>
                    <a:pt x="20402" y="16310"/>
                    <a:pt x="20402" y="15226"/>
                  </a:cubicBezTo>
                  <a:lnTo>
                    <a:pt x="20402" y="1958"/>
                  </a:lnTo>
                  <a:cubicBezTo>
                    <a:pt x="20402" y="874"/>
                    <a:pt x="19458" y="0"/>
                    <a:pt x="18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5"/>
            <p:cNvSpPr/>
            <p:nvPr/>
          </p:nvSpPr>
          <p:spPr>
            <a:xfrm>
              <a:off x="4118788" y="15357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0"/>
                  </a:moveTo>
                  <a:cubicBezTo>
                    <a:pt x="280" y="0"/>
                    <a:pt x="210" y="70"/>
                    <a:pt x="141" y="158"/>
                  </a:cubicBezTo>
                  <a:cubicBezTo>
                    <a:pt x="71" y="228"/>
                    <a:pt x="1" y="297"/>
                    <a:pt x="1" y="437"/>
                  </a:cubicBezTo>
                  <a:cubicBezTo>
                    <a:pt x="1" y="507"/>
                    <a:pt x="71" y="595"/>
                    <a:pt x="141" y="665"/>
                  </a:cubicBezTo>
                  <a:cubicBezTo>
                    <a:pt x="210" y="734"/>
                    <a:pt x="280" y="804"/>
                    <a:pt x="368" y="804"/>
                  </a:cubicBezTo>
                  <a:cubicBezTo>
                    <a:pt x="508" y="804"/>
                    <a:pt x="578" y="734"/>
                    <a:pt x="647" y="665"/>
                  </a:cubicBezTo>
                  <a:cubicBezTo>
                    <a:pt x="717" y="595"/>
                    <a:pt x="805" y="507"/>
                    <a:pt x="805" y="437"/>
                  </a:cubicBezTo>
                  <a:cubicBezTo>
                    <a:pt x="805" y="297"/>
                    <a:pt x="717" y="228"/>
                    <a:pt x="647" y="158"/>
                  </a:cubicBezTo>
                  <a:cubicBezTo>
                    <a:pt x="578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5"/>
            <p:cNvSpPr/>
            <p:nvPr/>
          </p:nvSpPr>
          <p:spPr>
            <a:xfrm>
              <a:off x="4000363" y="1165975"/>
              <a:ext cx="429625" cy="349650"/>
            </a:xfrm>
            <a:custGeom>
              <a:avLst/>
              <a:gdLst/>
              <a:ahLst/>
              <a:cxnLst/>
              <a:rect l="l" t="t" r="r" b="b"/>
              <a:pathLst>
                <a:path w="17185" h="13986" extrusionOk="0">
                  <a:moveTo>
                    <a:pt x="16380" y="804"/>
                  </a:moveTo>
                  <a:lnTo>
                    <a:pt x="16380" y="11293"/>
                  </a:lnTo>
                  <a:lnTo>
                    <a:pt x="14929" y="11293"/>
                  </a:lnTo>
                  <a:cubicBezTo>
                    <a:pt x="14720" y="11293"/>
                    <a:pt x="14562" y="11450"/>
                    <a:pt x="14562" y="11660"/>
                  </a:cubicBezTo>
                  <a:cubicBezTo>
                    <a:pt x="14562" y="11887"/>
                    <a:pt x="14720" y="12097"/>
                    <a:pt x="14929" y="12097"/>
                  </a:cubicBezTo>
                  <a:lnTo>
                    <a:pt x="16380" y="12097"/>
                  </a:lnTo>
                  <a:lnTo>
                    <a:pt x="16380" y="13198"/>
                  </a:lnTo>
                  <a:lnTo>
                    <a:pt x="9825" y="13198"/>
                  </a:lnTo>
                  <a:lnTo>
                    <a:pt x="9825" y="12097"/>
                  </a:lnTo>
                  <a:lnTo>
                    <a:pt x="11363" y="12097"/>
                  </a:lnTo>
                  <a:cubicBezTo>
                    <a:pt x="11573" y="12097"/>
                    <a:pt x="11730" y="11887"/>
                    <a:pt x="11730" y="11660"/>
                  </a:cubicBezTo>
                  <a:cubicBezTo>
                    <a:pt x="11730" y="11450"/>
                    <a:pt x="11573" y="11293"/>
                    <a:pt x="11363" y="11293"/>
                  </a:cubicBezTo>
                  <a:lnTo>
                    <a:pt x="9475" y="11293"/>
                  </a:lnTo>
                  <a:cubicBezTo>
                    <a:pt x="9248" y="11293"/>
                    <a:pt x="9038" y="11450"/>
                    <a:pt x="9038" y="11660"/>
                  </a:cubicBezTo>
                  <a:lnTo>
                    <a:pt x="9038" y="13198"/>
                  </a:lnTo>
                  <a:lnTo>
                    <a:pt x="804" y="13198"/>
                  </a:lnTo>
                  <a:lnTo>
                    <a:pt x="804" y="804"/>
                  </a:lnTo>
                  <a:close/>
                  <a:moveTo>
                    <a:pt x="367" y="0"/>
                  </a:moveTo>
                  <a:cubicBezTo>
                    <a:pt x="140" y="0"/>
                    <a:pt x="0" y="157"/>
                    <a:pt x="0" y="367"/>
                  </a:cubicBezTo>
                  <a:lnTo>
                    <a:pt x="0" y="13635"/>
                  </a:lnTo>
                  <a:cubicBezTo>
                    <a:pt x="0" y="13845"/>
                    <a:pt x="140" y="13985"/>
                    <a:pt x="367" y="13985"/>
                  </a:cubicBezTo>
                  <a:lnTo>
                    <a:pt x="16747" y="13985"/>
                  </a:lnTo>
                  <a:cubicBezTo>
                    <a:pt x="16975" y="13985"/>
                    <a:pt x="17184" y="13845"/>
                    <a:pt x="17184" y="13635"/>
                  </a:cubicBezTo>
                  <a:lnTo>
                    <a:pt x="17184" y="367"/>
                  </a:lnTo>
                  <a:cubicBezTo>
                    <a:pt x="17184" y="157"/>
                    <a:pt x="16975" y="0"/>
                    <a:pt x="167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5"/>
            <p:cNvSpPr/>
            <p:nvPr/>
          </p:nvSpPr>
          <p:spPr>
            <a:xfrm>
              <a:off x="4318963" y="14483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297" y="0"/>
                    <a:pt x="140" y="70"/>
                    <a:pt x="70" y="157"/>
                  </a:cubicBezTo>
                  <a:cubicBezTo>
                    <a:pt x="0" y="227"/>
                    <a:pt x="0" y="297"/>
                    <a:pt x="0" y="367"/>
                  </a:cubicBezTo>
                  <a:cubicBezTo>
                    <a:pt x="0" y="507"/>
                    <a:pt x="0" y="594"/>
                    <a:pt x="70" y="664"/>
                  </a:cubicBezTo>
                  <a:cubicBezTo>
                    <a:pt x="140" y="734"/>
                    <a:pt x="297" y="804"/>
                    <a:pt x="367" y="804"/>
                  </a:cubicBezTo>
                  <a:cubicBezTo>
                    <a:pt x="507" y="804"/>
                    <a:pt x="577" y="734"/>
                    <a:pt x="664" y="664"/>
                  </a:cubicBezTo>
                  <a:cubicBezTo>
                    <a:pt x="734" y="594"/>
                    <a:pt x="804" y="507"/>
                    <a:pt x="804" y="367"/>
                  </a:cubicBezTo>
                  <a:cubicBezTo>
                    <a:pt x="804" y="297"/>
                    <a:pt x="734" y="227"/>
                    <a:pt x="664" y="157"/>
                  </a:cubicBezTo>
                  <a:cubicBezTo>
                    <a:pt x="577" y="70"/>
                    <a:pt x="50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5"/>
            <p:cNvSpPr/>
            <p:nvPr/>
          </p:nvSpPr>
          <p:spPr>
            <a:xfrm>
              <a:off x="4182588" y="1264300"/>
              <a:ext cx="70825" cy="116700"/>
            </a:xfrm>
            <a:custGeom>
              <a:avLst/>
              <a:gdLst/>
              <a:ahLst/>
              <a:cxnLst/>
              <a:rect l="l" t="t" r="r" b="b"/>
              <a:pathLst>
                <a:path w="2833" h="4668" extrusionOk="0">
                  <a:moveTo>
                    <a:pt x="1522" y="805"/>
                  </a:moveTo>
                  <a:cubicBezTo>
                    <a:pt x="1819" y="805"/>
                    <a:pt x="2029" y="1102"/>
                    <a:pt x="2029" y="1399"/>
                  </a:cubicBezTo>
                  <a:cubicBezTo>
                    <a:pt x="2029" y="1679"/>
                    <a:pt x="1819" y="1906"/>
                    <a:pt x="1522" y="1906"/>
                  </a:cubicBezTo>
                  <a:lnTo>
                    <a:pt x="788" y="1906"/>
                  </a:lnTo>
                  <a:lnTo>
                    <a:pt x="788" y="805"/>
                  </a:lnTo>
                  <a:close/>
                  <a:moveTo>
                    <a:pt x="1522" y="2710"/>
                  </a:moveTo>
                  <a:cubicBezTo>
                    <a:pt x="1819" y="2710"/>
                    <a:pt x="2029" y="2990"/>
                    <a:pt x="2029" y="3287"/>
                  </a:cubicBezTo>
                  <a:cubicBezTo>
                    <a:pt x="2029" y="3584"/>
                    <a:pt x="1819" y="3864"/>
                    <a:pt x="1522" y="3864"/>
                  </a:cubicBezTo>
                  <a:lnTo>
                    <a:pt x="788" y="3864"/>
                  </a:lnTo>
                  <a:lnTo>
                    <a:pt x="788" y="2710"/>
                  </a:lnTo>
                  <a:close/>
                  <a:moveTo>
                    <a:pt x="438" y="0"/>
                  </a:moveTo>
                  <a:cubicBezTo>
                    <a:pt x="211" y="0"/>
                    <a:pt x="1" y="228"/>
                    <a:pt x="1" y="437"/>
                  </a:cubicBezTo>
                  <a:lnTo>
                    <a:pt x="1" y="4231"/>
                  </a:lnTo>
                  <a:cubicBezTo>
                    <a:pt x="1" y="4458"/>
                    <a:pt x="211" y="4668"/>
                    <a:pt x="438" y="4668"/>
                  </a:cubicBezTo>
                  <a:lnTo>
                    <a:pt x="1522" y="4668"/>
                  </a:lnTo>
                  <a:cubicBezTo>
                    <a:pt x="2256" y="4668"/>
                    <a:pt x="2833" y="4021"/>
                    <a:pt x="2833" y="3287"/>
                  </a:cubicBezTo>
                  <a:cubicBezTo>
                    <a:pt x="2833" y="2920"/>
                    <a:pt x="2693" y="2553"/>
                    <a:pt x="2466" y="2343"/>
                  </a:cubicBezTo>
                  <a:cubicBezTo>
                    <a:pt x="2693" y="2116"/>
                    <a:pt x="2833" y="1749"/>
                    <a:pt x="2833" y="1399"/>
                  </a:cubicBezTo>
                  <a:cubicBezTo>
                    <a:pt x="2833" y="665"/>
                    <a:pt x="2256" y="0"/>
                    <a:pt x="15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5"/>
            <p:cNvSpPr/>
            <p:nvPr/>
          </p:nvSpPr>
          <p:spPr>
            <a:xfrm>
              <a:off x="4071163" y="1264300"/>
              <a:ext cx="83925" cy="116700"/>
            </a:xfrm>
            <a:custGeom>
              <a:avLst/>
              <a:gdLst/>
              <a:ahLst/>
              <a:cxnLst/>
              <a:rect l="l" t="t" r="r" b="b"/>
              <a:pathLst>
                <a:path w="3357" h="4668" extrusionOk="0">
                  <a:moveTo>
                    <a:pt x="1678" y="1749"/>
                  </a:moveTo>
                  <a:lnTo>
                    <a:pt x="1976" y="2710"/>
                  </a:lnTo>
                  <a:lnTo>
                    <a:pt x="1399" y="2710"/>
                  </a:lnTo>
                  <a:lnTo>
                    <a:pt x="1678" y="1749"/>
                  </a:lnTo>
                  <a:close/>
                  <a:moveTo>
                    <a:pt x="1678" y="0"/>
                  </a:moveTo>
                  <a:cubicBezTo>
                    <a:pt x="1469" y="0"/>
                    <a:pt x="1311" y="158"/>
                    <a:pt x="1311" y="298"/>
                  </a:cubicBezTo>
                  <a:lnTo>
                    <a:pt x="525" y="2710"/>
                  </a:lnTo>
                  <a:lnTo>
                    <a:pt x="437" y="2710"/>
                  </a:lnTo>
                  <a:cubicBezTo>
                    <a:pt x="227" y="2710"/>
                    <a:pt x="88" y="2850"/>
                    <a:pt x="88" y="3060"/>
                  </a:cubicBezTo>
                  <a:cubicBezTo>
                    <a:pt x="88" y="3217"/>
                    <a:pt x="158" y="3357"/>
                    <a:pt x="297" y="3427"/>
                  </a:cubicBezTo>
                  <a:lnTo>
                    <a:pt x="88" y="4091"/>
                  </a:lnTo>
                  <a:cubicBezTo>
                    <a:pt x="0" y="4301"/>
                    <a:pt x="158" y="4528"/>
                    <a:pt x="367" y="4598"/>
                  </a:cubicBezTo>
                  <a:cubicBezTo>
                    <a:pt x="423" y="4615"/>
                    <a:pt x="478" y="4624"/>
                    <a:pt x="530" y="4624"/>
                  </a:cubicBezTo>
                  <a:cubicBezTo>
                    <a:pt x="689" y="4624"/>
                    <a:pt x="822" y="4542"/>
                    <a:pt x="874" y="4371"/>
                  </a:cubicBezTo>
                  <a:lnTo>
                    <a:pt x="1102" y="3497"/>
                  </a:lnTo>
                  <a:lnTo>
                    <a:pt x="2185" y="3497"/>
                  </a:lnTo>
                  <a:lnTo>
                    <a:pt x="2483" y="4371"/>
                  </a:lnTo>
                  <a:cubicBezTo>
                    <a:pt x="2552" y="4528"/>
                    <a:pt x="2710" y="4668"/>
                    <a:pt x="2850" y="4668"/>
                  </a:cubicBezTo>
                  <a:cubicBezTo>
                    <a:pt x="2920" y="4668"/>
                    <a:pt x="2990" y="4598"/>
                    <a:pt x="2990" y="4598"/>
                  </a:cubicBezTo>
                  <a:cubicBezTo>
                    <a:pt x="3217" y="4528"/>
                    <a:pt x="3357" y="4301"/>
                    <a:pt x="3287" y="4091"/>
                  </a:cubicBezTo>
                  <a:lnTo>
                    <a:pt x="3059" y="3427"/>
                  </a:lnTo>
                  <a:cubicBezTo>
                    <a:pt x="3217" y="3357"/>
                    <a:pt x="3287" y="3217"/>
                    <a:pt x="3287" y="3060"/>
                  </a:cubicBezTo>
                  <a:cubicBezTo>
                    <a:pt x="3287" y="2850"/>
                    <a:pt x="3059" y="2710"/>
                    <a:pt x="2850" y="2710"/>
                  </a:cubicBezTo>
                  <a:lnTo>
                    <a:pt x="2780" y="2710"/>
                  </a:lnTo>
                  <a:lnTo>
                    <a:pt x="2046" y="298"/>
                  </a:lnTo>
                  <a:cubicBezTo>
                    <a:pt x="1976" y="158"/>
                    <a:pt x="1836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5"/>
            <p:cNvSpPr/>
            <p:nvPr/>
          </p:nvSpPr>
          <p:spPr>
            <a:xfrm>
              <a:off x="4284438" y="1264300"/>
              <a:ext cx="69075" cy="116700"/>
            </a:xfrm>
            <a:custGeom>
              <a:avLst/>
              <a:gdLst/>
              <a:ahLst/>
              <a:cxnLst/>
              <a:rect l="l" t="t" r="r" b="b"/>
              <a:pathLst>
                <a:path w="2763" h="4668" extrusionOk="0">
                  <a:moveTo>
                    <a:pt x="1381" y="0"/>
                  </a:moveTo>
                  <a:cubicBezTo>
                    <a:pt x="647" y="0"/>
                    <a:pt x="0" y="665"/>
                    <a:pt x="0" y="1399"/>
                  </a:cubicBezTo>
                  <a:lnTo>
                    <a:pt x="0" y="3287"/>
                  </a:lnTo>
                  <a:cubicBezTo>
                    <a:pt x="0" y="4021"/>
                    <a:pt x="647" y="4668"/>
                    <a:pt x="1381" y="4668"/>
                  </a:cubicBezTo>
                  <a:cubicBezTo>
                    <a:pt x="2185" y="4668"/>
                    <a:pt x="2762" y="4021"/>
                    <a:pt x="2762" y="3287"/>
                  </a:cubicBezTo>
                  <a:cubicBezTo>
                    <a:pt x="2762" y="3060"/>
                    <a:pt x="2622" y="2850"/>
                    <a:pt x="2395" y="2850"/>
                  </a:cubicBezTo>
                  <a:cubicBezTo>
                    <a:pt x="2185" y="2850"/>
                    <a:pt x="1958" y="3060"/>
                    <a:pt x="1958" y="3287"/>
                  </a:cubicBezTo>
                  <a:cubicBezTo>
                    <a:pt x="1958" y="3584"/>
                    <a:pt x="1748" y="3864"/>
                    <a:pt x="1381" y="3864"/>
                  </a:cubicBezTo>
                  <a:cubicBezTo>
                    <a:pt x="1084" y="3864"/>
                    <a:pt x="804" y="3584"/>
                    <a:pt x="804" y="3287"/>
                  </a:cubicBezTo>
                  <a:lnTo>
                    <a:pt x="804" y="1399"/>
                  </a:lnTo>
                  <a:cubicBezTo>
                    <a:pt x="804" y="1102"/>
                    <a:pt x="1084" y="805"/>
                    <a:pt x="1381" y="805"/>
                  </a:cubicBezTo>
                  <a:cubicBezTo>
                    <a:pt x="1748" y="805"/>
                    <a:pt x="1958" y="1102"/>
                    <a:pt x="1958" y="1399"/>
                  </a:cubicBezTo>
                  <a:cubicBezTo>
                    <a:pt x="1958" y="1609"/>
                    <a:pt x="2185" y="1836"/>
                    <a:pt x="2395" y="1836"/>
                  </a:cubicBezTo>
                  <a:cubicBezTo>
                    <a:pt x="2622" y="1836"/>
                    <a:pt x="2762" y="1609"/>
                    <a:pt x="2762" y="1399"/>
                  </a:cubicBezTo>
                  <a:cubicBezTo>
                    <a:pt x="2762" y="665"/>
                    <a:pt x="2185" y="0"/>
                    <a:pt x="13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4" name="Google Shape;2274;p55"/>
          <p:cNvGrpSpPr/>
          <p:nvPr/>
        </p:nvGrpSpPr>
        <p:grpSpPr>
          <a:xfrm>
            <a:off x="4036638" y="1818025"/>
            <a:ext cx="357075" cy="510025"/>
            <a:chOff x="4036638" y="1818025"/>
            <a:chExt cx="357075" cy="510025"/>
          </a:xfrm>
        </p:grpSpPr>
        <p:sp>
          <p:nvSpPr>
            <p:cNvPr id="2275" name="Google Shape;2275;p55"/>
            <p:cNvSpPr/>
            <p:nvPr/>
          </p:nvSpPr>
          <p:spPr>
            <a:xfrm>
              <a:off x="4173413" y="1830700"/>
              <a:ext cx="129400" cy="258750"/>
            </a:xfrm>
            <a:custGeom>
              <a:avLst/>
              <a:gdLst/>
              <a:ahLst/>
              <a:cxnLst/>
              <a:rect l="l" t="t" r="r" b="b"/>
              <a:pathLst>
                <a:path w="5176" h="10350" extrusionOk="0">
                  <a:moveTo>
                    <a:pt x="2553" y="0"/>
                  </a:moveTo>
                  <a:cubicBezTo>
                    <a:pt x="1592" y="157"/>
                    <a:pt x="648" y="595"/>
                    <a:pt x="1" y="1241"/>
                  </a:cubicBezTo>
                  <a:cubicBezTo>
                    <a:pt x="1015" y="2185"/>
                    <a:pt x="1679" y="3654"/>
                    <a:pt x="1679" y="5175"/>
                  </a:cubicBezTo>
                  <a:cubicBezTo>
                    <a:pt x="1679" y="6713"/>
                    <a:pt x="1015" y="8094"/>
                    <a:pt x="1" y="9108"/>
                  </a:cubicBezTo>
                  <a:cubicBezTo>
                    <a:pt x="648" y="9685"/>
                    <a:pt x="1592" y="10122"/>
                    <a:pt x="2553" y="10349"/>
                  </a:cubicBezTo>
                  <a:cubicBezTo>
                    <a:pt x="3567" y="10122"/>
                    <a:pt x="4441" y="9685"/>
                    <a:pt x="5175" y="9108"/>
                  </a:cubicBezTo>
                  <a:cubicBezTo>
                    <a:pt x="4074" y="8094"/>
                    <a:pt x="3497" y="6713"/>
                    <a:pt x="3497" y="5175"/>
                  </a:cubicBezTo>
                  <a:cubicBezTo>
                    <a:pt x="3497" y="3654"/>
                    <a:pt x="4074" y="2185"/>
                    <a:pt x="5175" y="1241"/>
                  </a:cubicBezTo>
                  <a:cubicBezTo>
                    <a:pt x="4441" y="595"/>
                    <a:pt x="3567" y="157"/>
                    <a:pt x="2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5"/>
            <p:cNvSpPr/>
            <p:nvPr/>
          </p:nvSpPr>
          <p:spPr>
            <a:xfrm>
              <a:off x="4120538" y="1881825"/>
              <a:ext cx="48975" cy="154725"/>
            </a:xfrm>
            <a:custGeom>
              <a:avLst/>
              <a:gdLst/>
              <a:ahLst/>
              <a:cxnLst/>
              <a:rect l="l" t="t" r="r" b="b"/>
              <a:pathLst>
                <a:path w="1959" h="6189" extrusionOk="0">
                  <a:moveTo>
                    <a:pt x="1015" y="0"/>
                  </a:moveTo>
                  <a:cubicBezTo>
                    <a:pt x="368" y="875"/>
                    <a:pt x="1" y="1958"/>
                    <a:pt x="1" y="3130"/>
                  </a:cubicBezTo>
                  <a:cubicBezTo>
                    <a:pt x="1" y="4301"/>
                    <a:pt x="368" y="5315"/>
                    <a:pt x="1015" y="6189"/>
                  </a:cubicBezTo>
                  <a:cubicBezTo>
                    <a:pt x="1609" y="5315"/>
                    <a:pt x="1959" y="4301"/>
                    <a:pt x="1959" y="3130"/>
                  </a:cubicBezTo>
                  <a:cubicBezTo>
                    <a:pt x="1959" y="1958"/>
                    <a:pt x="1609" y="875"/>
                    <a:pt x="1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5"/>
            <p:cNvSpPr/>
            <p:nvPr/>
          </p:nvSpPr>
          <p:spPr>
            <a:xfrm>
              <a:off x="4295363" y="1880075"/>
              <a:ext cx="52900" cy="159975"/>
            </a:xfrm>
            <a:custGeom>
              <a:avLst/>
              <a:gdLst/>
              <a:ahLst/>
              <a:cxnLst/>
              <a:rect l="l" t="t" r="r" b="b"/>
              <a:pathLst>
                <a:path w="2116" h="6399" extrusionOk="0">
                  <a:moveTo>
                    <a:pt x="1014" y="1"/>
                  </a:moveTo>
                  <a:cubicBezTo>
                    <a:pt x="367" y="875"/>
                    <a:pt x="0" y="1958"/>
                    <a:pt x="0" y="3200"/>
                  </a:cubicBezTo>
                  <a:cubicBezTo>
                    <a:pt x="0" y="4371"/>
                    <a:pt x="367" y="5455"/>
                    <a:pt x="1014" y="6399"/>
                  </a:cubicBezTo>
                  <a:cubicBezTo>
                    <a:pt x="1678" y="5455"/>
                    <a:pt x="2115" y="4371"/>
                    <a:pt x="2115" y="3200"/>
                  </a:cubicBezTo>
                  <a:cubicBezTo>
                    <a:pt x="2115" y="1958"/>
                    <a:pt x="1678" y="875"/>
                    <a:pt x="10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5"/>
            <p:cNvSpPr/>
            <p:nvPr/>
          </p:nvSpPr>
          <p:spPr>
            <a:xfrm>
              <a:off x="4127963" y="2072800"/>
              <a:ext cx="254825" cy="62100"/>
            </a:xfrm>
            <a:custGeom>
              <a:avLst/>
              <a:gdLst/>
              <a:ahLst/>
              <a:cxnLst/>
              <a:rect l="l" t="t" r="r" b="b"/>
              <a:pathLst>
                <a:path w="10193" h="2484" extrusionOk="0">
                  <a:moveTo>
                    <a:pt x="1224" y="1"/>
                  </a:moveTo>
                  <a:cubicBezTo>
                    <a:pt x="508" y="1"/>
                    <a:pt x="1" y="525"/>
                    <a:pt x="1" y="1242"/>
                  </a:cubicBezTo>
                  <a:cubicBezTo>
                    <a:pt x="1" y="1906"/>
                    <a:pt x="508" y="2483"/>
                    <a:pt x="1224" y="2483"/>
                  </a:cubicBezTo>
                  <a:lnTo>
                    <a:pt x="8951" y="2483"/>
                  </a:lnTo>
                  <a:cubicBezTo>
                    <a:pt x="9685" y="2483"/>
                    <a:pt x="10192" y="1906"/>
                    <a:pt x="10192" y="1242"/>
                  </a:cubicBezTo>
                  <a:cubicBezTo>
                    <a:pt x="10192" y="525"/>
                    <a:pt x="9685" y="1"/>
                    <a:pt x="8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5"/>
            <p:cNvSpPr/>
            <p:nvPr/>
          </p:nvSpPr>
          <p:spPr>
            <a:xfrm>
              <a:off x="4204463" y="2023850"/>
              <a:ext cx="19675" cy="20150"/>
            </a:xfrm>
            <a:custGeom>
              <a:avLst/>
              <a:gdLst/>
              <a:ahLst/>
              <a:cxnLst/>
              <a:rect l="l" t="t" r="r" b="b"/>
              <a:pathLst>
                <a:path w="787" h="806" extrusionOk="0">
                  <a:moveTo>
                    <a:pt x="437" y="1"/>
                  </a:moveTo>
                  <a:cubicBezTo>
                    <a:pt x="280" y="1"/>
                    <a:pt x="210" y="71"/>
                    <a:pt x="140" y="141"/>
                  </a:cubicBezTo>
                  <a:cubicBezTo>
                    <a:pt x="70" y="211"/>
                    <a:pt x="0" y="368"/>
                    <a:pt x="0" y="438"/>
                  </a:cubicBezTo>
                  <a:cubicBezTo>
                    <a:pt x="0" y="508"/>
                    <a:pt x="70" y="648"/>
                    <a:pt x="140" y="735"/>
                  </a:cubicBezTo>
                  <a:cubicBezTo>
                    <a:pt x="210" y="805"/>
                    <a:pt x="280" y="805"/>
                    <a:pt x="437" y="805"/>
                  </a:cubicBezTo>
                  <a:cubicBezTo>
                    <a:pt x="507" y="805"/>
                    <a:pt x="647" y="805"/>
                    <a:pt x="717" y="735"/>
                  </a:cubicBezTo>
                  <a:cubicBezTo>
                    <a:pt x="787" y="648"/>
                    <a:pt x="787" y="508"/>
                    <a:pt x="787" y="438"/>
                  </a:cubicBezTo>
                  <a:cubicBezTo>
                    <a:pt x="787" y="368"/>
                    <a:pt x="787" y="211"/>
                    <a:pt x="717" y="141"/>
                  </a:cubicBezTo>
                  <a:cubicBezTo>
                    <a:pt x="647" y="71"/>
                    <a:pt x="507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5"/>
            <p:cNvSpPr/>
            <p:nvPr/>
          </p:nvSpPr>
          <p:spPr>
            <a:xfrm>
              <a:off x="4036638" y="1818025"/>
              <a:ext cx="357075" cy="510025"/>
            </a:xfrm>
            <a:custGeom>
              <a:avLst/>
              <a:gdLst/>
              <a:ahLst/>
              <a:cxnLst/>
              <a:rect l="l" t="t" r="r" b="b"/>
              <a:pathLst>
                <a:path w="14283" h="20401" extrusionOk="0">
                  <a:moveTo>
                    <a:pt x="3566" y="2325"/>
                  </a:moveTo>
                  <a:cubicBezTo>
                    <a:pt x="4371" y="3129"/>
                    <a:pt x="4808" y="4161"/>
                    <a:pt x="4965" y="5245"/>
                  </a:cubicBezTo>
                  <a:lnTo>
                    <a:pt x="2343" y="5245"/>
                  </a:lnTo>
                  <a:cubicBezTo>
                    <a:pt x="2413" y="4161"/>
                    <a:pt x="2850" y="3129"/>
                    <a:pt x="3566" y="2325"/>
                  </a:cubicBezTo>
                  <a:close/>
                  <a:moveTo>
                    <a:pt x="6713" y="804"/>
                  </a:moveTo>
                  <a:lnTo>
                    <a:pt x="6713" y="5245"/>
                  </a:lnTo>
                  <a:lnTo>
                    <a:pt x="5682" y="5245"/>
                  </a:lnTo>
                  <a:cubicBezTo>
                    <a:pt x="5612" y="4003"/>
                    <a:pt x="5105" y="2762"/>
                    <a:pt x="4231" y="1818"/>
                  </a:cubicBezTo>
                  <a:cubicBezTo>
                    <a:pt x="4877" y="1241"/>
                    <a:pt x="5752" y="874"/>
                    <a:pt x="6713" y="804"/>
                  </a:cubicBezTo>
                  <a:close/>
                  <a:moveTo>
                    <a:pt x="7500" y="804"/>
                  </a:moveTo>
                  <a:cubicBezTo>
                    <a:pt x="8461" y="874"/>
                    <a:pt x="9335" y="1241"/>
                    <a:pt x="10052" y="1818"/>
                  </a:cubicBezTo>
                  <a:cubicBezTo>
                    <a:pt x="9178" y="2762"/>
                    <a:pt x="8671" y="4003"/>
                    <a:pt x="8531" y="5245"/>
                  </a:cubicBezTo>
                  <a:lnTo>
                    <a:pt x="7500" y="5245"/>
                  </a:lnTo>
                  <a:lnTo>
                    <a:pt x="7500" y="804"/>
                  </a:lnTo>
                  <a:close/>
                  <a:moveTo>
                    <a:pt x="10646" y="2325"/>
                  </a:moveTo>
                  <a:cubicBezTo>
                    <a:pt x="11363" y="3129"/>
                    <a:pt x="11870" y="4161"/>
                    <a:pt x="11957" y="5245"/>
                  </a:cubicBezTo>
                  <a:lnTo>
                    <a:pt x="9335" y="5245"/>
                  </a:lnTo>
                  <a:cubicBezTo>
                    <a:pt x="9405" y="4161"/>
                    <a:pt x="9912" y="3129"/>
                    <a:pt x="10646" y="2325"/>
                  </a:cubicBezTo>
                  <a:close/>
                  <a:moveTo>
                    <a:pt x="4965" y="6049"/>
                  </a:moveTo>
                  <a:cubicBezTo>
                    <a:pt x="4808" y="7133"/>
                    <a:pt x="4371" y="8164"/>
                    <a:pt x="3566" y="8968"/>
                  </a:cubicBezTo>
                  <a:cubicBezTo>
                    <a:pt x="2850" y="8164"/>
                    <a:pt x="2413" y="7133"/>
                    <a:pt x="2343" y="6049"/>
                  </a:cubicBezTo>
                  <a:close/>
                  <a:moveTo>
                    <a:pt x="11957" y="6049"/>
                  </a:moveTo>
                  <a:cubicBezTo>
                    <a:pt x="11870" y="7133"/>
                    <a:pt x="11433" y="8164"/>
                    <a:pt x="10646" y="8968"/>
                  </a:cubicBezTo>
                  <a:cubicBezTo>
                    <a:pt x="9912" y="8164"/>
                    <a:pt x="9405" y="7133"/>
                    <a:pt x="9335" y="6049"/>
                  </a:cubicBezTo>
                  <a:close/>
                  <a:moveTo>
                    <a:pt x="8531" y="6049"/>
                  </a:moveTo>
                  <a:cubicBezTo>
                    <a:pt x="8671" y="7360"/>
                    <a:pt x="9178" y="8601"/>
                    <a:pt x="10052" y="9545"/>
                  </a:cubicBezTo>
                  <a:cubicBezTo>
                    <a:pt x="9912" y="9615"/>
                    <a:pt x="9842" y="9685"/>
                    <a:pt x="9685" y="9755"/>
                  </a:cubicBezTo>
                  <a:lnTo>
                    <a:pt x="4598" y="9755"/>
                  </a:lnTo>
                  <a:cubicBezTo>
                    <a:pt x="4440" y="9685"/>
                    <a:pt x="4301" y="9615"/>
                    <a:pt x="4231" y="9545"/>
                  </a:cubicBezTo>
                  <a:cubicBezTo>
                    <a:pt x="5105" y="8601"/>
                    <a:pt x="5612" y="7360"/>
                    <a:pt x="5682" y="6049"/>
                  </a:cubicBezTo>
                  <a:lnTo>
                    <a:pt x="6713" y="6049"/>
                  </a:lnTo>
                  <a:lnTo>
                    <a:pt x="6713" y="6923"/>
                  </a:lnTo>
                  <a:cubicBezTo>
                    <a:pt x="6713" y="7133"/>
                    <a:pt x="6923" y="7360"/>
                    <a:pt x="7150" y="7360"/>
                  </a:cubicBezTo>
                  <a:cubicBezTo>
                    <a:pt x="7360" y="7360"/>
                    <a:pt x="7500" y="7133"/>
                    <a:pt x="7500" y="6923"/>
                  </a:cubicBezTo>
                  <a:lnTo>
                    <a:pt x="7500" y="6049"/>
                  </a:lnTo>
                  <a:close/>
                  <a:moveTo>
                    <a:pt x="12604" y="10559"/>
                  </a:moveTo>
                  <a:cubicBezTo>
                    <a:pt x="13111" y="10559"/>
                    <a:pt x="13478" y="10996"/>
                    <a:pt x="13478" y="11433"/>
                  </a:cubicBezTo>
                  <a:cubicBezTo>
                    <a:pt x="13478" y="11870"/>
                    <a:pt x="13111" y="12237"/>
                    <a:pt x="12604" y="12237"/>
                  </a:cubicBezTo>
                  <a:lnTo>
                    <a:pt x="1608" y="12237"/>
                  </a:lnTo>
                  <a:cubicBezTo>
                    <a:pt x="1171" y="12237"/>
                    <a:pt x="804" y="11870"/>
                    <a:pt x="804" y="11433"/>
                  </a:cubicBezTo>
                  <a:cubicBezTo>
                    <a:pt x="804" y="10996"/>
                    <a:pt x="1171" y="10559"/>
                    <a:pt x="1608" y="10559"/>
                  </a:cubicBezTo>
                  <a:close/>
                  <a:moveTo>
                    <a:pt x="4440" y="13041"/>
                  </a:moveTo>
                  <a:lnTo>
                    <a:pt x="3427" y="14422"/>
                  </a:lnTo>
                  <a:cubicBezTo>
                    <a:pt x="3287" y="13985"/>
                    <a:pt x="3129" y="13478"/>
                    <a:pt x="2920" y="13041"/>
                  </a:cubicBezTo>
                  <a:close/>
                  <a:moveTo>
                    <a:pt x="8234" y="13041"/>
                  </a:moveTo>
                  <a:lnTo>
                    <a:pt x="7150" y="14422"/>
                  </a:lnTo>
                  <a:lnTo>
                    <a:pt x="6049" y="13041"/>
                  </a:lnTo>
                  <a:close/>
                  <a:moveTo>
                    <a:pt x="11363" y="13041"/>
                  </a:moveTo>
                  <a:cubicBezTo>
                    <a:pt x="11153" y="13548"/>
                    <a:pt x="10996" y="13985"/>
                    <a:pt x="10926" y="14492"/>
                  </a:cubicBezTo>
                  <a:lnTo>
                    <a:pt x="9772" y="13041"/>
                  </a:lnTo>
                  <a:close/>
                  <a:moveTo>
                    <a:pt x="5245" y="13338"/>
                  </a:moveTo>
                  <a:lnTo>
                    <a:pt x="6626" y="15087"/>
                  </a:lnTo>
                  <a:lnTo>
                    <a:pt x="5245" y="16905"/>
                  </a:lnTo>
                  <a:lnTo>
                    <a:pt x="3864" y="15087"/>
                  </a:lnTo>
                  <a:lnTo>
                    <a:pt x="5245" y="13338"/>
                  </a:lnTo>
                  <a:close/>
                  <a:moveTo>
                    <a:pt x="9038" y="13338"/>
                  </a:moveTo>
                  <a:lnTo>
                    <a:pt x="10349" y="15087"/>
                  </a:lnTo>
                  <a:lnTo>
                    <a:pt x="9038" y="16905"/>
                  </a:lnTo>
                  <a:lnTo>
                    <a:pt x="7657" y="15087"/>
                  </a:lnTo>
                  <a:lnTo>
                    <a:pt x="9038" y="13338"/>
                  </a:lnTo>
                  <a:close/>
                  <a:moveTo>
                    <a:pt x="7150" y="15733"/>
                  </a:moveTo>
                  <a:lnTo>
                    <a:pt x="8531" y="17551"/>
                  </a:lnTo>
                  <a:lnTo>
                    <a:pt x="7150" y="19300"/>
                  </a:lnTo>
                  <a:lnTo>
                    <a:pt x="5752" y="17551"/>
                  </a:lnTo>
                  <a:lnTo>
                    <a:pt x="7150" y="15733"/>
                  </a:lnTo>
                  <a:close/>
                  <a:moveTo>
                    <a:pt x="7150" y="0"/>
                  </a:moveTo>
                  <a:cubicBezTo>
                    <a:pt x="4003" y="0"/>
                    <a:pt x="1469" y="2552"/>
                    <a:pt x="1469" y="5682"/>
                  </a:cubicBezTo>
                  <a:cubicBezTo>
                    <a:pt x="1469" y="7220"/>
                    <a:pt x="2185" y="8741"/>
                    <a:pt x="3287" y="9755"/>
                  </a:cubicBezTo>
                  <a:lnTo>
                    <a:pt x="1608" y="9755"/>
                  </a:lnTo>
                  <a:cubicBezTo>
                    <a:pt x="734" y="9755"/>
                    <a:pt x="0" y="10559"/>
                    <a:pt x="0" y="11433"/>
                  </a:cubicBezTo>
                  <a:cubicBezTo>
                    <a:pt x="0" y="12307"/>
                    <a:pt x="734" y="13041"/>
                    <a:pt x="1608" y="13041"/>
                  </a:cubicBezTo>
                  <a:lnTo>
                    <a:pt x="2046" y="13041"/>
                  </a:lnTo>
                  <a:lnTo>
                    <a:pt x="2185" y="13251"/>
                  </a:lnTo>
                  <a:cubicBezTo>
                    <a:pt x="2692" y="14562"/>
                    <a:pt x="2989" y="15873"/>
                    <a:pt x="2989" y="17272"/>
                  </a:cubicBezTo>
                  <a:lnTo>
                    <a:pt x="2989" y="19964"/>
                  </a:lnTo>
                  <a:cubicBezTo>
                    <a:pt x="2989" y="20174"/>
                    <a:pt x="3217" y="20401"/>
                    <a:pt x="3427" y="20401"/>
                  </a:cubicBezTo>
                  <a:cubicBezTo>
                    <a:pt x="3654" y="20401"/>
                    <a:pt x="3794" y="20174"/>
                    <a:pt x="3794" y="19964"/>
                  </a:cubicBezTo>
                  <a:lnTo>
                    <a:pt x="3794" y="17272"/>
                  </a:lnTo>
                  <a:cubicBezTo>
                    <a:pt x="3794" y="16905"/>
                    <a:pt x="3794" y="16537"/>
                    <a:pt x="3724" y="16170"/>
                  </a:cubicBezTo>
                  <a:lnTo>
                    <a:pt x="3724" y="16170"/>
                  </a:lnTo>
                  <a:lnTo>
                    <a:pt x="4668" y="17481"/>
                  </a:lnTo>
                  <a:lnTo>
                    <a:pt x="4668" y="17551"/>
                  </a:lnTo>
                  <a:lnTo>
                    <a:pt x="4668" y="19964"/>
                  </a:lnTo>
                  <a:cubicBezTo>
                    <a:pt x="4668" y="20174"/>
                    <a:pt x="4877" y="20401"/>
                    <a:pt x="5105" y="20401"/>
                  </a:cubicBezTo>
                  <a:cubicBezTo>
                    <a:pt x="5315" y="20401"/>
                    <a:pt x="5472" y="20174"/>
                    <a:pt x="5472" y="19964"/>
                  </a:cubicBezTo>
                  <a:lnTo>
                    <a:pt x="5472" y="18495"/>
                  </a:lnTo>
                  <a:lnTo>
                    <a:pt x="6853" y="20244"/>
                  </a:lnTo>
                  <a:cubicBezTo>
                    <a:pt x="6923" y="20331"/>
                    <a:pt x="6993" y="20401"/>
                    <a:pt x="7150" y="20401"/>
                  </a:cubicBezTo>
                  <a:cubicBezTo>
                    <a:pt x="7290" y="20401"/>
                    <a:pt x="7360" y="20331"/>
                    <a:pt x="7430" y="20244"/>
                  </a:cubicBezTo>
                  <a:lnTo>
                    <a:pt x="8601" y="18723"/>
                  </a:lnTo>
                  <a:lnTo>
                    <a:pt x="8601" y="19964"/>
                  </a:lnTo>
                  <a:cubicBezTo>
                    <a:pt x="8601" y="20174"/>
                    <a:pt x="8811" y="20401"/>
                    <a:pt x="9038" y="20401"/>
                  </a:cubicBezTo>
                  <a:cubicBezTo>
                    <a:pt x="9248" y="20401"/>
                    <a:pt x="9405" y="20174"/>
                    <a:pt x="9405" y="19964"/>
                  </a:cubicBezTo>
                  <a:lnTo>
                    <a:pt x="9405" y="17709"/>
                  </a:lnTo>
                  <a:lnTo>
                    <a:pt x="10559" y="16170"/>
                  </a:lnTo>
                  <a:lnTo>
                    <a:pt x="10559" y="16170"/>
                  </a:lnTo>
                  <a:cubicBezTo>
                    <a:pt x="10489" y="16677"/>
                    <a:pt x="10489" y="17184"/>
                    <a:pt x="10489" y="17779"/>
                  </a:cubicBezTo>
                  <a:lnTo>
                    <a:pt x="10489" y="19964"/>
                  </a:lnTo>
                  <a:cubicBezTo>
                    <a:pt x="10489" y="20174"/>
                    <a:pt x="10646" y="20401"/>
                    <a:pt x="10856" y="20401"/>
                  </a:cubicBezTo>
                  <a:cubicBezTo>
                    <a:pt x="11083" y="20401"/>
                    <a:pt x="11293" y="20174"/>
                    <a:pt x="11293" y="19964"/>
                  </a:cubicBezTo>
                  <a:lnTo>
                    <a:pt x="11293" y="17779"/>
                  </a:lnTo>
                  <a:cubicBezTo>
                    <a:pt x="11293" y="16100"/>
                    <a:pt x="11590" y="14562"/>
                    <a:pt x="12237" y="13041"/>
                  </a:cubicBezTo>
                  <a:lnTo>
                    <a:pt x="12604" y="13041"/>
                  </a:lnTo>
                  <a:cubicBezTo>
                    <a:pt x="13548" y="13041"/>
                    <a:pt x="14282" y="12307"/>
                    <a:pt x="14282" y="11433"/>
                  </a:cubicBezTo>
                  <a:cubicBezTo>
                    <a:pt x="14282" y="10559"/>
                    <a:pt x="13548" y="9755"/>
                    <a:pt x="12604" y="9755"/>
                  </a:cubicBezTo>
                  <a:lnTo>
                    <a:pt x="10996" y="9755"/>
                  </a:lnTo>
                  <a:cubicBezTo>
                    <a:pt x="12097" y="8741"/>
                    <a:pt x="12744" y="7220"/>
                    <a:pt x="12744" y="5682"/>
                  </a:cubicBezTo>
                  <a:cubicBezTo>
                    <a:pt x="12744" y="2552"/>
                    <a:pt x="10279" y="0"/>
                    <a:pt x="7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1" name="Google Shape;2281;p55"/>
          <p:cNvGrpSpPr/>
          <p:nvPr/>
        </p:nvGrpSpPr>
        <p:grpSpPr>
          <a:xfrm>
            <a:off x="3978513" y="2550050"/>
            <a:ext cx="471575" cy="510050"/>
            <a:chOff x="3978513" y="2550050"/>
            <a:chExt cx="471575" cy="510050"/>
          </a:xfrm>
        </p:grpSpPr>
        <p:sp>
          <p:nvSpPr>
            <p:cNvPr id="2282" name="Google Shape;2282;p55"/>
            <p:cNvSpPr/>
            <p:nvPr/>
          </p:nvSpPr>
          <p:spPr>
            <a:xfrm>
              <a:off x="4047563" y="2707850"/>
              <a:ext cx="384175" cy="241950"/>
            </a:xfrm>
            <a:custGeom>
              <a:avLst/>
              <a:gdLst/>
              <a:ahLst/>
              <a:cxnLst/>
              <a:rect l="l" t="t" r="r" b="b"/>
              <a:pathLst>
                <a:path w="15367" h="9678" extrusionOk="0">
                  <a:moveTo>
                    <a:pt x="14738" y="1"/>
                  </a:moveTo>
                  <a:cubicBezTo>
                    <a:pt x="12708" y="1"/>
                    <a:pt x="9802" y="937"/>
                    <a:pt x="6853" y="2656"/>
                  </a:cubicBezTo>
                  <a:cubicBezTo>
                    <a:pt x="2990" y="4911"/>
                    <a:pt x="227" y="7743"/>
                    <a:pt x="0" y="9649"/>
                  </a:cubicBezTo>
                  <a:cubicBezTo>
                    <a:pt x="188" y="9668"/>
                    <a:pt x="385" y="9678"/>
                    <a:pt x="591" y="9678"/>
                  </a:cubicBezTo>
                  <a:cubicBezTo>
                    <a:pt x="2633" y="9678"/>
                    <a:pt x="5546" y="8742"/>
                    <a:pt x="8531" y="7027"/>
                  </a:cubicBezTo>
                  <a:cubicBezTo>
                    <a:pt x="12394" y="4841"/>
                    <a:pt x="15087" y="1922"/>
                    <a:pt x="15366" y="34"/>
                  </a:cubicBezTo>
                  <a:cubicBezTo>
                    <a:pt x="15168" y="12"/>
                    <a:pt x="14958" y="1"/>
                    <a:pt x="14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5"/>
            <p:cNvSpPr/>
            <p:nvPr/>
          </p:nvSpPr>
          <p:spPr>
            <a:xfrm>
              <a:off x="4186088" y="2575400"/>
              <a:ext cx="120225" cy="458900"/>
            </a:xfrm>
            <a:custGeom>
              <a:avLst/>
              <a:gdLst/>
              <a:ahLst/>
              <a:cxnLst/>
              <a:rect l="l" t="t" r="r" b="b"/>
              <a:pathLst>
                <a:path w="4809" h="18356" extrusionOk="0">
                  <a:moveTo>
                    <a:pt x="2396" y="0"/>
                  </a:moveTo>
                  <a:cubicBezTo>
                    <a:pt x="1015" y="1399"/>
                    <a:pt x="1" y="4965"/>
                    <a:pt x="1" y="9178"/>
                  </a:cubicBezTo>
                  <a:cubicBezTo>
                    <a:pt x="1" y="13408"/>
                    <a:pt x="1015" y="16975"/>
                    <a:pt x="2396" y="18356"/>
                  </a:cubicBezTo>
                  <a:cubicBezTo>
                    <a:pt x="3794" y="16975"/>
                    <a:pt x="4808" y="13408"/>
                    <a:pt x="4808" y="9178"/>
                  </a:cubicBezTo>
                  <a:cubicBezTo>
                    <a:pt x="4808" y="4965"/>
                    <a:pt x="3794" y="1399"/>
                    <a:pt x="2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5"/>
            <p:cNvSpPr/>
            <p:nvPr/>
          </p:nvSpPr>
          <p:spPr>
            <a:xfrm>
              <a:off x="3978513" y="2659300"/>
              <a:ext cx="453225" cy="291100"/>
            </a:xfrm>
            <a:custGeom>
              <a:avLst/>
              <a:gdLst/>
              <a:ahLst/>
              <a:cxnLst/>
              <a:rect l="l" t="t" r="r" b="b"/>
              <a:pathLst>
                <a:path w="18129" h="11644" extrusionOk="0">
                  <a:moveTo>
                    <a:pt x="2692" y="1"/>
                  </a:moveTo>
                  <a:cubicBezTo>
                    <a:pt x="1888" y="141"/>
                    <a:pt x="1311" y="438"/>
                    <a:pt x="1014" y="945"/>
                  </a:cubicBezTo>
                  <a:cubicBezTo>
                    <a:pt x="0" y="2693"/>
                    <a:pt x="2989" y="6259"/>
                    <a:pt x="7640" y="8969"/>
                  </a:cubicBezTo>
                  <a:cubicBezTo>
                    <a:pt x="10630" y="10694"/>
                    <a:pt x="13592" y="11643"/>
                    <a:pt x="15601" y="11643"/>
                  </a:cubicBezTo>
                  <a:cubicBezTo>
                    <a:pt x="16727" y="11643"/>
                    <a:pt x="17554" y="11345"/>
                    <a:pt x="17919" y="10717"/>
                  </a:cubicBezTo>
                  <a:cubicBezTo>
                    <a:pt x="18058" y="10420"/>
                    <a:pt x="18128" y="10052"/>
                    <a:pt x="18128" y="9685"/>
                  </a:cubicBezTo>
                  <a:lnTo>
                    <a:pt x="18128" y="9685"/>
                  </a:lnTo>
                  <a:cubicBezTo>
                    <a:pt x="17883" y="9721"/>
                    <a:pt x="17619" y="9739"/>
                    <a:pt x="17340" y="9739"/>
                  </a:cubicBezTo>
                  <a:cubicBezTo>
                    <a:pt x="15306" y="9739"/>
                    <a:pt x="12419" y="8800"/>
                    <a:pt x="9545" y="7063"/>
                  </a:cubicBezTo>
                  <a:cubicBezTo>
                    <a:pt x="5612" y="4808"/>
                    <a:pt x="2920" y="1976"/>
                    <a:pt x="2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5"/>
            <p:cNvSpPr/>
            <p:nvPr/>
          </p:nvSpPr>
          <p:spPr>
            <a:xfrm>
              <a:off x="4045813" y="2658575"/>
              <a:ext cx="385925" cy="244225"/>
            </a:xfrm>
            <a:custGeom>
              <a:avLst/>
              <a:gdLst/>
              <a:ahLst/>
              <a:cxnLst/>
              <a:rect l="l" t="t" r="r" b="b"/>
              <a:pathLst>
                <a:path w="15437" h="9769" extrusionOk="0">
                  <a:moveTo>
                    <a:pt x="577" y="1"/>
                  </a:moveTo>
                  <a:cubicBezTo>
                    <a:pt x="374" y="1"/>
                    <a:pt x="181" y="10"/>
                    <a:pt x="0" y="30"/>
                  </a:cubicBezTo>
                  <a:cubicBezTo>
                    <a:pt x="228" y="2005"/>
                    <a:pt x="2920" y="4837"/>
                    <a:pt x="6853" y="7092"/>
                  </a:cubicBezTo>
                  <a:cubicBezTo>
                    <a:pt x="9727" y="8829"/>
                    <a:pt x="12614" y="9768"/>
                    <a:pt x="14648" y="9768"/>
                  </a:cubicBezTo>
                  <a:cubicBezTo>
                    <a:pt x="14927" y="9768"/>
                    <a:pt x="15191" y="9750"/>
                    <a:pt x="15436" y="9714"/>
                  </a:cubicBezTo>
                  <a:cubicBezTo>
                    <a:pt x="15227" y="7826"/>
                    <a:pt x="12534" y="4907"/>
                    <a:pt x="8601" y="2652"/>
                  </a:cubicBezTo>
                  <a:cubicBezTo>
                    <a:pt x="5616" y="937"/>
                    <a:pt x="2587" y="1"/>
                    <a:pt x="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5"/>
            <p:cNvSpPr/>
            <p:nvPr/>
          </p:nvSpPr>
          <p:spPr>
            <a:xfrm>
              <a:off x="4175163" y="2765075"/>
              <a:ext cx="56400" cy="78250"/>
            </a:xfrm>
            <a:custGeom>
              <a:avLst/>
              <a:gdLst/>
              <a:ahLst/>
              <a:cxnLst/>
              <a:rect l="l" t="t" r="r" b="b"/>
              <a:pathLst>
                <a:path w="2256" h="3130" extrusionOk="0">
                  <a:moveTo>
                    <a:pt x="1609" y="0"/>
                  </a:moveTo>
                  <a:cubicBezTo>
                    <a:pt x="735" y="0"/>
                    <a:pt x="1" y="717"/>
                    <a:pt x="1" y="1591"/>
                  </a:cubicBezTo>
                  <a:cubicBezTo>
                    <a:pt x="1" y="2465"/>
                    <a:pt x="735" y="3129"/>
                    <a:pt x="1609" y="3129"/>
                  </a:cubicBezTo>
                  <a:cubicBezTo>
                    <a:pt x="1819" y="3129"/>
                    <a:pt x="2046" y="3129"/>
                    <a:pt x="2256" y="2989"/>
                  </a:cubicBezTo>
                  <a:cubicBezTo>
                    <a:pt x="1749" y="2762"/>
                    <a:pt x="1382" y="2185"/>
                    <a:pt x="1382" y="1591"/>
                  </a:cubicBezTo>
                  <a:cubicBezTo>
                    <a:pt x="1382" y="944"/>
                    <a:pt x="1749" y="437"/>
                    <a:pt x="2256" y="140"/>
                  </a:cubicBezTo>
                  <a:cubicBezTo>
                    <a:pt x="2046" y="70"/>
                    <a:pt x="1819" y="0"/>
                    <a:pt x="1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5"/>
            <p:cNvSpPr/>
            <p:nvPr/>
          </p:nvSpPr>
          <p:spPr>
            <a:xfrm>
              <a:off x="4209688" y="2768575"/>
              <a:ext cx="43725" cy="71250"/>
            </a:xfrm>
            <a:custGeom>
              <a:avLst/>
              <a:gdLst/>
              <a:ahLst/>
              <a:cxnLst/>
              <a:rect l="l" t="t" r="r" b="b"/>
              <a:pathLst>
                <a:path w="1749" h="2850" extrusionOk="0">
                  <a:moveTo>
                    <a:pt x="875" y="0"/>
                  </a:moveTo>
                  <a:cubicBezTo>
                    <a:pt x="368" y="297"/>
                    <a:pt x="1" y="804"/>
                    <a:pt x="1" y="1451"/>
                  </a:cubicBezTo>
                  <a:cubicBezTo>
                    <a:pt x="1" y="2045"/>
                    <a:pt x="368" y="2622"/>
                    <a:pt x="875" y="2849"/>
                  </a:cubicBezTo>
                  <a:cubicBezTo>
                    <a:pt x="1382" y="2622"/>
                    <a:pt x="1749" y="2045"/>
                    <a:pt x="1749" y="1451"/>
                  </a:cubicBezTo>
                  <a:cubicBezTo>
                    <a:pt x="1749" y="804"/>
                    <a:pt x="1382" y="297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5"/>
            <p:cNvSpPr/>
            <p:nvPr/>
          </p:nvSpPr>
          <p:spPr>
            <a:xfrm>
              <a:off x="4255138" y="2997350"/>
              <a:ext cx="21875" cy="20775"/>
            </a:xfrm>
            <a:custGeom>
              <a:avLst/>
              <a:gdLst/>
              <a:ahLst/>
              <a:cxnLst/>
              <a:rect l="l" t="t" r="r" b="b"/>
              <a:pathLst>
                <a:path w="875" h="831" extrusionOk="0">
                  <a:moveTo>
                    <a:pt x="501" y="1"/>
                  </a:moveTo>
                  <a:cubicBezTo>
                    <a:pt x="338" y="1"/>
                    <a:pt x="189" y="83"/>
                    <a:pt x="71" y="254"/>
                  </a:cubicBezTo>
                  <a:cubicBezTo>
                    <a:pt x="1" y="394"/>
                    <a:pt x="71" y="691"/>
                    <a:pt x="228" y="761"/>
                  </a:cubicBezTo>
                  <a:cubicBezTo>
                    <a:pt x="298" y="831"/>
                    <a:pt x="368" y="831"/>
                    <a:pt x="438" y="831"/>
                  </a:cubicBezTo>
                  <a:cubicBezTo>
                    <a:pt x="595" y="831"/>
                    <a:pt x="735" y="761"/>
                    <a:pt x="805" y="604"/>
                  </a:cubicBezTo>
                  <a:cubicBezTo>
                    <a:pt x="875" y="394"/>
                    <a:pt x="805" y="167"/>
                    <a:pt x="665" y="27"/>
                  </a:cubicBezTo>
                  <a:cubicBezTo>
                    <a:pt x="609" y="9"/>
                    <a:pt x="554" y="1"/>
                    <a:pt x="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5"/>
            <p:cNvSpPr/>
            <p:nvPr/>
          </p:nvSpPr>
          <p:spPr>
            <a:xfrm>
              <a:off x="3980263" y="2550050"/>
              <a:ext cx="469825" cy="510050"/>
            </a:xfrm>
            <a:custGeom>
              <a:avLst/>
              <a:gdLst/>
              <a:ahLst/>
              <a:cxnLst/>
              <a:rect l="l" t="t" r="r" b="b"/>
              <a:pathLst>
                <a:path w="18793" h="20402" extrusionOk="0">
                  <a:moveTo>
                    <a:pt x="9405" y="805"/>
                  </a:moveTo>
                  <a:cubicBezTo>
                    <a:pt x="10192" y="805"/>
                    <a:pt x="10996" y="1748"/>
                    <a:pt x="11590" y="3427"/>
                  </a:cubicBezTo>
                  <a:cubicBezTo>
                    <a:pt x="11730" y="3794"/>
                    <a:pt x="11870" y="4161"/>
                    <a:pt x="11940" y="4598"/>
                  </a:cubicBezTo>
                  <a:cubicBezTo>
                    <a:pt x="11153" y="4878"/>
                    <a:pt x="10279" y="5175"/>
                    <a:pt x="9405" y="5612"/>
                  </a:cubicBezTo>
                  <a:cubicBezTo>
                    <a:pt x="8531" y="5175"/>
                    <a:pt x="7657" y="4878"/>
                    <a:pt x="6783" y="4598"/>
                  </a:cubicBezTo>
                  <a:cubicBezTo>
                    <a:pt x="6923" y="4161"/>
                    <a:pt x="7063" y="3794"/>
                    <a:pt x="7220" y="3427"/>
                  </a:cubicBezTo>
                  <a:cubicBezTo>
                    <a:pt x="7797" y="1748"/>
                    <a:pt x="8601" y="805"/>
                    <a:pt x="9405" y="805"/>
                  </a:cubicBezTo>
                  <a:close/>
                  <a:moveTo>
                    <a:pt x="6626" y="5385"/>
                  </a:moveTo>
                  <a:cubicBezTo>
                    <a:pt x="7220" y="5542"/>
                    <a:pt x="7867" y="5822"/>
                    <a:pt x="8444" y="6049"/>
                  </a:cubicBezTo>
                  <a:cubicBezTo>
                    <a:pt x="8094" y="6259"/>
                    <a:pt x="7727" y="6486"/>
                    <a:pt x="7360" y="6696"/>
                  </a:cubicBezTo>
                  <a:cubicBezTo>
                    <a:pt x="6993" y="6923"/>
                    <a:pt x="6626" y="7133"/>
                    <a:pt x="6258" y="7360"/>
                  </a:cubicBezTo>
                  <a:cubicBezTo>
                    <a:pt x="6346" y="6626"/>
                    <a:pt x="6486" y="5979"/>
                    <a:pt x="6626" y="5385"/>
                  </a:cubicBezTo>
                  <a:close/>
                  <a:moveTo>
                    <a:pt x="12167" y="5385"/>
                  </a:moveTo>
                  <a:cubicBezTo>
                    <a:pt x="12307" y="5979"/>
                    <a:pt x="12377" y="6626"/>
                    <a:pt x="12464" y="7360"/>
                  </a:cubicBezTo>
                  <a:cubicBezTo>
                    <a:pt x="12167" y="7133"/>
                    <a:pt x="11800" y="6923"/>
                    <a:pt x="11433" y="6696"/>
                  </a:cubicBezTo>
                  <a:cubicBezTo>
                    <a:pt x="11066" y="6486"/>
                    <a:pt x="10716" y="6259"/>
                    <a:pt x="10349" y="6049"/>
                  </a:cubicBezTo>
                  <a:cubicBezTo>
                    <a:pt x="10926" y="5822"/>
                    <a:pt x="11590" y="5542"/>
                    <a:pt x="12167" y="5385"/>
                  </a:cubicBezTo>
                  <a:close/>
                  <a:moveTo>
                    <a:pt x="5384" y="8968"/>
                  </a:moveTo>
                  <a:lnTo>
                    <a:pt x="5384" y="8968"/>
                  </a:lnTo>
                  <a:cubicBezTo>
                    <a:pt x="5314" y="9318"/>
                    <a:pt x="5314" y="9755"/>
                    <a:pt x="5314" y="10192"/>
                  </a:cubicBezTo>
                  <a:cubicBezTo>
                    <a:pt x="5314" y="10629"/>
                    <a:pt x="5314" y="10996"/>
                    <a:pt x="5384" y="11433"/>
                  </a:cubicBezTo>
                  <a:cubicBezTo>
                    <a:pt x="4807" y="10996"/>
                    <a:pt x="4301" y="10629"/>
                    <a:pt x="3863" y="10192"/>
                  </a:cubicBezTo>
                  <a:cubicBezTo>
                    <a:pt x="4301" y="9755"/>
                    <a:pt x="4807" y="9318"/>
                    <a:pt x="5384" y="8968"/>
                  </a:cubicBezTo>
                  <a:close/>
                  <a:moveTo>
                    <a:pt x="13408" y="8968"/>
                  </a:moveTo>
                  <a:cubicBezTo>
                    <a:pt x="13985" y="9318"/>
                    <a:pt x="14492" y="9755"/>
                    <a:pt x="14929" y="10192"/>
                  </a:cubicBezTo>
                  <a:cubicBezTo>
                    <a:pt x="14492" y="10629"/>
                    <a:pt x="13985" y="10996"/>
                    <a:pt x="13408" y="11433"/>
                  </a:cubicBezTo>
                  <a:cubicBezTo>
                    <a:pt x="13408" y="10996"/>
                    <a:pt x="13478" y="10629"/>
                    <a:pt x="13478" y="10192"/>
                  </a:cubicBezTo>
                  <a:cubicBezTo>
                    <a:pt x="13478" y="9755"/>
                    <a:pt x="13408" y="9318"/>
                    <a:pt x="13408" y="8968"/>
                  </a:cubicBezTo>
                  <a:close/>
                  <a:moveTo>
                    <a:pt x="9405" y="6486"/>
                  </a:moveTo>
                  <a:cubicBezTo>
                    <a:pt x="9912" y="6783"/>
                    <a:pt x="10489" y="7063"/>
                    <a:pt x="10996" y="7360"/>
                  </a:cubicBezTo>
                  <a:cubicBezTo>
                    <a:pt x="11590" y="7657"/>
                    <a:pt x="12097" y="8007"/>
                    <a:pt x="12604" y="8374"/>
                  </a:cubicBezTo>
                  <a:cubicBezTo>
                    <a:pt x="12604" y="8968"/>
                    <a:pt x="12674" y="9545"/>
                    <a:pt x="12674" y="10192"/>
                  </a:cubicBezTo>
                  <a:cubicBezTo>
                    <a:pt x="12674" y="10786"/>
                    <a:pt x="12604" y="11433"/>
                    <a:pt x="12604" y="12028"/>
                  </a:cubicBezTo>
                  <a:cubicBezTo>
                    <a:pt x="12097" y="12377"/>
                    <a:pt x="11590" y="12674"/>
                    <a:pt x="10996" y="13041"/>
                  </a:cubicBezTo>
                  <a:cubicBezTo>
                    <a:pt x="10489" y="13339"/>
                    <a:pt x="9912" y="13618"/>
                    <a:pt x="9405" y="13846"/>
                  </a:cubicBezTo>
                  <a:cubicBezTo>
                    <a:pt x="8811" y="13618"/>
                    <a:pt x="8304" y="13339"/>
                    <a:pt x="7797" y="13041"/>
                  </a:cubicBezTo>
                  <a:cubicBezTo>
                    <a:pt x="7220" y="12674"/>
                    <a:pt x="6695" y="12377"/>
                    <a:pt x="6188" y="12028"/>
                  </a:cubicBezTo>
                  <a:cubicBezTo>
                    <a:pt x="6119" y="11433"/>
                    <a:pt x="6119" y="10786"/>
                    <a:pt x="6119" y="10192"/>
                  </a:cubicBezTo>
                  <a:cubicBezTo>
                    <a:pt x="6119" y="9545"/>
                    <a:pt x="6119" y="8968"/>
                    <a:pt x="6188" y="8374"/>
                  </a:cubicBezTo>
                  <a:cubicBezTo>
                    <a:pt x="6695" y="8007"/>
                    <a:pt x="7220" y="7657"/>
                    <a:pt x="7797" y="7360"/>
                  </a:cubicBezTo>
                  <a:cubicBezTo>
                    <a:pt x="8304" y="7063"/>
                    <a:pt x="8811" y="6783"/>
                    <a:pt x="9405" y="6486"/>
                  </a:cubicBezTo>
                  <a:close/>
                  <a:moveTo>
                    <a:pt x="6258" y="13041"/>
                  </a:moveTo>
                  <a:lnTo>
                    <a:pt x="6258" y="13041"/>
                  </a:lnTo>
                  <a:cubicBezTo>
                    <a:pt x="6626" y="13251"/>
                    <a:pt x="6993" y="13478"/>
                    <a:pt x="7360" y="13688"/>
                  </a:cubicBezTo>
                  <a:cubicBezTo>
                    <a:pt x="7727" y="13915"/>
                    <a:pt x="8094" y="14125"/>
                    <a:pt x="8444" y="14283"/>
                  </a:cubicBezTo>
                  <a:cubicBezTo>
                    <a:pt x="7867" y="14562"/>
                    <a:pt x="7220" y="14790"/>
                    <a:pt x="6626" y="14999"/>
                  </a:cubicBezTo>
                  <a:cubicBezTo>
                    <a:pt x="6486" y="14353"/>
                    <a:pt x="6346" y="13688"/>
                    <a:pt x="6258" y="13041"/>
                  </a:cubicBezTo>
                  <a:close/>
                  <a:moveTo>
                    <a:pt x="12464" y="13041"/>
                  </a:moveTo>
                  <a:lnTo>
                    <a:pt x="12464" y="13041"/>
                  </a:lnTo>
                  <a:cubicBezTo>
                    <a:pt x="12377" y="13688"/>
                    <a:pt x="12307" y="14353"/>
                    <a:pt x="12167" y="14999"/>
                  </a:cubicBezTo>
                  <a:cubicBezTo>
                    <a:pt x="11590" y="14790"/>
                    <a:pt x="10926" y="14562"/>
                    <a:pt x="10349" y="14283"/>
                  </a:cubicBezTo>
                  <a:cubicBezTo>
                    <a:pt x="10716" y="14125"/>
                    <a:pt x="11066" y="13915"/>
                    <a:pt x="11433" y="13688"/>
                  </a:cubicBezTo>
                  <a:cubicBezTo>
                    <a:pt x="11800" y="13478"/>
                    <a:pt x="12167" y="13251"/>
                    <a:pt x="12464" y="13041"/>
                  </a:cubicBezTo>
                  <a:close/>
                  <a:moveTo>
                    <a:pt x="3287" y="10716"/>
                  </a:moveTo>
                  <a:cubicBezTo>
                    <a:pt x="3933" y="11293"/>
                    <a:pt x="4668" y="11940"/>
                    <a:pt x="5472" y="12465"/>
                  </a:cubicBezTo>
                  <a:cubicBezTo>
                    <a:pt x="5542" y="13409"/>
                    <a:pt x="5682" y="14353"/>
                    <a:pt x="5821" y="15227"/>
                  </a:cubicBezTo>
                  <a:cubicBezTo>
                    <a:pt x="5384" y="15366"/>
                    <a:pt x="5035" y="15436"/>
                    <a:pt x="4668" y="15524"/>
                  </a:cubicBezTo>
                  <a:cubicBezTo>
                    <a:pt x="4173" y="15603"/>
                    <a:pt x="3719" y="15643"/>
                    <a:pt x="3313" y="15643"/>
                  </a:cubicBezTo>
                  <a:cubicBezTo>
                    <a:pt x="2282" y="15643"/>
                    <a:pt x="1555" y="15386"/>
                    <a:pt x="1241" y="14859"/>
                  </a:cubicBezTo>
                  <a:cubicBezTo>
                    <a:pt x="874" y="14213"/>
                    <a:pt x="1311" y="13041"/>
                    <a:pt x="2413" y="11660"/>
                  </a:cubicBezTo>
                  <a:cubicBezTo>
                    <a:pt x="2692" y="11363"/>
                    <a:pt x="2919" y="11066"/>
                    <a:pt x="3287" y="10716"/>
                  </a:cubicBezTo>
                  <a:close/>
                  <a:moveTo>
                    <a:pt x="15524" y="10716"/>
                  </a:moveTo>
                  <a:cubicBezTo>
                    <a:pt x="15803" y="11066"/>
                    <a:pt x="16100" y="11363"/>
                    <a:pt x="16398" y="11660"/>
                  </a:cubicBezTo>
                  <a:cubicBezTo>
                    <a:pt x="17481" y="13041"/>
                    <a:pt x="17918" y="14213"/>
                    <a:pt x="17481" y="14859"/>
                  </a:cubicBezTo>
                  <a:cubicBezTo>
                    <a:pt x="17218" y="15386"/>
                    <a:pt x="16505" y="15643"/>
                    <a:pt x="15478" y="15643"/>
                  </a:cubicBezTo>
                  <a:cubicBezTo>
                    <a:pt x="15073" y="15643"/>
                    <a:pt x="14619" y="15603"/>
                    <a:pt x="14125" y="15524"/>
                  </a:cubicBezTo>
                  <a:cubicBezTo>
                    <a:pt x="13775" y="15436"/>
                    <a:pt x="13338" y="15366"/>
                    <a:pt x="12971" y="15227"/>
                  </a:cubicBezTo>
                  <a:cubicBezTo>
                    <a:pt x="13111" y="14353"/>
                    <a:pt x="13251" y="13409"/>
                    <a:pt x="13338" y="12465"/>
                  </a:cubicBezTo>
                  <a:cubicBezTo>
                    <a:pt x="14125" y="11940"/>
                    <a:pt x="14859" y="11363"/>
                    <a:pt x="15524" y="10716"/>
                  </a:cubicBezTo>
                  <a:close/>
                  <a:moveTo>
                    <a:pt x="9405" y="0"/>
                  </a:moveTo>
                  <a:cubicBezTo>
                    <a:pt x="8234" y="0"/>
                    <a:pt x="7220" y="1102"/>
                    <a:pt x="6416" y="3130"/>
                  </a:cubicBezTo>
                  <a:cubicBezTo>
                    <a:pt x="6258" y="3497"/>
                    <a:pt x="6119" y="3934"/>
                    <a:pt x="6049" y="4371"/>
                  </a:cubicBezTo>
                  <a:cubicBezTo>
                    <a:pt x="5612" y="4231"/>
                    <a:pt x="5175" y="4161"/>
                    <a:pt x="4738" y="4074"/>
                  </a:cubicBezTo>
                  <a:cubicBezTo>
                    <a:pt x="4207" y="3986"/>
                    <a:pt x="3718" y="3942"/>
                    <a:pt x="3274" y="3942"/>
                  </a:cubicBezTo>
                  <a:cubicBezTo>
                    <a:pt x="1948" y="3942"/>
                    <a:pt x="1022" y="4332"/>
                    <a:pt x="577" y="5105"/>
                  </a:cubicBezTo>
                  <a:cubicBezTo>
                    <a:pt x="367" y="5472"/>
                    <a:pt x="297" y="5979"/>
                    <a:pt x="367" y="6486"/>
                  </a:cubicBezTo>
                  <a:cubicBezTo>
                    <a:pt x="367" y="6696"/>
                    <a:pt x="577" y="6853"/>
                    <a:pt x="804" y="6853"/>
                  </a:cubicBezTo>
                  <a:cubicBezTo>
                    <a:pt x="1014" y="6783"/>
                    <a:pt x="1171" y="6556"/>
                    <a:pt x="1171" y="6346"/>
                  </a:cubicBezTo>
                  <a:cubicBezTo>
                    <a:pt x="1101" y="6049"/>
                    <a:pt x="1101" y="5752"/>
                    <a:pt x="1241" y="5472"/>
                  </a:cubicBezTo>
                  <a:cubicBezTo>
                    <a:pt x="1552" y="5000"/>
                    <a:pt x="2270" y="4757"/>
                    <a:pt x="3288" y="4757"/>
                  </a:cubicBezTo>
                  <a:cubicBezTo>
                    <a:pt x="3701" y="4757"/>
                    <a:pt x="4163" y="4797"/>
                    <a:pt x="4668" y="4878"/>
                  </a:cubicBezTo>
                  <a:cubicBezTo>
                    <a:pt x="5035" y="4948"/>
                    <a:pt x="5384" y="5035"/>
                    <a:pt x="5821" y="5175"/>
                  </a:cubicBezTo>
                  <a:cubicBezTo>
                    <a:pt x="5682" y="5979"/>
                    <a:pt x="5542" y="6923"/>
                    <a:pt x="5472" y="7867"/>
                  </a:cubicBezTo>
                  <a:cubicBezTo>
                    <a:pt x="4668" y="8444"/>
                    <a:pt x="3933" y="9038"/>
                    <a:pt x="3287" y="9615"/>
                  </a:cubicBezTo>
                  <a:cubicBezTo>
                    <a:pt x="3059" y="9475"/>
                    <a:pt x="2850" y="9248"/>
                    <a:pt x="2692" y="9038"/>
                  </a:cubicBezTo>
                  <a:cubicBezTo>
                    <a:pt x="2622" y="8960"/>
                    <a:pt x="2513" y="8920"/>
                    <a:pt x="2404" y="8920"/>
                  </a:cubicBezTo>
                  <a:cubicBezTo>
                    <a:pt x="2295" y="8920"/>
                    <a:pt x="2185" y="8960"/>
                    <a:pt x="2115" y="9038"/>
                  </a:cubicBezTo>
                  <a:cubicBezTo>
                    <a:pt x="1975" y="9178"/>
                    <a:pt x="1975" y="9405"/>
                    <a:pt x="2115" y="9545"/>
                  </a:cubicBezTo>
                  <a:cubicBezTo>
                    <a:pt x="2255" y="9755"/>
                    <a:pt x="2482" y="9982"/>
                    <a:pt x="2692" y="10192"/>
                  </a:cubicBezTo>
                  <a:cubicBezTo>
                    <a:pt x="2325" y="10489"/>
                    <a:pt x="2045" y="10856"/>
                    <a:pt x="1818" y="11153"/>
                  </a:cubicBezTo>
                  <a:cubicBezTo>
                    <a:pt x="437" y="12814"/>
                    <a:pt x="0" y="14283"/>
                    <a:pt x="577" y="15297"/>
                  </a:cubicBezTo>
                  <a:cubicBezTo>
                    <a:pt x="1014" y="16031"/>
                    <a:pt x="1975" y="16398"/>
                    <a:pt x="3287" y="16398"/>
                  </a:cubicBezTo>
                  <a:cubicBezTo>
                    <a:pt x="3724" y="16398"/>
                    <a:pt x="4231" y="16398"/>
                    <a:pt x="4738" y="16240"/>
                  </a:cubicBezTo>
                  <a:cubicBezTo>
                    <a:pt x="5175" y="16171"/>
                    <a:pt x="5612" y="16101"/>
                    <a:pt x="6049" y="16031"/>
                  </a:cubicBezTo>
                  <a:cubicBezTo>
                    <a:pt x="6119" y="16468"/>
                    <a:pt x="6258" y="16835"/>
                    <a:pt x="6416" y="17272"/>
                  </a:cubicBezTo>
                  <a:cubicBezTo>
                    <a:pt x="7220" y="19230"/>
                    <a:pt x="8234" y="20401"/>
                    <a:pt x="9405" y="20401"/>
                  </a:cubicBezTo>
                  <a:cubicBezTo>
                    <a:pt x="9842" y="20401"/>
                    <a:pt x="10279" y="20174"/>
                    <a:pt x="10716" y="19807"/>
                  </a:cubicBezTo>
                  <a:cubicBezTo>
                    <a:pt x="10856" y="19737"/>
                    <a:pt x="10926" y="19457"/>
                    <a:pt x="10786" y="19300"/>
                  </a:cubicBezTo>
                  <a:cubicBezTo>
                    <a:pt x="10699" y="19184"/>
                    <a:pt x="10576" y="19132"/>
                    <a:pt x="10456" y="19132"/>
                  </a:cubicBezTo>
                  <a:cubicBezTo>
                    <a:pt x="10358" y="19132"/>
                    <a:pt x="10262" y="19167"/>
                    <a:pt x="10192" y="19230"/>
                  </a:cubicBezTo>
                  <a:cubicBezTo>
                    <a:pt x="9912" y="19457"/>
                    <a:pt x="9685" y="19597"/>
                    <a:pt x="9405" y="19597"/>
                  </a:cubicBezTo>
                  <a:cubicBezTo>
                    <a:pt x="8601" y="19597"/>
                    <a:pt x="7797" y="18653"/>
                    <a:pt x="7220" y="16975"/>
                  </a:cubicBezTo>
                  <a:cubicBezTo>
                    <a:pt x="7063" y="16608"/>
                    <a:pt x="6923" y="16171"/>
                    <a:pt x="6783" y="15803"/>
                  </a:cubicBezTo>
                  <a:cubicBezTo>
                    <a:pt x="7657" y="15524"/>
                    <a:pt x="8531" y="15157"/>
                    <a:pt x="9405" y="14790"/>
                  </a:cubicBezTo>
                  <a:cubicBezTo>
                    <a:pt x="10279" y="15157"/>
                    <a:pt x="11153" y="15524"/>
                    <a:pt x="11940" y="15803"/>
                  </a:cubicBezTo>
                  <a:cubicBezTo>
                    <a:pt x="11870" y="16031"/>
                    <a:pt x="11800" y="16310"/>
                    <a:pt x="11730" y="16538"/>
                  </a:cubicBezTo>
                  <a:cubicBezTo>
                    <a:pt x="11660" y="16747"/>
                    <a:pt x="11800" y="16975"/>
                    <a:pt x="12027" y="17045"/>
                  </a:cubicBezTo>
                  <a:cubicBezTo>
                    <a:pt x="12080" y="17062"/>
                    <a:pt x="12133" y="17071"/>
                    <a:pt x="12185" y="17071"/>
                  </a:cubicBezTo>
                  <a:cubicBezTo>
                    <a:pt x="12341" y="17071"/>
                    <a:pt x="12482" y="16992"/>
                    <a:pt x="12534" y="16835"/>
                  </a:cubicBezTo>
                  <a:cubicBezTo>
                    <a:pt x="12604" y="16538"/>
                    <a:pt x="12674" y="16240"/>
                    <a:pt x="12744" y="16031"/>
                  </a:cubicBezTo>
                  <a:cubicBezTo>
                    <a:pt x="13181" y="16101"/>
                    <a:pt x="13618" y="16171"/>
                    <a:pt x="13985" y="16240"/>
                  </a:cubicBezTo>
                  <a:cubicBezTo>
                    <a:pt x="14562" y="16398"/>
                    <a:pt x="15086" y="16398"/>
                    <a:pt x="15524" y="16398"/>
                  </a:cubicBezTo>
                  <a:cubicBezTo>
                    <a:pt x="16835" y="16398"/>
                    <a:pt x="17779" y="16031"/>
                    <a:pt x="18216" y="15297"/>
                  </a:cubicBezTo>
                  <a:cubicBezTo>
                    <a:pt x="18793" y="14283"/>
                    <a:pt x="18356" y="12814"/>
                    <a:pt x="16974" y="11153"/>
                  </a:cubicBezTo>
                  <a:cubicBezTo>
                    <a:pt x="16677" y="10856"/>
                    <a:pt x="16398" y="10489"/>
                    <a:pt x="16100" y="10192"/>
                  </a:cubicBezTo>
                  <a:cubicBezTo>
                    <a:pt x="16398" y="9842"/>
                    <a:pt x="16677" y="9545"/>
                    <a:pt x="16974" y="9248"/>
                  </a:cubicBezTo>
                  <a:cubicBezTo>
                    <a:pt x="18356" y="7570"/>
                    <a:pt x="18793" y="6119"/>
                    <a:pt x="18216" y="5105"/>
                  </a:cubicBezTo>
                  <a:cubicBezTo>
                    <a:pt x="17988" y="4738"/>
                    <a:pt x="17621" y="4371"/>
                    <a:pt x="17114" y="4231"/>
                  </a:cubicBezTo>
                  <a:cubicBezTo>
                    <a:pt x="17062" y="4213"/>
                    <a:pt x="17008" y="4205"/>
                    <a:pt x="16956" y="4205"/>
                  </a:cubicBezTo>
                  <a:cubicBezTo>
                    <a:pt x="16801" y="4205"/>
                    <a:pt x="16660" y="4283"/>
                    <a:pt x="16607" y="4441"/>
                  </a:cubicBezTo>
                  <a:cubicBezTo>
                    <a:pt x="16537" y="4668"/>
                    <a:pt x="16607" y="4878"/>
                    <a:pt x="16835" y="4948"/>
                  </a:cubicBezTo>
                  <a:cubicBezTo>
                    <a:pt x="17114" y="5105"/>
                    <a:pt x="17412" y="5245"/>
                    <a:pt x="17481" y="5472"/>
                  </a:cubicBezTo>
                  <a:cubicBezTo>
                    <a:pt x="17918" y="6189"/>
                    <a:pt x="17481" y="7360"/>
                    <a:pt x="16398" y="8741"/>
                  </a:cubicBezTo>
                  <a:lnTo>
                    <a:pt x="15524" y="9615"/>
                  </a:lnTo>
                  <a:cubicBezTo>
                    <a:pt x="14859" y="9038"/>
                    <a:pt x="14125" y="8444"/>
                    <a:pt x="13338" y="7867"/>
                  </a:cubicBezTo>
                  <a:cubicBezTo>
                    <a:pt x="13251" y="6923"/>
                    <a:pt x="13111" y="5979"/>
                    <a:pt x="12971" y="5175"/>
                  </a:cubicBezTo>
                  <a:cubicBezTo>
                    <a:pt x="13181" y="5105"/>
                    <a:pt x="13478" y="5035"/>
                    <a:pt x="13775" y="4948"/>
                  </a:cubicBezTo>
                  <a:cubicBezTo>
                    <a:pt x="13985" y="4878"/>
                    <a:pt x="14055" y="4738"/>
                    <a:pt x="14055" y="4511"/>
                  </a:cubicBezTo>
                  <a:cubicBezTo>
                    <a:pt x="13985" y="4301"/>
                    <a:pt x="13775" y="4161"/>
                    <a:pt x="13548" y="4161"/>
                  </a:cubicBezTo>
                  <a:cubicBezTo>
                    <a:pt x="13338" y="4231"/>
                    <a:pt x="13041" y="4301"/>
                    <a:pt x="12744" y="4371"/>
                  </a:cubicBezTo>
                  <a:cubicBezTo>
                    <a:pt x="12604" y="3934"/>
                    <a:pt x="12534" y="3497"/>
                    <a:pt x="12377" y="3130"/>
                  </a:cubicBezTo>
                  <a:cubicBezTo>
                    <a:pt x="11590" y="1102"/>
                    <a:pt x="10559" y="0"/>
                    <a:pt x="9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5"/>
            <p:cNvSpPr/>
            <p:nvPr/>
          </p:nvSpPr>
          <p:spPr>
            <a:xfrm>
              <a:off x="4002113" y="2737400"/>
              <a:ext cx="23625" cy="20250"/>
            </a:xfrm>
            <a:custGeom>
              <a:avLst/>
              <a:gdLst/>
              <a:ahLst/>
              <a:cxnLst/>
              <a:rect l="l" t="t" r="r" b="b"/>
              <a:pathLst>
                <a:path w="945" h="810" extrusionOk="0">
                  <a:moveTo>
                    <a:pt x="482" y="0"/>
                  </a:moveTo>
                  <a:cubicBezTo>
                    <a:pt x="414" y="0"/>
                    <a:pt x="350" y="23"/>
                    <a:pt x="297" y="76"/>
                  </a:cubicBezTo>
                  <a:cubicBezTo>
                    <a:pt x="70" y="163"/>
                    <a:pt x="0" y="373"/>
                    <a:pt x="140" y="600"/>
                  </a:cubicBezTo>
                  <a:cubicBezTo>
                    <a:pt x="227" y="740"/>
                    <a:pt x="367" y="810"/>
                    <a:pt x="437" y="810"/>
                  </a:cubicBezTo>
                  <a:cubicBezTo>
                    <a:pt x="507" y="810"/>
                    <a:pt x="577" y="810"/>
                    <a:pt x="664" y="740"/>
                  </a:cubicBezTo>
                  <a:cubicBezTo>
                    <a:pt x="874" y="670"/>
                    <a:pt x="944" y="373"/>
                    <a:pt x="804" y="233"/>
                  </a:cubicBezTo>
                  <a:lnTo>
                    <a:pt x="804" y="163"/>
                  </a:lnTo>
                  <a:cubicBezTo>
                    <a:pt x="717" y="65"/>
                    <a:pt x="595" y="0"/>
                    <a:pt x="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5"/>
            <p:cNvSpPr/>
            <p:nvPr/>
          </p:nvSpPr>
          <p:spPr>
            <a:xfrm>
              <a:off x="4355238" y="26483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1"/>
                  </a:moveTo>
                  <a:cubicBezTo>
                    <a:pt x="157" y="1"/>
                    <a:pt x="0" y="228"/>
                    <a:pt x="0" y="438"/>
                  </a:cubicBezTo>
                  <a:cubicBezTo>
                    <a:pt x="0" y="665"/>
                    <a:pt x="157" y="805"/>
                    <a:pt x="367" y="805"/>
                  </a:cubicBezTo>
                  <a:lnTo>
                    <a:pt x="437" y="805"/>
                  </a:lnTo>
                  <a:cubicBezTo>
                    <a:pt x="664" y="805"/>
                    <a:pt x="804" y="665"/>
                    <a:pt x="804" y="438"/>
                  </a:cubicBezTo>
                  <a:cubicBezTo>
                    <a:pt x="804" y="228"/>
                    <a:pt x="594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5"/>
            <p:cNvSpPr/>
            <p:nvPr/>
          </p:nvSpPr>
          <p:spPr>
            <a:xfrm>
              <a:off x="4165988" y="2755900"/>
              <a:ext cx="98350" cy="98350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76" y="804"/>
                  </a:moveTo>
                  <a:cubicBezTo>
                    <a:pt x="2623" y="804"/>
                    <a:pt x="3130" y="1311"/>
                    <a:pt x="3130" y="1958"/>
                  </a:cubicBezTo>
                  <a:cubicBezTo>
                    <a:pt x="3130" y="2622"/>
                    <a:pt x="2623" y="3129"/>
                    <a:pt x="1976" y="3129"/>
                  </a:cubicBezTo>
                  <a:cubicBezTo>
                    <a:pt x="1312" y="3129"/>
                    <a:pt x="805" y="2622"/>
                    <a:pt x="805" y="1958"/>
                  </a:cubicBezTo>
                  <a:cubicBezTo>
                    <a:pt x="805" y="1311"/>
                    <a:pt x="1312" y="804"/>
                    <a:pt x="1976" y="804"/>
                  </a:cubicBezTo>
                  <a:close/>
                  <a:moveTo>
                    <a:pt x="1976" y="0"/>
                  </a:moveTo>
                  <a:cubicBezTo>
                    <a:pt x="875" y="0"/>
                    <a:pt x="1" y="874"/>
                    <a:pt x="1" y="1958"/>
                  </a:cubicBezTo>
                  <a:cubicBezTo>
                    <a:pt x="1" y="3059"/>
                    <a:pt x="875" y="3933"/>
                    <a:pt x="1976" y="3933"/>
                  </a:cubicBezTo>
                  <a:cubicBezTo>
                    <a:pt x="3060" y="3933"/>
                    <a:pt x="3934" y="3059"/>
                    <a:pt x="3934" y="1958"/>
                  </a:cubicBezTo>
                  <a:cubicBezTo>
                    <a:pt x="3934" y="874"/>
                    <a:pt x="3060" y="0"/>
                    <a:pt x="1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55"/>
          <p:cNvGrpSpPr/>
          <p:nvPr/>
        </p:nvGrpSpPr>
        <p:grpSpPr>
          <a:xfrm>
            <a:off x="4003863" y="3282075"/>
            <a:ext cx="422625" cy="508300"/>
            <a:chOff x="4003863" y="3282075"/>
            <a:chExt cx="422625" cy="508300"/>
          </a:xfrm>
        </p:grpSpPr>
        <p:sp>
          <p:nvSpPr>
            <p:cNvPr id="2294" name="Google Shape;2294;p55"/>
            <p:cNvSpPr/>
            <p:nvPr/>
          </p:nvSpPr>
          <p:spPr>
            <a:xfrm>
              <a:off x="4014788" y="3291250"/>
              <a:ext cx="400775" cy="489950"/>
            </a:xfrm>
            <a:custGeom>
              <a:avLst/>
              <a:gdLst/>
              <a:ahLst/>
              <a:cxnLst/>
              <a:rect l="l" t="t" r="r" b="b"/>
              <a:pathLst>
                <a:path w="16031" h="19598" extrusionOk="0">
                  <a:moveTo>
                    <a:pt x="3863" y="1"/>
                  </a:moveTo>
                  <a:lnTo>
                    <a:pt x="0" y="3934"/>
                  </a:lnTo>
                  <a:lnTo>
                    <a:pt x="0" y="6486"/>
                  </a:lnTo>
                  <a:lnTo>
                    <a:pt x="0" y="18793"/>
                  </a:lnTo>
                  <a:cubicBezTo>
                    <a:pt x="0" y="19230"/>
                    <a:pt x="367" y="19597"/>
                    <a:pt x="804" y="19597"/>
                  </a:cubicBezTo>
                  <a:lnTo>
                    <a:pt x="15226" y="19597"/>
                  </a:lnTo>
                  <a:cubicBezTo>
                    <a:pt x="15663" y="19597"/>
                    <a:pt x="16031" y="19230"/>
                    <a:pt x="16031" y="18793"/>
                  </a:cubicBezTo>
                  <a:lnTo>
                    <a:pt x="16031" y="805"/>
                  </a:lnTo>
                  <a:cubicBezTo>
                    <a:pt x="16031" y="368"/>
                    <a:pt x="15663" y="1"/>
                    <a:pt x="1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5"/>
            <p:cNvSpPr/>
            <p:nvPr/>
          </p:nvSpPr>
          <p:spPr>
            <a:xfrm>
              <a:off x="4156813" y="3411450"/>
              <a:ext cx="204125" cy="251300"/>
            </a:xfrm>
            <a:custGeom>
              <a:avLst/>
              <a:gdLst/>
              <a:ahLst/>
              <a:cxnLst/>
              <a:rect l="l" t="t" r="r" b="b"/>
              <a:pathLst>
                <a:path w="8165" h="10052" extrusionOk="0">
                  <a:moveTo>
                    <a:pt x="4091" y="0"/>
                  </a:moveTo>
                  <a:cubicBezTo>
                    <a:pt x="3357" y="210"/>
                    <a:pt x="2623" y="647"/>
                    <a:pt x="2046" y="1241"/>
                  </a:cubicBezTo>
                  <a:cubicBezTo>
                    <a:pt x="1" y="3356"/>
                    <a:pt x="1" y="6695"/>
                    <a:pt x="2046" y="8741"/>
                  </a:cubicBezTo>
                  <a:cubicBezTo>
                    <a:pt x="2623" y="9318"/>
                    <a:pt x="3357" y="9755"/>
                    <a:pt x="4091" y="10052"/>
                  </a:cubicBezTo>
                  <a:cubicBezTo>
                    <a:pt x="4808" y="9755"/>
                    <a:pt x="5542" y="9318"/>
                    <a:pt x="6119" y="8741"/>
                  </a:cubicBezTo>
                  <a:cubicBezTo>
                    <a:pt x="8164" y="6695"/>
                    <a:pt x="8164" y="3356"/>
                    <a:pt x="6119" y="1241"/>
                  </a:cubicBezTo>
                  <a:cubicBezTo>
                    <a:pt x="5472" y="647"/>
                    <a:pt x="4808" y="210"/>
                    <a:pt x="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5"/>
            <p:cNvSpPr/>
            <p:nvPr/>
          </p:nvSpPr>
          <p:spPr>
            <a:xfrm>
              <a:off x="4014788" y="3291250"/>
              <a:ext cx="96600" cy="98350"/>
            </a:xfrm>
            <a:custGeom>
              <a:avLst/>
              <a:gdLst/>
              <a:ahLst/>
              <a:cxnLst/>
              <a:rect l="l" t="t" r="r" b="b"/>
              <a:pathLst>
                <a:path w="3864" h="3934" extrusionOk="0">
                  <a:moveTo>
                    <a:pt x="3863" y="1"/>
                  </a:moveTo>
                  <a:lnTo>
                    <a:pt x="0" y="3934"/>
                  </a:lnTo>
                  <a:lnTo>
                    <a:pt x="3059" y="3934"/>
                  </a:lnTo>
                  <a:cubicBezTo>
                    <a:pt x="3496" y="3934"/>
                    <a:pt x="3863" y="3567"/>
                    <a:pt x="3863" y="3130"/>
                  </a:cubicBezTo>
                  <a:lnTo>
                    <a:pt x="38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5"/>
            <p:cNvSpPr/>
            <p:nvPr/>
          </p:nvSpPr>
          <p:spPr>
            <a:xfrm>
              <a:off x="4406363" y="3522450"/>
              <a:ext cx="20125" cy="18375"/>
            </a:xfrm>
            <a:custGeom>
              <a:avLst/>
              <a:gdLst/>
              <a:ahLst/>
              <a:cxnLst/>
              <a:rect l="l" t="t" r="r" b="b"/>
              <a:pathLst>
                <a:path w="805" h="735" extrusionOk="0">
                  <a:moveTo>
                    <a:pt x="368" y="0"/>
                  </a:moveTo>
                  <a:cubicBezTo>
                    <a:pt x="298" y="0"/>
                    <a:pt x="140" y="0"/>
                    <a:pt x="70" y="70"/>
                  </a:cubicBezTo>
                  <a:cubicBezTo>
                    <a:pt x="0" y="140"/>
                    <a:pt x="0" y="297"/>
                    <a:pt x="0" y="367"/>
                  </a:cubicBezTo>
                  <a:cubicBezTo>
                    <a:pt x="0" y="437"/>
                    <a:pt x="0" y="577"/>
                    <a:pt x="70" y="665"/>
                  </a:cubicBezTo>
                  <a:cubicBezTo>
                    <a:pt x="140" y="734"/>
                    <a:pt x="298" y="734"/>
                    <a:pt x="368" y="734"/>
                  </a:cubicBezTo>
                  <a:cubicBezTo>
                    <a:pt x="507" y="734"/>
                    <a:pt x="577" y="734"/>
                    <a:pt x="665" y="665"/>
                  </a:cubicBezTo>
                  <a:cubicBezTo>
                    <a:pt x="735" y="577"/>
                    <a:pt x="805" y="437"/>
                    <a:pt x="805" y="367"/>
                  </a:cubicBezTo>
                  <a:cubicBezTo>
                    <a:pt x="805" y="297"/>
                    <a:pt x="735" y="140"/>
                    <a:pt x="665" y="70"/>
                  </a:cubicBezTo>
                  <a:cubicBezTo>
                    <a:pt x="577" y="0"/>
                    <a:pt x="507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5"/>
            <p:cNvSpPr/>
            <p:nvPr/>
          </p:nvSpPr>
          <p:spPr>
            <a:xfrm>
              <a:off x="4003863" y="3282075"/>
              <a:ext cx="422625" cy="508300"/>
            </a:xfrm>
            <a:custGeom>
              <a:avLst/>
              <a:gdLst/>
              <a:ahLst/>
              <a:cxnLst/>
              <a:rect l="l" t="t" r="r" b="b"/>
              <a:pathLst>
                <a:path w="16905" h="20332" extrusionOk="0">
                  <a:moveTo>
                    <a:pt x="3933" y="1382"/>
                  </a:moveTo>
                  <a:lnTo>
                    <a:pt x="3933" y="3497"/>
                  </a:lnTo>
                  <a:cubicBezTo>
                    <a:pt x="3933" y="3724"/>
                    <a:pt x="3724" y="3864"/>
                    <a:pt x="3496" y="3864"/>
                  </a:cubicBezTo>
                  <a:lnTo>
                    <a:pt x="1381" y="3864"/>
                  </a:lnTo>
                  <a:lnTo>
                    <a:pt x="3933" y="1382"/>
                  </a:lnTo>
                  <a:close/>
                  <a:moveTo>
                    <a:pt x="4300" y="1"/>
                  </a:moveTo>
                  <a:cubicBezTo>
                    <a:pt x="4231" y="1"/>
                    <a:pt x="4091" y="70"/>
                    <a:pt x="4003" y="140"/>
                  </a:cubicBezTo>
                  <a:lnTo>
                    <a:pt x="157" y="4004"/>
                  </a:lnTo>
                  <a:cubicBezTo>
                    <a:pt x="70" y="4074"/>
                    <a:pt x="0" y="4161"/>
                    <a:pt x="0" y="4301"/>
                  </a:cubicBezTo>
                  <a:lnTo>
                    <a:pt x="0" y="19160"/>
                  </a:lnTo>
                  <a:cubicBezTo>
                    <a:pt x="0" y="19807"/>
                    <a:pt x="594" y="20331"/>
                    <a:pt x="1241" y="20331"/>
                  </a:cubicBezTo>
                  <a:lnTo>
                    <a:pt x="15663" y="20331"/>
                  </a:lnTo>
                  <a:cubicBezTo>
                    <a:pt x="16328" y="20331"/>
                    <a:pt x="16905" y="19807"/>
                    <a:pt x="16905" y="19160"/>
                  </a:cubicBezTo>
                  <a:lnTo>
                    <a:pt x="16905" y="11800"/>
                  </a:lnTo>
                  <a:cubicBezTo>
                    <a:pt x="16905" y="11591"/>
                    <a:pt x="16677" y="11363"/>
                    <a:pt x="16468" y="11363"/>
                  </a:cubicBezTo>
                  <a:cubicBezTo>
                    <a:pt x="16240" y="11363"/>
                    <a:pt x="16100" y="11591"/>
                    <a:pt x="16100" y="11800"/>
                  </a:cubicBezTo>
                  <a:lnTo>
                    <a:pt x="16100" y="19160"/>
                  </a:lnTo>
                  <a:cubicBezTo>
                    <a:pt x="16100" y="19370"/>
                    <a:pt x="15891" y="19527"/>
                    <a:pt x="15663" y="19527"/>
                  </a:cubicBezTo>
                  <a:lnTo>
                    <a:pt x="1241" y="19527"/>
                  </a:lnTo>
                  <a:cubicBezTo>
                    <a:pt x="1031" y="19527"/>
                    <a:pt x="804" y="19370"/>
                    <a:pt x="804" y="19160"/>
                  </a:cubicBezTo>
                  <a:lnTo>
                    <a:pt x="804" y="4668"/>
                  </a:lnTo>
                  <a:lnTo>
                    <a:pt x="3496" y="4668"/>
                  </a:lnTo>
                  <a:cubicBezTo>
                    <a:pt x="4161" y="4668"/>
                    <a:pt x="4738" y="4161"/>
                    <a:pt x="4738" y="3497"/>
                  </a:cubicBezTo>
                  <a:lnTo>
                    <a:pt x="4738" y="805"/>
                  </a:lnTo>
                  <a:lnTo>
                    <a:pt x="15663" y="805"/>
                  </a:lnTo>
                  <a:cubicBezTo>
                    <a:pt x="15891" y="805"/>
                    <a:pt x="16100" y="945"/>
                    <a:pt x="16100" y="1172"/>
                  </a:cubicBezTo>
                  <a:lnTo>
                    <a:pt x="16100" y="8444"/>
                  </a:lnTo>
                  <a:cubicBezTo>
                    <a:pt x="16100" y="8671"/>
                    <a:pt x="16240" y="8811"/>
                    <a:pt x="16468" y="8811"/>
                  </a:cubicBezTo>
                  <a:cubicBezTo>
                    <a:pt x="16677" y="8811"/>
                    <a:pt x="16905" y="8671"/>
                    <a:pt x="16905" y="8444"/>
                  </a:cubicBezTo>
                  <a:lnTo>
                    <a:pt x="16905" y="1172"/>
                  </a:lnTo>
                  <a:cubicBezTo>
                    <a:pt x="16905" y="508"/>
                    <a:pt x="16328" y="1"/>
                    <a:pt x="15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5"/>
            <p:cNvSpPr/>
            <p:nvPr/>
          </p:nvSpPr>
          <p:spPr>
            <a:xfrm>
              <a:off x="4109613" y="3432425"/>
              <a:ext cx="21875" cy="21000"/>
            </a:xfrm>
            <a:custGeom>
              <a:avLst/>
              <a:gdLst/>
              <a:ahLst/>
              <a:cxnLst/>
              <a:rect l="l" t="t" r="r" b="b"/>
              <a:pathLst>
                <a:path w="875" h="840" extrusionOk="0">
                  <a:moveTo>
                    <a:pt x="438" y="0"/>
                  </a:moveTo>
                  <a:cubicBezTo>
                    <a:pt x="328" y="0"/>
                    <a:pt x="219" y="35"/>
                    <a:pt x="140" y="105"/>
                  </a:cubicBezTo>
                  <a:cubicBezTo>
                    <a:pt x="1" y="245"/>
                    <a:pt x="1" y="542"/>
                    <a:pt x="140" y="682"/>
                  </a:cubicBezTo>
                  <a:cubicBezTo>
                    <a:pt x="210" y="769"/>
                    <a:pt x="368" y="839"/>
                    <a:pt x="438" y="839"/>
                  </a:cubicBezTo>
                  <a:cubicBezTo>
                    <a:pt x="508" y="839"/>
                    <a:pt x="647" y="769"/>
                    <a:pt x="735" y="682"/>
                  </a:cubicBezTo>
                  <a:cubicBezTo>
                    <a:pt x="875" y="542"/>
                    <a:pt x="875" y="245"/>
                    <a:pt x="735" y="105"/>
                  </a:cubicBezTo>
                  <a:cubicBezTo>
                    <a:pt x="656" y="35"/>
                    <a:pt x="547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5"/>
            <p:cNvSpPr/>
            <p:nvPr/>
          </p:nvSpPr>
          <p:spPr>
            <a:xfrm>
              <a:off x="4069413" y="3393625"/>
              <a:ext cx="288025" cy="285300"/>
            </a:xfrm>
            <a:custGeom>
              <a:avLst/>
              <a:gdLst/>
              <a:ahLst/>
              <a:cxnLst/>
              <a:rect l="l" t="t" r="r" b="b"/>
              <a:pathLst>
                <a:path w="11521" h="11412" extrusionOk="0">
                  <a:moveTo>
                    <a:pt x="5818" y="1"/>
                  </a:moveTo>
                  <a:cubicBezTo>
                    <a:pt x="4827" y="1"/>
                    <a:pt x="3825" y="256"/>
                    <a:pt x="2920" y="783"/>
                  </a:cubicBezTo>
                  <a:cubicBezTo>
                    <a:pt x="2692" y="853"/>
                    <a:pt x="2692" y="1150"/>
                    <a:pt x="2780" y="1290"/>
                  </a:cubicBezTo>
                  <a:cubicBezTo>
                    <a:pt x="2871" y="1438"/>
                    <a:pt x="2992" y="1519"/>
                    <a:pt x="3128" y="1519"/>
                  </a:cubicBezTo>
                  <a:cubicBezTo>
                    <a:pt x="3200" y="1519"/>
                    <a:pt x="3278" y="1496"/>
                    <a:pt x="3357" y="1447"/>
                  </a:cubicBezTo>
                  <a:cubicBezTo>
                    <a:pt x="4111" y="1007"/>
                    <a:pt x="4961" y="790"/>
                    <a:pt x="5812" y="790"/>
                  </a:cubicBezTo>
                  <a:cubicBezTo>
                    <a:pt x="7090" y="790"/>
                    <a:pt x="8370" y="1279"/>
                    <a:pt x="9335" y="2234"/>
                  </a:cubicBezTo>
                  <a:cubicBezTo>
                    <a:pt x="11223" y="4139"/>
                    <a:pt x="11223" y="7269"/>
                    <a:pt x="9335" y="9226"/>
                  </a:cubicBezTo>
                  <a:cubicBezTo>
                    <a:pt x="8374" y="10100"/>
                    <a:pt x="7150" y="10625"/>
                    <a:pt x="5839" y="10625"/>
                  </a:cubicBezTo>
                  <a:cubicBezTo>
                    <a:pt x="4528" y="10625"/>
                    <a:pt x="3287" y="10100"/>
                    <a:pt x="2343" y="9226"/>
                  </a:cubicBezTo>
                  <a:cubicBezTo>
                    <a:pt x="804" y="7636"/>
                    <a:pt x="437" y="5223"/>
                    <a:pt x="1539" y="3335"/>
                  </a:cubicBezTo>
                  <a:cubicBezTo>
                    <a:pt x="1609" y="3108"/>
                    <a:pt x="1539" y="2898"/>
                    <a:pt x="1381" y="2758"/>
                  </a:cubicBezTo>
                  <a:cubicBezTo>
                    <a:pt x="1323" y="2734"/>
                    <a:pt x="1264" y="2723"/>
                    <a:pt x="1205" y="2723"/>
                  </a:cubicBezTo>
                  <a:cubicBezTo>
                    <a:pt x="1052" y="2723"/>
                    <a:pt x="906" y="2797"/>
                    <a:pt x="804" y="2898"/>
                  </a:cubicBezTo>
                  <a:cubicBezTo>
                    <a:pt x="228" y="3982"/>
                    <a:pt x="0" y="5223"/>
                    <a:pt x="158" y="6464"/>
                  </a:cubicBezTo>
                  <a:cubicBezTo>
                    <a:pt x="297" y="7706"/>
                    <a:pt x="874" y="8877"/>
                    <a:pt x="1748" y="9751"/>
                  </a:cubicBezTo>
                  <a:cubicBezTo>
                    <a:pt x="2850" y="10835"/>
                    <a:pt x="4301" y="11412"/>
                    <a:pt x="5839" y="11412"/>
                  </a:cubicBezTo>
                  <a:cubicBezTo>
                    <a:pt x="7360" y="11412"/>
                    <a:pt x="8811" y="10835"/>
                    <a:pt x="9842" y="9751"/>
                  </a:cubicBezTo>
                  <a:cubicBezTo>
                    <a:pt x="10926" y="8650"/>
                    <a:pt x="11520" y="7269"/>
                    <a:pt x="11520" y="5730"/>
                  </a:cubicBezTo>
                  <a:cubicBezTo>
                    <a:pt x="11520" y="4209"/>
                    <a:pt x="10926" y="2758"/>
                    <a:pt x="9842" y="1657"/>
                  </a:cubicBezTo>
                  <a:cubicBezTo>
                    <a:pt x="8754" y="569"/>
                    <a:pt x="7297" y="1"/>
                    <a:pt x="5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5"/>
            <p:cNvSpPr/>
            <p:nvPr/>
          </p:nvSpPr>
          <p:spPr>
            <a:xfrm>
              <a:off x="4131463" y="3456900"/>
              <a:ext cx="103600" cy="149925"/>
            </a:xfrm>
            <a:custGeom>
              <a:avLst/>
              <a:gdLst/>
              <a:ahLst/>
              <a:cxnLst/>
              <a:rect l="l" t="t" r="r" b="b"/>
              <a:pathLst>
                <a:path w="4144" h="5997" extrusionOk="0">
                  <a:moveTo>
                    <a:pt x="2116" y="1678"/>
                  </a:moveTo>
                  <a:lnTo>
                    <a:pt x="2693" y="3636"/>
                  </a:lnTo>
                  <a:lnTo>
                    <a:pt x="1522" y="3636"/>
                  </a:lnTo>
                  <a:lnTo>
                    <a:pt x="2116" y="1678"/>
                  </a:lnTo>
                  <a:close/>
                  <a:moveTo>
                    <a:pt x="2116" y="0"/>
                  </a:moveTo>
                  <a:cubicBezTo>
                    <a:pt x="1889" y="0"/>
                    <a:pt x="1749" y="70"/>
                    <a:pt x="1749" y="297"/>
                  </a:cubicBezTo>
                  <a:lnTo>
                    <a:pt x="647" y="3636"/>
                  </a:lnTo>
                  <a:lnTo>
                    <a:pt x="438" y="3636"/>
                  </a:lnTo>
                  <a:cubicBezTo>
                    <a:pt x="210" y="3636"/>
                    <a:pt x="71" y="3794"/>
                    <a:pt x="71" y="4003"/>
                  </a:cubicBezTo>
                  <a:cubicBezTo>
                    <a:pt x="71" y="4231"/>
                    <a:pt x="210" y="4370"/>
                    <a:pt x="438" y="4370"/>
                  </a:cubicBezTo>
                  <a:lnTo>
                    <a:pt x="71" y="5472"/>
                  </a:lnTo>
                  <a:cubicBezTo>
                    <a:pt x="1" y="5682"/>
                    <a:pt x="140" y="5909"/>
                    <a:pt x="368" y="5979"/>
                  </a:cubicBezTo>
                  <a:cubicBezTo>
                    <a:pt x="392" y="5991"/>
                    <a:pt x="422" y="5997"/>
                    <a:pt x="454" y="5997"/>
                  </a:cubicBezTo>
                  <a:cubicBezTo>
                    <a:pt x="603" y="5997"/>
                    <a:pt x="805" y="5869"/>
                    <a:pt x="805" y="5682"/>
                  </a:cubicBezTo>
                  <a:lnTo>
                    <a:pt x="1242" y="4370"/>
                  </a:lnTo>
                  <a:lnTo>
                    <a:pt x="2920" y="4370"/>
                  </a:lnTo>
                  <a:lnTo>
                    <a:pt x="3357" y="5682"/>
                  </a:lnTo>
                  <a:cubicBezTo>
                    <a:pt x="3427" y="5909"/>
                    <a:pt x="3567" y="5979"/>
                    <a:pt x="3707" y="5979"/>
                  </a:cubicBezTo>
                  <a:lnTo>
                    <a:pt x="3864" y="5979"/>
                  </a:lnTo>
                  <a:cubicBezTo>
                    <a:pt x="4074" y="5909"/>
                    <a:pt x="4144" y="5682"/>
                    <a:pt x="4144" y="5472"/>
                  </a:cubicBezTo>
                  <a:lnTo>
                    <a:pt x="3794" y="4370"/>
                  </a:lnTo>
                  <a:cubicBezTo>
                    <a:pt x="4004" y="4370"/>
                    <a:pt x="4144" y="4231"/>
                    <a:pt x="4144" y="4003"/>
                  </a:cubicBezTo>
                  <a:cubicBezTo>
                    <a:pt x="4144" y="3794"/>
                    <a:pt x="3934" y="3636"/>
                    <a:pt x="3707" y="3636"/>
                  </a:cubicBezTo>
                  <a:lnTo>
                    <a:pt x="3497" y="3636"/>
                  </a:lnTo>
                  <a:lnTo>
                    <a:pt x="2483" y="297"/>
                  </a:lnTo>
                  <a:cubicBezTo>
                    <a:pt x="2396" y="70"/>
                    <a:pt x="2256" y="0"/>
                    <a:pt x="2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5"/>
            <p:cNvSpPr/>
            <p:nvPr/>
          </p:nvSpPr>
          <p:spPr>
            <a:xfrm>
              <a:off x="4233288" y="3456900"/>
              <a:ext cx="62100" cy="62075"/>
            </a:xfrm>
            <a:custGeom>
              <a:avLst/>
              <a:gdLst/>
              <a:ahLst/>
              <a:cxnLst/>
              <a:rect l="l" t="t" r="r" b="b"/>
              <a:pathLst>
                <a:path w="2484" h="2483" extrusionOk="0">
                  <a:moveTo>
                    <a:pt x="1242" y="0"/>
                  </a:moveTo>
                  <a:cubicBezTo>
                    <a:pt x="1032" y="0"/>
                    <a:pt x="875" y="140"/>
                    <a:pt x="875" y="367"/>
                  </a:cubicBezTo>
                  <a:lnTo>
                    <a:pt x="875" y="804"/>
                  </a:lnTo>
                  <a:lnTo>
                    <a:pt x="438" y="804"/>
                  </a:lnTo>
                  <a:cubicBezTo>
                    <a:pt x="228" y="804"/>
                    <a:pt x="1" y="1014"/>
                    <a:pt x="1" y="1241"/>
                  </a:cubicBezTo>
                  <a:cubicBezTo>
                    <a:pt x="1" y="1451"/>
                    <a:pt x="228" y="1608"/>
                    <a:pt x="438" y="1608"/>
                  </a:cubicBezTo>
                  <a:lnTo>
                    <a:pt x="875" y="1608"/>
                  </a:lnTo>
                  <a:lnTo>
                    <a:pt x="875" y="2045"/>
                  </a:lnTo>
                  <a:cubicBezTo>
                    <a:pt x="875" y="2255"/>
                    <a:pt x="1032" y="2482"/>
                    <a:pt x="1242" y="2482"/>
                  </a:cubicBezTo>
                  <a:cubicBezTo>
                    <a:pt x="1469" y="2482"/>
                    <a:pt x="1609" y="2255"/>
                    <a:pt x="1609" y="2045"/>
                  </a:cubicBezTo>
                  <a:lnTo>
                    <a:pt x="1609" y="1608"/>
                  </a:lnTo>
                  <a:lnTo>
                    <a:pt x="2046" y="1608"/>
                  </a:lnTo>
                  <a:cubicBezTo>
                    <a:pt x="2256" y="1608"/>
                    <a:pt x="2483" y="1451"/>
                    <a:pt x="2483" y="1241"/>
                  </a:cubicBezTo>
                  <a:cubicBezTo>
                    <a:pt x="2483" y="1014"/>
                    <a:pt x="2256" y="804"/>
                    <a:pt x="2046" y="804"/>
                  </a:cubicBezTo>
                  <a:lnTo>
                    <a:pt x="1609" y="804"/>
                  </a:lnTo>
                  <a:lnTo>
                    <a:pt x="1609" y="367"/>
                  </a:lnTo>
                  <a:cubicBezTo>
                    <a:pt x="1609" y="140"/>
                    <a:pt x="1469" y="0"/>
                    <a:pt x="1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3" name="Google Shape;2303;p55"/>
          <p:cNvGrpSpPr/>
          <p:nvPr/>
        </p:nvGrpSpPr>
        <p:grpSpPr>
          <a:xfrm>
            <a:off x="3958413" y="4013225"/>
            <a:ext cx="511775" cy="509175"/>
            <a:chOff x="3958413" y="4013225"/>
            <a:chExt cx="511775" cy="509175"/>
          </a:xfrm>
        </p:grpSpPr>
        <p:sp>
          <p:nvSpPr>
            <p:cNvPr id="2304" name="Google Shape;2304;p55"/>
            <p:cNvSpPr/>
            <p:nvPr/>
          </p:nvSpPr>
          <p:spPr>
            <a:xfrm>
              <a:off x="4359163" y="4352800"/>
              <a:ext cx="100100" cy="160425"/>
            </a:xfrm>
            <a:custGeom>
              <a:avLst/>
              <a:gdLst/>
              <a:ahLst/>
              <a:cxnLst/>
              <a:rect l="l" t="t" r="r" b="b"/>
              <a:pathLst>
                <a:path w="4004" h="6417" extrusionOk="0">
                  <a:moveTo>
                    <a:pt x="0" y="1"/>
                  </a:moveTo>
                  <a:lnTo>
                    <a:pt x="0" y="6416"/>
                  </a:lnTo>
                  <a:lnTo>
                    <a:pt x="4004" y="6416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5"/>
            <p:cNvSpPr/>
            <p:nvPr/>
          </p:nvSpPr>
          <p:spPr>
            <a:xfrm>
              <a:off x="4031388" y="4030725"/>
              <a:ext cx="87425" cy="134625"/>
            </a:xfrm>
            <a:custGeom>
              <a:avLst/>
              <a:gdLst/>
              <a:ahLst/>
              <a:cxnLst/>
              <a:rect l="l" t="t" r="r" b="b"/>
              <a:pathLst>
                <a:path w="3497" h="5385" extrusionOk="0">
                  <a:moveTo>
                    <a:pt x="1749" y="0"/>
                  </a:moveTo>
                  <a:cubicBezTo>
                    <a:pt x="717" y="437"/>
                    <a:pt x="0" y="1451"/>
                    <a:pt x="0" y="2692"/>
                  </a:cubicBezTo>
                  <a:cubicBezTo>
                    <a:pt x="0" y="3846"/>
                    <a:pt x="717" y="4877"/>
                    <a:pt x="1749" y="5384"/>
                  </a:cubicBezTo>
                  <a:cubicBezTo>
                    <a:pt x="2762" y="4877"/>
                    <a:pt x="3497" y="3846"/>
                    <a:pt x="3497" y="2692"/>
                  </a:cubicBezTo>
                  <a:cubicBezTo>
                    <a:pt x="3497" y="1451"/>
                    <a:pt x="2762" y="437"/>
                    <a:pt x="1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5"/>
            <p:cNvSpPr/>
            <p:nvPr/>
          </p:nvSpPr>
          <p:spPr>
            <a:xfrm>
              <a:off x="4109613" y="4065250"/>
              <a:ext cx="198450" cy="446225"/>
            </a:xfrm>
            <a:custGeom>
              <a:avLst/>
              <a:gdLst/>
              <a:ahLst/>
              <a:cxnLst/>
              <a:rect l="l" t="t" r="r" b="b"/>
              <a:pathLst>
                <a:path w="7938" h="17849" extrusionOk="0">
                  <a:moveTo>
                    <a:pt x="7937" y="0"/>
                  </a:moveTo>
                  <a:lnTo>
                    <a:pt x="7937" y="0"/>
                  </a:lnTo>
                  <a:cubicBezTo>
                    <a:pt x="7360" y="507"/>
                    <a:pt x="6923" y="1014"/>
                    <a:pt x="6626" y="1678"/>
                  </a:cubicBezTo>
                  <a:lnTo>
                    <a:pt x="577" y="14055"/>
                  </a:lnTo>
                  <a:cubicBezTo>
                    <a:pt x="1" y="15366"/>
                    <a:pt x="508" y="16974"/>
                    <a:pt x="1889" y="17621"/>
                  </a:cubicBezTo>
                  <a:cubicBezTo>
                    <a:pt x="2116" y="17691"/>
                    <a:pt x="2326" y="17761"/>
                    <a:pt x="2553" y="17848"/>
                  </a:cubicBezTo>
                  <a:cubicBezTo>
                    <a:pt x="3427" y="17621"/>
                    <a:pt x="4301" y="16974"/>
                    <a:pt x="4738" y="16100"/>
                  </a:cubicBezTo>
                  <a:cubicBezTo>
                    <a:pt x="5455" y="14492"/>
                    <a:pt x="4738" y="12604"/>
                    <a:pt x="3200" y="11870"/>
                  </a:cubicBezTo>
                  <a:lnTo>
                    <a:pt x="2046" y="11293"/>
                  </a:lnTo>
                  <a:lnTo>
                    <a:pt x="3270" y="10699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5"/>
            <p:cNvSpPr/>
            <p:nvPr/>
          </p:nvSpPr>
          <p:spPr>
            <a:xfrm>
              <a:off x="3969338" y="4198100"/>
              <a:ext cx="455400" cy="201600"/>
            </a:xfrm>
            <a:custGeom>
              <a:avLst/>
              <a:gdLst/>
              <a:ahLst/>
              <a:cxnLst/>
              <a:rect l="l" t="t" r="r" b="b"/>
              <a:pathLst>
                <a:path w="18216" h="8064" extrusionOk="0">
                  <a:moveTo>
                    <a:pt x="18216" y="0"/>
                  </a:moveTo>
                  <a:lnTo>
                    <a:pt x="9615" y="3794"/>
                  </a:lnTo>
                  <a:lnTo>
                    <a:pt x="5909" y="6329"/>
                  </a:lnTo>
                  <a:lnTo>
                    <a:pt x="5384" y="5175"/>
                  </a:lnTo>
                  <a:cubicBezTo>
                    <a:pt x="4806" y="4044"/>
                    <a:pt x="3661" y="3357"/>
                    <a:pt x="2463" y="3357"/>
                  </a:cubicBezTo>
                  <a:cubicBezTo>
                    <a:pt x="2032" y="3357"/>
                    <a:pt x="1593" y="3447"/>
                    <a:pt x="1171" y="3636"/>
                  </a:cubicBezTo>
                  <a:cubicBezTo>
                    <a:pt x="804" y="3864"/>
                    <a:pt x="437" y="4143"/>
                    <a:pt x="140" y="4441"/>
                  </a:cubicBezTo>
                  <a:cubicBezTo>
                    <a:pt x="0" y="5175"/>
                    <a:pt x="0" y="5892"/>
                    <a:pt x="367" y="6556"/>
                  </a:cubicBezTo>
                  <a:cubicBezTo>
                    <a:pt x="783" y="7500"/>
                    <a:pt x="1769" y="8063"/>
                    <a:pt x="2778" y="8063"/>
                  </a:cubicBezTo>
                  <a:cubicBezTo>
                    <a:pt x="3170" y="8063"/>
                    <a:pt x="3566" y="7978"/>
                    <a:pt x="3933" y="7797"/>
                  </a:cubicBezTo>
                  <a:lnTo>
                    <a:pt x="16240" y="1818"/>
                  </a:lnTo>
                  <a:cubicBezTo>
                    <a:pt x="17044" y="1451"/>
                    <a:pt x="17709" y="874"/>
                    <a:pt x="18216" y="140"/>
                  </a:cubicBezTo>
                  <a:lnTo>
                    <a:pt x="18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5"/>
            <p:cNvSpPr/>
            <p:nvPr/>
          </p:nvSpPr>
          <p:spPr>
            <a:xfrm>
              <a:off x="4122288" y="4400000"/>
              <a:ext cx="67325" cy="67775"/>
            </a:xfrm>
            <a:custGeom>
              <a:avLst/>
              <a:gdLst/>
              <a:ahLst/>
              <a:cxnLst/>
              <a:rect l="l" t="t" r="r" b="b"/>
              <a:pathLst>
                <a:path w="2693" h="2711" extrusionOk="0">
                  <a:moveTo>
                    <a:pt x="1382" y="1"/>
                  </a:moveTo>
                  <a:cubicBezTo>
                    <a:pt x="665" y="1"/>
                    <a:pt x="1" y="595"/>
                    <a:pt x="1" y="1312"/>
                  </a:cubicBezTo>
                  <a:cubicBezTo>
                    <a:pt x="1" y="2046"/>
                    <a:pt x="665" y="2710"/>
                    <a:pt x="1382" y="2710"/>
                  </a:cubicBezTo>
                  <a:cubicBezTo>
                    <a:pt x="2116" y="2710"/>
                    <a:pt x="2693" y="2046"/>
                    <a:pt x="2693" y="1312"/>
                  </a:cubicBezTo>
                  <a:cubicBezTo>
                    <a:pt x="2693" y="595"/>
                    <a:pt x="211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5"/>
            <p:cNvSpPr/>
            <p:nvPr/>
          </p:nvSpPr>
          <p:spPr>
            <a:xfrm>
              <a:off x="4016538" y="4294675"/>
              <a:ext cx="65575" cy="65575"/>
            </a:xfrm>
            <a:custGeom>
              <a:avLst/>
              <a:gdLst/>
              <a:ahLst/>
              <a:cxnLst/>
              <a:rect l="l" t="t" r="r" b="b"/>
              <a:pathLst>
                <a:path w="2623" h="2623" extrusionOk="0">
                  <a:moveTo>
                    <a:pt x="1311" y="1"/>
                  </a:moveTo>
                  <a:cubicBezTo>
                    <a:pt x="594" y="1"/>
                    <a:pt x="0" y="578"/>
                    <a:pt x="0" y="1312"/>
                  </a:cubicBezTo>
                  <a:cubicBezTo>
                    <a:pt x="0" y="2029"/>
                    <a:pt x="594" y="2623"/>
                    <a:pt x="1311" y="2623"/>
                  </a:cubicBezTo>
                  <a:cubicBezTo>
                    <a:pt x="2045" y="2623"/>
                    <a:pt x="2622" y="2029"/>
                    <a:pt x="2622" y="1312"/>
                  </a:cubicBezTo>
                  <a:cubicBezTo>
                    <a:pt x="2622" y="578"/>
                    <a:pt x="2045" y="1"/>
                    <a:pt x="1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5"/>
            <p:cNvSpPr/>
            <p:nvPr/>
          </p:nvSpPr>
          <p:spPr>
            <a:xfrm>
              <a:off x="3958413" y="4030725"/>
              <a:ext cx="495175" cy="491675"/>
            </a:xfrm>
            <a:custGeom>
              <a:avLst/>
              <a:gdLst/>
              <a:ahLst/>
              <a:cxnLst/>
              <a:rect l="l" t="t" r="r" b="b"/>
              <a:pathLst>
                <a:path w="19807" h="19667" extrusionOk="0">
                  <a:moveTo>
                    <a:pt x="18653" y="6118"/>
                  </a:moveTo>
                  <a:lnTo>
                    <a:pt x="18653" y="6118"/>
                  </a:lnTo>
                  <a:cubicBezTo>
                    <a:pt x="18146" y="6993"/>
                    <a:pt x="17411" y="7709"/>
                    <a:pt x="16537" y="8146"/>
                  </a:cubicBezTo>
                  <a:lnTo>
                    <a:pt x="10122" y="11275"/>
                  </a:lnTo>
                  <a:lnTo>
                    <a:pt x="10122" y="11275"/>
                  </a:lnTo>
                  <a:lnTo>
                    <a:pt x="10856" y="9527"/>
                  </a:lnTo>
                  <a:cubicBezTo>
                    <a:pt x="10856" y="9457"/>
                    <a:pt x="10856" y="9457"/>
                    <a:pt x="10926" y="9457"/>
                  </a:cubicBezTo>
                  <a:lnTo>
                    <a:pt x="18653" y="6118"/>
                  </a:lnTo>
                  <a:close/>
                  <a:moveTo>
                    <a:pt x="13618" y="1154"/>
                  </a:moveTo>
                  <a:lnTo>
                    <a:pt x="9038" y="11800"/>
                  </a:lnTo>
                  <a:lnTo>
                    <a:pt x="6993" y="12744"/>
                  </a:lnTo>
                  <a:lnTo>
                    <a:pt x="11660" y="3269"/>
                  </a:lnTo>
                  <a:cubicBezTo>
                    <a:pt x="12097" y="2325"/>
                    <a:pt x="12744" y="1591"/>
                    <a:pt x="13618" y="1154"/>
                  </a:cubicBezTo>
                  <a:close/>
                  <a:moveTo>
                    <a:pt x="3659" y="9123"/>
                  </a:moveTo>
                  <a:cubicBezTo>
                    <a:pt x="4682" y="9123"/>
                    <a:pt x="5651" y="9701"/>
                    <a:pt x="6118" y="10699"/>
                  </a:cubicBezTo>
                  <a:lnTo>
                    <a:pt x="6625" y="11713"/>
                  </a:lnTo>
                  <a:lnTo>
                    <a:pt x="5821" y="13321"/>
                  </a:lnTo>
                  <a:lnTo>
                    <a:pt x="4161" y="14125"/>
                  </a:lnTo>
                  <a:cubicBezTo>
                    <a:pt x="3881" y="14283"/>
                    <a:pt x="3566" y="14357"/>
                    <a:pt x="3257" y="14357"/>
                  </a:cubicBezTo>
                  <a:cubicBezTo>
                    <a:pt x="2986" y="14357"/>
                    <a:pt x="2719" y="14301"/>
                    <a:pt x="2482" y="14195"/>
                  </a:cubicBezTo>
                  <a:cubicBezTo>
                    <a:pt x="1888" y="14055"/>
                    <a:pt x="1381" y="13618"/>
                    <a:pt x="1171" y="13024"/>
                  </a:cubicBezTo>
                  <a:cubicBezTo>
                    <a:pt x="804" y="12377"/>
                    <a:pt x="804" y="11643"/>
                    <a:pt x="1014" y="10926"/>
                  </a:cubicBezTo>
                  <a:cubicBezTo>
                    <a:pt x="1311" y="10262"/>
                    <a:pt x="1818" y="9685"/>
                    <a:pt x="2482" y="9387"/>
                  </a:cubicBezTo>
                  <a:cubicBezTo>
                    <a:pt x="2866" y="9208"/>
                    <a:pt x="3266" y="9123"/>
                    <a:pt x="3659" y="9123"/>
                  </a:cubicBezTo>
                  <a:close/>
                  <a:moveTo>
                    <a:pt x="8094" y="13111"/>
                  </a:moveTo>
                  <a:lnTo>
                    <a:pt x="9108" y="13618"/>
                  </a:lnTo>
                  <a:cubicBezTo>
                    <a:pt x="10419" y="14265"/>
                    <a:pt x="10996" y="15873"/>
                    <a:pt x="10419" y="17254"/>
                  </a:cubicBezTo>
                  <a:cubicBezTo>
                    <a:pt x="10052" y="17988"/>
                    <a:pt x="9545" y="18495"/>
                    <a:pt x="8811" y="18705"/>
                  </a:cubicBezTo>
                  <a:cubicBezTo>
                    <a:pt x="8525" y="18836"/>
                    <a:pt x="8208" y="18896"/>
                    <a:pt x="7886" y="18896"/>
                  </a:cubicBezTo>
                  <a:cubicBezTo>
                    <a:pt x="7480" y="18896"/>
                    <a:pt x="7066" y="18801"/>
                    <a:pt x="6695" y="18635"/>
                  </a:cubicBezTo>
                  <a:cubicBezTo>
                    <a:pt x="6118" y="18355"/>
                    <a:pt x="5751" y="17918"/>
                    <a:pt x="5542" y="17324"/>
                  </a:cubicBezTo>
                  <a:cubicBezTo>
                    <a:pt x="5314" y="16747"/>
                    <a:pt x="5384" y="16170"/>
                    <a:pt x="5612" y="15576"/>
                  </a:cubicBezTo>
                  <a:lnTo>
                    <a:pt x="6416" y="13898"/>
                  </a:lnTo>
                  <a:lnTo>
                    <a:pt x="8094" y="13111"/>
                  </a:lnTo>
                  <a:close/>
                  <a:moveTo>
                    <a:pt x="14282" y="0"/>
                  </a:moveTo>
                  <a:cubicBezTo>
                    <a:pt x="12814" y="507"/>
                    <a:pt x="11590" y="1521"/>
                    <a:pt x="10926" y="2902"/>
                  </a:cubicBezTo>
                  <a:lnTo>
                    <a:pt x="7062" y="10769"/>
                  </a:lnTo>
                  <a:lnTo>
                    <a:pt x="6853" y="10331"/>
                  </a:lnTo>
                  <a:cubicBezTo>
                    <a:pt x="6486" y="9457"/>
                    <a:pt x="5751" y="8881"/>
                    <a:pt x="4877" y="8513"/>
                  </a:cubicBezTo>
                  <a:cubicBezTo>
                    <a:pt x="4482" y="8379"/>
                    <a:pt x="4059" y="8306"/>
                    <a:pt x="3639" y="8306"/>
                  </a:cubicBezTo>
                  <a:cubicBezTo>
                    <a:pt x="3130" y="8306"/>
                    <a:pt x="2626" y="8414"/>
                    <a:pt x="2185" y="8653"/>
                  </a:cubicBezTo>
                  <a:cubicBezTo>
                    <a:pt x="1311" y="9020"/>
                    <a:pt x="664" y="9755"/>
                    <a:pt x="297" y="10629"/>
                  </a:cubicBezTo>
                  <a:cubicBezTo>
                    <a:pt x="0" y="11573"/>
                    <a:pt x="0" y="12517"/>
                    <a:pt x="437" y="13391"/>
                  </a:cubicBezTo>
                  <a:cubicBezTo>
                    <a:pt x="804" y="14125"/>
                    <a:pt x="1381" y="14702"/>
                    <a:pt x="2185" y="14999"/>
                  </a:cubicBezTo>
                  <a:cubicBezTo>
                    <a:pt x="2482" y="15069"/>
                    <a:pt x="2849" y="15139"/>
                    <a:pt x="3199" y="15139"/>
                  </a:cubicBezTo>
                  <a:cubicBezTo>
                    <a:pt x="3636" y="15139"/>
                    <a:pt x="4073" y="15069"/>
                    <a:pt x="4510" y="14859"/>
                  </a:cubicBezTo>
                  <a:lnTo>
                    <a:pt x="5244" y="14492"/>
                  </a:lnTo>
                  <a:lnTo>
                    <a:pt x="5244" y="14492"/>
                  </a:lnTo>
                  <a:lnTo>
                    <a:pt x="4877" y="15209"/>
                  </a:lnTo>
                  <a:cubicBezTo>
                    <a:pt x="4598" y="15943"/>
                    <a:pt x="4510" y="16817"/>
                    <a:pt x="4807" y="17621"/>
                  </a:cubicBezTo>
                  <a:cubicBezTo>
                    <a:pt x="5035" y="18355"/>
                    <a:pt x="5612" y="19002"/>
                    <a:pt x="6346" y="19369"/>
                  </a:cubicBezTo>
                  <a:cubicBezTo>
                    <a:pt x="6853" y="19579"/>
                    <a:pt x="7360" y="19666"/>
                    <a:pt x="7867" y="19666"/>
                  </a:cubicBezTo>
                  <a:cubicBezTo>
                    <a:pt x="8304" y="19666"/>
                    <a:pt x="8741" y="19579"/>
                    <a:pt x="9108" y="19439"/>
                  </a:cubicBezTo>
                  <a:cubicBezTo>
                    <a:pt x="9982" y="19142"/>
                    <a:pt x="10716" y="18495"/>
                    <a:pt x="11153" y="17621"/>
                  </a:cubicBezTo>
                  <a:cubicBezTo>
                    <a:pt x="11503" y="16747"/>
                    <a:pt x="11590" y="15803"/>
                    <a:pt x="11223" y="14929"/>
                  </a:cubicBezTo>
                  <a:cubicBezTo>
                    <a:pt x="10926" y="14055"/>
                    <a:pt x="10279" y="13321"/>
                    <a:pt x="9405" y="12884"/>
                  </a:cubicBezTo>
                  <a:lnTo>
                    <a:pt x="8968" y="12674"/>
                  </a:lnTo>
                  <a:lnTo>
                    <a:pt x="16835" y="8881"/>
                  </a:lnTo>
                  <a:cubicBezTo>
                    <a:pt x="18216" y="8146"/>
                    <a:pt x="19299" y="6993"/>
                    <a:pt x="19736" y="5454"/>
                  </a:cubicBezTo>
                  <a:cubicBezTo>
                    <a:pt x="19806" y="5314"/>
                    <a:pt x="19736" y="5157"/>
                    <a:pt x="19667" y="5087"/>
                  </a:cubicBezTo>
                  <a:cubicBezTo>
                    <a:pt x="19585" y="5005"/>
                    <a:pt x="19497" y="4971"/>
                    <a:pt x="19410" y="4971"/>
                  </a:cubicBezTo>
                  <a:cubicBezTo>
                    <a:pt x="19348" y="4971"/>
                    <a:pt x="19287" y="4988"/>
                    <a:pt x="19230" y="5017"/>
                  </a:cubicBezTo>
                  <a:lnTo>
                    <a:pt x="11363" y="8443"/>
                  </a:lnTo>
                  <a:lnTo>
                    <a:pt x="11363" y="8443"/>
                  </a:lnTo>
                  <a:lnTo>
                    <a:pt x="14789" y="577"/>
                  </a:lnTo>
                  <a:cubicBezTo>
                    <a:pt x="14859" y="437"/>
                    <a:pt x="14789" y="210"/>
                    <a:pt x="14719" y="140"/>
                  </a:cubicBezTo>
                  <a:cubicBezTo>
                    <a:pt x="14562" y="0"/>
                    <a:pt x="14422" y="0"/>
                    <a:pt x="142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5"/>
            <p:cNvSpPr/>
            <p:nvPr/>
          </p:nvSpPr>
          <p:spPr>
            <a:xfrm>
              <a:off x="4162488" y="4301675"/>
              <a:ext cx="17950" cy="18375"/>
            </a:xfrm>
            <a:custGeom>
              <a:avLst/>
              <a:gdLst/>
              <a:ahLst/>
              <a:cxnLst/>
              <a:rect l="l" t="t" r="r" b="b"/>
              <a:pathLst>
                <a:path w="718" h="735" extrusionOk="0">
                  <a:moveTo>
                    <a:pt x="368" y="0"/>
                  </a:moveTo>
                  <a:cubicBezTo>
                    <a:pt x="281" y="0"/>
                    <a:pt x="141" y="0"/>
                    <a:pt x="71" y="88"/>
                  </a:cubicBezTo>
                  <a:cubicBezTo>
                    <a:pt x="1" y="158"/>
                    <a:pt x="1" y="298"/>
                    <a:pt x="1" y="368"/>
                  </a:cubicBezTo>
                  <a:cubicBezTo>
                    <a:pt x="1" y="437"/>
                    <a:pt x="1" y="595"/>
                    <a:pt x="71" y="665"/>
                  </a:cubicBezTo>
                  <a:cubicBezTo>
                    <a:pt x="141" y="735"/>
                    <a:pt x="281" y="735"/>
                    <a:pt x="368" y="735"/>
                  </a:cubicBezTo>
                  <a:cubicBezTo>
                    <a:pt x="438" y="735"/>
                    <a:pt x="578" y="735"/>
                    <a:pt x="648" y="665"/>
                  </a:cubicBezTo>
                  <a:cubicBezTo>
                    <a:pt x="718" y="595"/>
                    <a:pt x="718" y="437"/>
                    <a:pt x="718" y="368"/>
                  </a:cubicBezTo>
                  <a:cubicBezTo>
                    <a:pt x="718" y="298"/>
                    <a:pt x="718" y="158"/>
                    <a:pt x="648" y="88"/>
                  </a:cubicBezTo>
                  <a:cubicBezTo>
                    <a:pt x="578" y="0"/>
                    <a:pt x="43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5"/>
            <p:cNvSpPr/>
            <p:nvPr/>
          </p:nvSpPr>
          <p:spPr>
            <a:xfrm>
              <a:off x="4113113" y="4390175"/>
              <a:ext cx="85675" cy="86325"/>
            </a:xfrm>
            <a:custGeom>
              <a:avLst/>
              <a:gdLst/>
              <a:ahLst/>
              <a:cxnLst/>
              <a:rect l="l" t="t" r="r" b="b"/>
              <a:pathLst>
                <a:path w="3427" h="3453" extrusionOk="0">
                  <a:moveTo>
                    <a:pt x="1749" y="831"/>
                  </a:moveTo>
                  <a:cubicBezTo>
                    <a:pt x="1976" y="831"/>
                    <a:pt x="2186" y="918"/>
                    <a:pt x="2413" y="1058"/>
                  </a:cubicBezTo>
                  <a:cubicBezTo>
                    <a:pt x="2553" y="1268"/>
                    <a:pt x="2623" y="1495"/>
                    <a:pt x="2623" y="1705"/>
                  </a:cubicBezTo>
                  <a:cubicBezTo>
                    <a:pt x="2623" y="2002"/>
                    <a:pt x="2553" y="2229"/>
                    <a:pt x="2413" y="2369"/>
                  </a:cubicBezTo>
                  <a:cubicBezTo>
                    <a:pt x="2186" y="2579"/>
                    <a:pt x="1976" y="2666"/>
                    <a:pt x="1749" y="2666"/>
                  </a:cubicBezTo>
                  <a:cubicBezTo>
                    <a:pt x="1469" y="2666"/>
                    <a:pt x="1242" y="2579"/>
                    <a:pt x="1102" y="2369"/>
                  </a:cubicBezTo>
                  <a:cubicBezTo>
                    <a:pt x="874" y="2229"/>
                    <a:pt x="805" y="2002"/>
                    <a:pt x="805" y="1705"/>
                  </a:cubicBezTo>
                  <a:cubicBezTo>
                    <a:pt x="805" y="1495"/>
                    <a:pt x="874" y="1268"/>
                    <a:pt x="1102" y="1058"/>
                  </a:cubicBezTo>
                  <a:cubicBezTo>
                    <a:pt x="1242" y="918"/>
                    <a:pt x="1469" y="831"/>
                    <a:pt x="1749" y="831"/>
                  </a:cubicBezTo>
                  <a:close/>
                  <a:moveTo>
                    <a:pt x="1714" y="0"/>
                  </a:moveTo>
                  <a:cubicBezTo>
                    <a:pt x="1277" y="0"/>
                    <a:pt x="840" y="184"/>
                    <a:pt x="507" y="551"/>
                  </a:cubicBezTo>
                  <a:cubicBezTo>
                    <a:pt x="158" y="831"/>
                    <a:pt x="0" y="1268"/>
                    <a:pt x="0" y="1705"/>
                  </a:cubicBezTo>
                  <a:cubicBezTo>
                    <a:pt x="0" y="2229"/>
                    <a:pt x="158" y="2666"/>
                    <a:pt x="507" y="2946"/>
                  </a:cubicBezTo>
                  <a:cubicBezTo>
                    <a:pt x="805" y="3313"/>
                    <a:pt x="1242" y="3453"/>
                    <a:pt x="1749" y="3453"/>
                  </a:cubicBezTo>
                  <a:cubicBezTo>
                    <a:pt x="2186" y="3453"/>
                    <a:pt x="2623" y="3313"/>
                    <a:pt x="2920" y="2946"/>
                  </a:cubicBezTo>
                  <a:cubicBezTo>
                    <a:pt x="3287" y="2666"/>
                    <a:pt x="3427" y="2229"/>
                    <a:pt x="3427" y="1705"/>
                  </a:cubicBezTo>
                  <a:cubicBezTo>
                    <a:pt x="3427" y="1268"/>
                    <a:pt x="3287" y="831"/>
                    <a:pt x="2920" y="551"/>
                  </a:cubicBezTo>
                  <a:cubicBezTo>
                    <a:pt x="2588" y="184"/>
                    <a:pt x="2151" y="0"/>
                    <a:pt x="1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5"/>
            <p:cNvSpPr/>
            <p:nvPr/>
          </p:nvSpPr>
          <p:spPr>
            <a:xfrm>
              <a:off x="4005613" y="42837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48" y="805"/>
                  </a:moveTo>
                  <a:cubicBezTo>
                    <a:pt x="1975" y="805"/>
                    <a:pt x="2273" y="875"/>
                    <a:pt x="2412" y="1085"/>
                  </a:cubicBezTo>
                  <a:cubicBezTo>
                    <a:pt x="2552" y="1242"/>
                    <a:pt x="2710" y="1452"/>
                    <a:pt x="2710" y="1749"/>
                  </a:cubicBezTo>
                  <a:cubicBezTo>
                    <a:pt x="2710" y="1959"/>
                    <a:pt x="2552" y="2186"/>
                    <a:pt x="2412" y="2396"/>
                  </a:cubicBezTo>
                  <a:cubicBezTo>
                    <a:pt x="2273" y="2553"/>
                    <a:pt x="1975" y="2693"/>
                    <a:pt x="1748" y="2693"/>
                  </a:cubicBezTo>
                  <a:cubicBezTo>
                    <a:pt x="1538" y="2693"/>
                    <a:pt x="1241" y="2553"/>
                    <a:pt x="1101" y="2396"/>
                  </a:cubicBezTo>
                  <a:cubicBezTo>
                    <a:pt x="961" y="2186"/>
                    <a:pt x="804" y="1959"/>
                    <a:pt x="804" y="1749"/>
                  </a:cubicBezTo>
                  <a:cubicBezTo>
                    <a:pt x="804" y="1452"/>
                    <a:pt x="961" y="1242"/>
                    <a:pt x="1101" y="1085"/>
                  </a:cubicBezTo>
                  <a:cubicBezTo>
                    <a:pt x="1241" y="875"/>
                    <a:pt x="1538" y="805"/>
                    <a:pt x="1748" y="805"/>
                  </a:cubicBezTo>
                  <a:close/>
                  <a:moveTo>
                    <a:pt x="1748" y="1"/>
                  </a:moveTo>
                  <a:cubicBezTo>
                    <a:pt x="1311" y="1"/>
                    <a:pt x="874" y="210"/>
                    <a:pt x="524" y="508"/>
                  </a:cubicBezTo>
                  <a:cubicBezTo>
                    <a:pt x="227" y="875"/>
                    <a:pt x="0" y="1312"/>
                    <a:pt x="0" y="1749"/>
                  </a:cubicBezTo>
                  <a:cubicBezTo>
                    <a:pt x="0" y="2186"/>
                    <a:pt x="227" y="2623"/>
                    <a:pt x="524" y="2990"/>
                  </a:cubicBezTo>
                  <a:cubicBezTo>
                    <a:pt x="874" y="3270"/>
                    <a:pt x="1311" y="3497"/>
                    <a:pt x="1748" y="3497"/>
                  </a:cubicBezTo>
                  <a:cubicBezTo>
                    <a:pt x="2185" y="3497"/>
                    <a:pt x="2622" y="3270"/>
                    <a:pt x="2989" y="2990"/>
                  </a:cubicBezTo>
                  <a:cubicBezTo>
                    <a:pt x="3287" y="2623"/>
                    <a:pt x="3496" y="2186"/>
                    <a:pt x="3496" y="1749"/>
                  </a:cubicBezTo>
                  <a:cubicBezTo>
                    <a:pt x="3496" y="1312"/>
                    <a:pt x="3287" y="875"/>
                    <a:pt x="2989" y="508"/>
                  </a:cubicBezTo>
                  <a:cubicBezTo>
                    <a:pt x="2622" y="210"/>
                    <a:pt x="2185" y="1"/>
                    <a:pt x="1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5"/>
            <p:cNvSpPr/>
            <p:nvPr/>
          </p:nvSpPr>
          <p:spPr>
            <a:xfrm>
              <a:off x="4289663" y="4341875"/>
              <a:ext cx="180525" cy="180525"/>
            </a:xfrm>
            <a:custGeom>
              <a:avLst/>
              <a:gdLst/>
              <a:ahLst/>
              <a:cxnLst/>
              <a:rect l="l" t="t" r="r" b="b"/>
              <a:pathLst>
                <a:path w="7221" h="7221" extrusionOk="0">
                  <a:moveTo>
                    <a:pt x="6417" y="805"/>
                  </a:moveTo>
                  <a:lnTo>
                    <a:pt x="6417" y="6416"/>
                  </a:lnTo>
                  <a:lnTo>
                    <a:pt x="1312" y="6416"/>
                  </a:lnTo>
                  <a:lnTo>
                    <a:pt x="4092" y="3724"/>
                  </a:lnTo>
                  <a:cubicBezTo>
                    <a:pt x="4231" y="3567"/>
                    <a:pt x="4231" y="3357"/>
                    <a:pt x="4092" y="3130"/>
                  </a:cubicBezTo>
                  <a:cubicBezTo>
                    <a:pt x="4013" y="3060"/>
                    <a:pt x="3904" y="3025"/>
                    <a:pt x="3794" y="3025"/>
                  </a:cubicBezTo>
                  <a:cubicBezTo>
                    <a:pt x="3685" y="3025"/>
                    <a:pt x="3576" y="3060"/>
                    <a:pt x="3497" y="3130"/>
                  </a:cubicBezTo>
                  <a:lnTo>
                    <a:pt x="805" y="5909"/>
                  </a:lnTo>
                  <a:lnTo>
                    <a:pt x="805" y="805"/>
                  </a:lnTo>
                  <a:close/>
                  <a:moveTo>
                    <a:pt x="368" y="1"/>
                  </a:moveTo>
                  <a:cubicBezTo>
                    <a:pt x="158" y="1"/>
                    <a:pt x="1" y="228"/>
                    <a:pt x="1" y="438"/>
                  </a:cubicBezTo>
                  <a:lnTo>
                    <a:pt x="1" y="6853"/>
                  </a:lnTo>
                  <a:cubicBezTo>
                    <a:pt x="1" y="7063"/>
                    <a:pt x="158" y="7220"/>
                    <a:pt x="368" y="7220"/>
                  </a:cubicBezTo>
                  <a:lnTo>
                    <a:pt x="6784" y="7220"/>
                  </a:lnTo>
                  <a:cubicBezTo>
                    <a:pt x="6993" y="7220"/>
                    <a:pt x="7221" y="7063"/>
                    <a:pt x="7221" y="6853"/>
                  </a:cubicBezTo>
                  <a:lnTo>
                    <a:pt x="7221" y="438"/>
                  </a:lnTo>
                  <a:cubicBezTo>
                    <a:pt x="7221" y="228"/>
                    <a:pt x="6993" y="1"/>
                    <a:pt x="67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5"/>
            <p:cNvSpPr/>
            <p:nvPr/>
          </p:nvSpPr>
          <p:spPr>
            <a:xfrm>
              <a:off x="3960138" y="4014100"/>
              <a:ext cx="167850" cy="167425"/>
            </a:xfrm>
            <a:custGeom>
              <a:avLst/>
              <a:gdLst/>
              <a:ahLst/>
              <a:cxnLst/>
              <a:rect l="l" t="t" r="r" b="b"/>
              <a:pathLst>
                <a:path w="6714" h="6697" extrusionOk="0">
                  <a:moveTo>
                    <a:pt x="3357" y="805"/>
                  </a:moveTo>
                  <a:cubicBezTo>
                    <a:pt x="4808" y="805"/>
                    <a:pt x="5910" y="1976"/>
                    <a:pt x="5910" y="3357"/>
                  </a:cubicBezTo>
                  <a:cubicBezTo>
                    <a:pt x="5910" y="4738"/>
                    <a:pt x="4808" y="5909"/>
                    <a:pt x="3357" y="5909"/>
                  </a:cubicBezTo>
                  <a:cubicBezTo>
                    <a:pt x="1976" y="5909"/>
                    <a:pt x="805" y="4738"/>
                    <a:pt x="805" y="3357"/>
                  </a:cubicBezTo>
                  <a:cubicBezTo>
                    <a:pt x="805" y="1976"/>
                    <a:pt x="1976" y="805"/>
                    <a:pt x="3357" y="805"/>
                  </a:cubicBezTo>
                  <a:close/>
                  <a:moveTo>
                    <a:pt x="3357" y="1"/>
                  </a:moveTo>
                  <a:cubicBezTo>
                    <a:pt x="1539" y="1"/>
                    <a:pt x="1" y="1452"/>
                    <a:pt x="1" y="3357"/>
                  </a:cubicBezTo>
                  <a:cubicBezTo>
                    <a:pt x="1" y="5175"/>
                    <a:pt x="1539" y="6696"/>
                    <a:pt x="3357" y="6696"/>
                  </a:cubicBezTo>
                  <a:cubicBezTo>
                    <a:pt x="5245" y="6696"/>
                    <a:pt x="6714" y="5175"/>
                    <a:pt x="6714" y="3357"/>
                  </a:cubicBezTo>
                  <a:cubicBezTo>
                    <a:pt x="6714" y="1452"/>
                    <a:pt x="5245" y="1"/>
                    <a:pt x="3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5"/>
            <p:cNvSpPr/>
            <p:nvPr/>
          </p:nvSpPr>
          <p:spPr>
            <a:xfrm>
              <a:off x="4428213" y="4013225"/>
              <a:ext cx="41975" cy="41125"/>
            </a:xfrm>
            <a:custGeom>
              <a:avLst/>
              <a:gdLst/>
              <a:ahLst/>
              <a:cxnLst/>
              <a:rect l="l" t="t" r="r" b="b"/>
              <a:pathLst>
                <a:path w="1679" h="1645" extrusionOk="0">
                  <a:moveTo>
                    <a:pt x="1242" y="1"/>
                  </a:moveTo>
                  <a:cubicBezTo>
                    <a:pt x="1132" y="1"/>
                    <a:pt x="1023" y="36"/>
                    <a:pt x="944" y="106"/>
                  </a:cubicBezTo>
                  <a:lnTo>
                    <a:pt x="140" y="910"/>
                  </a:lnTo>
                  <a:cubicBezTo>
                    <a:pt x="0" y="1050"/>
                    <a:pt x="0" y="1347"/>
                    <a:pt x="140" y="1487"/>
                  </a:cubicBezTo>
                  <a:cubicBezTo>
                    <a:pt x="228" y="1574"/>
                    <a:pt x="368" y="1644"/>
                    <a:pt x="438" y="1644"/>
                  </a:cubicBezTo>
                  <a:cubicBezTo>
                    <a:pt x="577" y="1644"/>
                    <a:pt x="665" y="1574"/>
                    <a:pt x="735" y="1487"/>
                  </a:cubicBezTo>
                  <a:lnTo>
                    <a:pt x="1539" y="700"/>
                  </a:lnTo>
                  <a:cubicBezTo>
                    <a:pt x="1679" y="543"/>
                    <a:pt x="1679" y="333"/>
                    <a:pt x="1539" y="106"/>
                  </a:cubicBezTo>
                  <a:cubicBezTo>
                    <a:pt x="1460" y="36"/>
                    <a:pt x="1351" y="1"/>
                    <a:pt x="1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5"/>
            <p:cNvSpPr/>
            <p:nvPr/>
          </p:nvSpPr>
          <p:spPr>
            <a:xfrm>
              <a:off x="4379263" y="4064375"/>
              <a:ext cx="41550" cy="38900"/>
            </a:xfrm>
            <a:custGeom>
              <a:avLst/>
              <a:gdLst/>
              <a:ahLst/>
              <a:cxnLst/>
              <a:rect l="l" t="t" r="r" b="b"/>
              <a:pathLst>
                <a:path w="1662" h="1556" extrusionOk="0">
                  <a:moveTo>
                    <a:pt x="1207" y="0"/>
                  </a:moveTo>
                  <a:cubicBezTo>
                    <a:pt x="1106" y="0"/>
                    <a:pt x="1014" y="35"/>
                    <a:pt x="945" y="105"/>
                  </a:cubicBezTo>
                  <a:lnTo>
                    <a:pt x="140" y="909"/>
                  </a:lnTo>
                  <a:cubicBezTo>
                    <a:pt x="1" y="1049"/>
                    <a:pt x="1" y="1276"/>
                    <a:pt x="140" y="1416"/>
                  </a:cubicBezTo>
                  <a:cubicBezTo>
                    <a:pt x="210" y="1556"/>
                    <a:pt x="280" y="1556"/>
                    <a:pt x="438" y="1556"/>
                  </a:cubicBezTo>
                  <a:cubicBezTo>
                    <a:pt x="508" y="1556"/>
                    <a:pt x="647" y="1556"/>
                    <a:pt x="717" y="1416"/>
                  </a:cubicBezTo>
                  <a:lnTo>
                    <a:pt x="1521" y="682"/>
                  </a:lnTo>
                  <a:cubicBezTo>
                    <a:pt x="1661" y="472"/>
                    <a:pt x="1661" y="245"/>
                    <a:pt x="1521" y="105"/>
                  </a:cubicBezTo>
                  <a:cubicBezTo>
                    <a:pt x="1417" y="35"/>
                    <a:pt x="1307" y="0"/>
                    <a:pt x="1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5"/>
            <p:cNvSpPr/>
            <p:nvPr/>
          </p:nvSpPr>
          <p:spPr>
            <a:xfrm>
              <a:off x="4322438" y="4113300"/>
              <a:ext cx="47675" cy="46350"/>
            </a:xfrm>
            <a:custGeom>
              <a:avLst/>
              <a:gdLst/>
              <a:ahLst/>
              <a:cxnLst/>
              <a:rect l="l" t="t" r="r" b="b"/>
              <a:pathLst>
                <a:path w="1907" h="1854" extrusionOk="0">
                  <a:moveTo>
                    <a:pt x="1493" y="1"/>
                  </a:moveTo>
                  <a:cubicBezTo>
                    <a:pt x="1395" y="1"/>
                    <a:pt x="1286" y="36"/>
                    <a:pt x="1172" y="106"/>
                  </a:cubicBezTo>
                  <a:lnTo>
                    <a:pt x="158" y="1137"/>
                  </a:lnTo>
                  <a:cubicBezTo>
                    <a:pt x="1" y="1277"/>
                    <a:pt x="1" y="1574"/>
                    <a:pt x="158" y="1714"/>
                  </a:cubicBezTo>
                  <a:cubicBezTo>
                    <a:pt x="228" y="1784"/>
                    <a:pt x="368" y="1854"/>
                    <a:pt x="438" y="1854"/>
                  </a:cubicBezTo>
                  <a:cubicBezTo>
                    <a:pt x="595" y="1854"/>
                    <a:pt x="665" y="1784"/>
                    <a:pt x="735" y="1714"/>
                  </a:cubicBezTo>
                  <a:lnTo>
                    <a:pt x="1749" y="700"/>
                  </a:lnTo>
                  <a:cubicBezTo>
                    <a:pt x="1906" y="543"/>
                    <a:pt x="1906" y="263"/>
                    <a:pt x="1749" y="106"/>
                  </a:cubicBezTo>
                  <a:cubicBezTo>
                    <a:pt x="1679" y="36"/>
                    <a:pt x="1592" y="1"/>
                    <a:pt x="1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5"/>
            <p:cNvSpPr/>
            <p:nvPr/>
          </p:nvSpPr>
          <p:spPr>
            <a:xfrm>
              <a:off x="4298838" y="4163575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38" y="0"/>
                  </a:moveTo>
                  <a:cubicBezTo>
                    <a:pt x="298" y="0"/>
                    <a:pt x="228" y="70"/>
                    <a:pt x="158" y="140"/>
                  </a:cubicBezTo>
                  <a:cubicBezTo>
                    <a:pt x="71" y="210"/>
                    <a:pt x="1" y="280"/>
                    <a:pt x="1" y="437"/>
                  </a:cubicBezTo>
                  <a:cubicBezTo>
                    <a:pt x="1" y="507"/>
                    <a:pt x="71" y="577"/>
                    <a:pt x="158" y="647"/>
                  </a:cubicBezTo>
                  <a:cubicBezTo>
                    <a:pt x="228" y="717"/>
                    <a:pt x="298" y="804"/>
                    <a:pt x="438" y="804"/>
                  </a:cubicBezTo>
                  <a:cubicBezTo>
                    <a:pt x="508" y="804"/>
                    <a:pt x="665" y="717"/>
                    <a:pt x="735" y="647"/>
                  </a:cubicBezTo>
                  <a:cubicBezTo>
                    <a:pt x="805" y="577"/>
                    <a:pt x="805" y="507"/>
                    <a:pt x="805" y="437"/>
                  </a:cubicBezTo>
                  <a:cubicBezTo>
                    <a:pt x="805" y="280"/>
                    <a:pt x="805" y="210"/>
                    <a:pt x="735" y="140"/>
                  </a:cubicBezTo>
                  <a:cubicBezTo>
                    <a:pt x="665" y="70"/>
                    <a:pt x="508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5"/>
            <p:cNvSpPr/>
            <p:nvPr/>
          </p:nvSpPr>
          <p:spPr>
            <a:xfrm>
              <a:off x="4398938" y="4392150"/>
              <a:ext cx="24050" cy="18800"/>
            </a:xfrm>
            <a:custGeom>
              <a:avLst/>
              <a:gdLst/>
              <a:ahLst/>
              <a:cxnLst/>
              <a:rect l="l" t="t" r="r" b="b"/>
              <a:pathLst>
                <a:path w="962" h="752" extrusionOk="0">
                  <a:moveTo>
                    <a:pt x="481" y="0"/>
                  </a:moveTo>
                  <a:cubicBezTo>
                    <a:pt x="389" y="0"/>
                    <a:pt x="297" y="35"/>
                    <a:pt x="227" y="105"/>
                  </a:cubicBezTo>
                  <a:cubicBezTo>
                    <a:pt x="0" y="245"/>
                    <a:pt x="88" y="472"/>
                    <a:pt x="227" y="612"/>
                  </a:cubicBezTo>
                  <a:cubicBezTo>
                    <a:pt x="297" y="752"/>
                    <a:pt x="367" y="752"/>
                    <a:pt x="437" y="752"/>
                  </a:cubicBezTo>
                  <a:cubicBezTo>
                    <a:pt x="595" y="752"/>
                    <a:pt x="665" y="682"/>
                    <a:pt x="734" y="612"/>
                  </a:cubicBezTo>
                  <a:cubicBezTo>
                    <a:pt x="962" y="472"/>
                    <a:pt x="874" y="245"/>
                    <a:pt x="734" y="105"/>
                  </a:cubicBezTo>
                  <a:cubicBezTo>
                    <a:pt x="665" y="35"/>
                    <a:pt x="573" y="0"/>
                    <a:pt x="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1" name="Google Shape;2321;p55"/>
          <p:cNvGrpSpPr/>
          <p:nvPr/>
        </p:nvGrpSpPr>
        <p:grpSpPr>
          <a:xfrm>
            <a:off x="4723213" y="1086850"/>
            <a:ext cx="479000" cy="509175"/>
            <a:chOff x="4723213" y="1086850"/>
            <a:chExt cx="479000" cy="509175"/>
          </a:xfrm>
        </p:grpSpPr>
        <p:sp>
          <p:nvSpPr>
            <p:cNvPr id="2322" name="Google Shape;2322;p55"/>
            <p:cNvSpPr/>
            <p:nvPr/>
          </p:nvSpPr>
          <p:spPr>
            <a:xfrm>
              <a:off x="4788763" y="1134900"/>
              <a:ext cx="413450" cy="362800"/>
            </a:xfrm>
            <a:custGeom>
              <a:avLst/>
              <a:gdLst/>
              <a:ahLst/>
              <a:cxnLst/>
              <a:rect l="l" t="t" r="r" b="b"/>
              <a:pathLst>
                <a:path w="16538" h="14512" extrusionOk="0">
                  <a:moveTo>
                    <a:pt x="10313" y="1"/>
                  </a:moveTo>
                  <a:cubicBezTo>
                    <a:pt x="8122" y="1"/>
                    <a:pt x="6486" y="1907"/>
                    <a:pt x="6486" y="1907"/>
                  </a:cubicBezTo>
                  <a:cubicBezTo>
                    <a:pt x="6486" y="1907"/>
                    <a:pt x="4880" y="17"/>
                    <a:pt x="2698" y="17"/>
                  </a:cubicBezTo>
                  <a:cubicBezTo>
                    <a:pt x="2650" y="17"/>
                    <a:pt x="2602" y="17"/>
                    <a:pt x="2553" y="19"/>
                  </a:cubicBezTo>
                  <a:cubicBezTo>
                    <a:pt x="1" y="4390"/>
                    <a:pt x="3497" y="10945"/>
                    <a:pt x="4598" y="12973"/>
                  </a:cubicBezTo>
                  <a:cubicBezTo>
                    <a:pt x="4808" y="13340"/>
                    <a:pt x="5035" y="13777"/>
                    <a:pt x="5245" y="14144"/>
                  </a:cubicBezTo>
                  <a:cubicBezTo>
                    <a:pt x="5682" y="13917"/>
                    <a:pt x="5979" y="13637"/>
                    <a:pt x="6486" y="13637"/>
                  </a:cubicBezTo>
                  <a:cubicBezTo>
                    <a:pt x="7360" y="13637"/>
                    <a:pt x="7570" y="14511"/>
                    <a:pt x="9108" y="14511"/>
                  </a:cubicBezTo>
                  <a:cubicBezTo>
                    <a:pt x="10629" y="14511"/>
                    <a:pt x="11731" y="12833"/>
                    <a:pt x="12605" y="11225"/>
                  </a:cubicBezTo>
                  <a:cubicBezTo>
                    <a:pt x="13409" y="9634"/>
                    <a:pt x="16538" y="3865"/>
                    <a:pt x="12902" y="963"/>
                  </a:cubicBezTo>
                  <a:cubicBezTo>
                    <a:pt x="12000" y="258"/>
                    <a:pt x="11119" y="1"/>
                    <a:pt x="10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5"/>
            <p:cNvSpPr/>
            <p:nvPr/>
          </p:nvSpPr>
          <p:spPr>
            <a:xfrm>
              <a:off x="4838138" y="1178725"/>
              <a:ext cx="116275" cy="111375"/>
            </a:xfrm>
            <a:custGeom>
              <a:avLst/>
              <a:gdLst/>
              <a:ahLst/>
              <a:cxnLst/>
              <a:rect l="l" t="t" r="r" b="b"/>
              <a:pathLst>
                <a:path w="4651" h="4455" extrusionOk="0">
                  <a:moveTo>
                    <a:pt x="3502" y="0"/>
                  </a:moveTo>
                  <a:cubicBezTo>
                    <a:pt x="2636" y="0"/>
                    <a:pt x="1783" y="331"/>
                    <a:pt x="1155" y="959"/>
                  </a:cubicBezTo>
                  <a:cubicBezTo>
                    <a:pt x="281" y="1833"/>
                    <a:pt x="1" y="3144"/>
                    <a:pt x="351" y="4297"/>
                  </a:cubicBezTo>
                  <a:cubicBezTo>
                    <a:pt x="718" y="4385"/>
                    <a:pt x="1085" y="4455"/>
                    <a:pt x="1452" y="4455"/>
                  </a:cubicBezTo>
                  <a:cubicBezTo>
                    <a:pt x="1382" y="3581"/>
                    <a:pt x="1662" y="2707"/>
                    <a:pt x="2396" y="2042"/>
                  </a:cubicBezTo>
                  <a:cubicBezTo>
                    <a:pt x="2973" y="1396"/>
                    <a:pt x="3847" y="1098"/>
                    <a:pt x="4651" y="1098"/>
                  </a:cubicBezTo>
                  <a:cubicBezTo>
                    <a:pt x="4651" y="731"/>
                    <a:pt x="4581" y="452"/>
                    <a:pt x="4511" y="154"/>
                  </a:cubicBezTo>
                  <a:cubicBezTo>
                    <a:pt x="4181" y="51"/>
                    <a:pt x="3841" y="0"/>
                    <a:pt x="3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5"/>
            <p:cNvSpPr/>
            <p:nvPr/>
          </p:nvSpPr>
          <p:spPr>
            <a:xfrm>
              <a:off x="4872663" y="1206175"/>
              <a:ext cx="83500" cy="83925"/>
            </a:xfrm>
            <a:custGeom>
              <a:avLst/>
              <a:gdLst/>
              <a:ahLst/>
              <a:cxnLst/>
              <a:rect l="l" t="t" r="r" b="b"/>
              <a:pathLst>
                <a:path w="3340" h="3357" extrusionOk="0">
                  <a:moveTo>
                    <a:pt x="3270" y="0"/>
                  </a:moveTo>
                  <a:cubicBezTo>
                    <a:pt x="2466" y="0"/>
                    <a:pt x="1592" y="298"/>
                    <a:pt x="1015" y="944"/>
                  </a:cubicBezTo>
                  <a:cubicBezTo>
                    <a:pt x="281" y="1609"/>
                    <a:pt x="1" y="2483"/>
                    <a:pt x="71" y="3357"/>
                  </a:cubicBezTo>
                  <a:cubicBezTo>
                    <a:pt x="875" y="3357"/>
                    <a:pt x="1679" y="3060"/>
                    <a:pt x="2326" y="2413"/>
                  </a:cubicBezTo>
                  <a:cubicBezTo>
                    <a:pt x="2990" y="1748"/>
                    <a:pt x="3340" y="874"/>
                    <a:pt x="3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5"/>
            <p:cNvSpPr/>
            <p:nvPr/>
          </p:nvSpPr>
          <p:spPr>
            <a:xfrm>
              <a:off x="4828963" y="1497675"/>
              <a:ext cx="338725" cy="87425"/>
            </a:xfrm>
            <a:custGeom>
              <a:avLst/>
              <a:gdLst/>
              <a:ahLst/>
              <a:cxnLst/>
              <a:rect l="l" t="t" r="r" b="b"/>
              <a:pathLst>
                <a:path w="13549" h="3497" extrusionOk="0">
                  <a:moveTo>
                    <a:pt x="1749" y="0"/>
                  </a:moveTo>
                  <a:cubicBezTo>
                    <a:pt x="805" y="0"/>
                    <a:pt x="1" y="805"/>
                    <a:pt x="1" y="1749"/>
                  </a:cubicBezTo>
                  <a:cubicBezTo>
                    <a:pt x="1" y="2762"/>
                    <a:pt x="805" y="3497"/>
                    <a:pt x="1749" y="3497"/>
                  </a:cubicBezTo>
                  <a:lnTo>
                    <a:pt x="13549" y="3497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5"/>
            <p:cNvSpPr/>
            <p:nvPr/>
          </p:nvSpPr>
          <p:spPr>
            <a:xfrm>
              <a:off x="4723213" y="1086850"/>
              <a:ext cx="455400" cy="509175"/>
            </a:xfrm>
            <a:custGeom>
              <a:avLst/>
              <a:gdLst/>
              <a:ahLst/>
              <a:cxnLst/>
              <a:rect l="l" t="t" r="r" b="b"/>
              <a:pathLst>
                <a:path w="18216" h="20367" extrusionOk="0">
                  <a:moveTo>
                    <a:pt x="8091" y="4031"/>
                  </a:moveTo>
                  <a:cubicBezTo>
                    <a:pt x="8162" y="4031"/>
                    <a:pt x="8233" y="4033"/>
                    <a:pt x="8304" y="4039"/>
                  </a:cubicBezTo>
                  <a:lnTo>
                    <a:pt x="6416" y="6015"/>
                  </a:lnTo>
                  <a:cubicBezTo>
                    <a:pt x="6259" y="6154"/>
                    <a:pt x="6259" y="6382"/>
                    <a:pt x="6416" y="6521"/>
                  </a:cubicBezTo>
                  <a:cubicBezTo>
                    <a:pt x="6486" y="6591"/>
                    <a:pt x="6556" y="6661"/>
                    <a:pt x="6696" y="6661"/>
                  </a:cubicBezTo>
                  <a:cubicBezTo>
                    <a:pt x="6783" y="6661"/>
                    <a:pt x="6853" y="6591"/>
                    <a:pt x="6923" y="6521"/>
                  </a:cubicBezTo>
                  <a:lnTo>
                    <a:pt x="8881" y="4634"/>
                  </a:lnTo>
                  <a:lnTo>
                    <a:pt x="8881" y="4634"/>
                  </a:lnTo>
                  <a:cubicBezTo>
                    <a:pt x="8881" y="5438"/>
                    <a:pt x="8601" y="6312"/>
                    <a:pt x="8007" y="6889"/>
                  </a:cubicBezTo>
                  <a:cubicBezTo>
                    <a:pt x="7474" y="7435"/>
                    <a:pt x="6766" y="7729"/>
                    <a:pt x="6051" y="7729"/>
                  </a:cubicBezTo>
                  <a:cubicBezTo>
                    <a:pt x="5804" y="7729"/>
                    <a:pt x="5557" y="7694"/>
                    <a:pt x="5315" y="7623"/>
                  </a:cubicBezTo>
                  <a:cubicBezTo>
                    <a:pt x="5035" y="6661"/>
                    <a:pt x="5315" y="5647"/>
                    <a:pt x="6049" y="4913"/>
                  </a:cubicBezTo>
                  <a:cubicBezTo>
                    <a:pt x="6579" y="4383"/>
                    <a:pt x="7300" y="4031"/>
                    <a:pt x="8091" y="4031"/>
                  </a:cubicBezTo>
                  <a:close/>
                  <a:moveTo>
                    <a:pt x="9108" y="15996"/>
                  </a:moveTo>
                  <a:cubicBezTo>
                    <a:pt x="9248" y="15996"/>
                    <a:pt x="9318" y="15996"/>
                    <a:pt x="9475" y="16066"/>
                  </a:cubicBezTo>
                  <a:lnTo>
                    <a:pt x="8671" y="16066"/>
                  </a:lnTo>
                  <a:cubicBezTo>
                    <a:pt x="8811" y="15996"/>
                    <a:pt x="8968" y="15996"/>
                    <a:pt x="9108" y="15996"/>
                  </a:cubicBezTo>
                  <a:close/>
                  <a:moveTo>
                    <a:pt x="12939" y="2330"/>
                  </a:moveTo>
                  <a:cubicBezTo>
                    <a:pt x="13736" y="2330"/>
                    <a:pt x="14493" y="2607"/>
                    <a:pt x="15227" y="3165"/>
                  </a:cubicBezTo>
                  <a:cubicBezTo>
                    <a:pt x="16678" y="4336"/>
                    <a:pt x="17115" y="6015"/>
                    <a:pt x="16678" y="8340"/>
                  </a:cubicBezTo>
                  <a:cubicBezTo>
                    <a:pt x="16241" y="10245"/>
                    <a:pt x="15297" y="12063"/>
                    <a:pt x="14860" y="12937"/>
                  </a:cubicBezTo>
                  <a:lnTo>
                    <a:pt x="14860" y="13007"/>
                  </a:lnTo>
                  <a:cubicBezTo>
                    <a:pt x="13985" y="14615"/>
                    <a:pt x="13041" y="16066"/>
                    <a:pt x="11730" y="16066"/>
                  </a:cubicBezTo>
                  <a:cubicBezTo>
                    <a:pt x="10996" y="16066"/>
                    <a:pt x="10629" y="15839"/>
                    <a:pt x="10192" y="15559"/>
                  </a:cubicBezTo>
                  <a:cubicBezTo>
                    <a:pt x="9912" y="15402"/>
                    <a:pt x="9545" y="15192"/>
                    <a:pt x="9108" y="15192"/>
                  </a:cubicBezTo>
                  <a:cubicBezTo>
                    <a:pt x="8601" y="15192"/>
                    <a:pt x="8304" y="15402"/>
                    <a:pt x="7937" y="15559"/>
                  </a:cubicBezTo>
                  <a:cubicBezTo>
                    <a:pt x="7570" y="15839"/>
                    <a:pt x="7220" y="16066"/>
                    <a:pt x="6416" y="16066"/>
                  </a:cubicBezTo>
                  <a:cubicBezTo>
                    <a:pt x="5175" y="16066"/>
                    <a:pt x="4161" y="14615"/>
                    <a:pt x="3357" y="13007"/>
                  </a:cubicBezTo>
                  <a:lnTo>
                    <a:pt x="3287" y="12937"/>
                  </a:lnTo>
                  <a:cubicBezTo>
                    <a:pt x="2850" y="12063"/>
                    <a:pt x="1888" y="10245"/>
                    <a:pt x="1539" y="8340"/>
                  </a:cubicBezTo>
                  <a:cubicBezTo>
                    <a:pt x="1014" y="6015"/>
                    <a:pt x="1539" y="4336"/>
                    <a:pt x="2920" y="3165"/>
                  </a:cubicBezTo>
                  <a:cubicBezTo>
                    <a:pt x="3653" y="2607"/>
                    <a:pt x="4435" y="2330"/>
                    <a:pt x="5237" y="2330"/>
                  </a:cubicBezTo>
                  <a:cubicBezTo>
                    <a:pt x="5793" y="2330"/>
                    <a:pt x="6358" y="2463"/>
                    <a:pt x="6923" y="2728"/>
                  </a:cubicBezTo>
                  <a:cubicBezTo>
                    <a:pt x="7290" y="2885"/>
                    <a:pt x="7570" y="3095"/>
                    <a:pt x="7867" y="3252"/>
                  </a:cubicBezTo>
                  <a:cubicBezTo>
                    <a:pt x="6993" y="3322"/>
                    <a:pt x="6119" y="3690"/>
                    <a:pt x="5472" y="4336"/>
                  </a:cubicBezTo>
                  <a:cubicBezTo>
                    <a:pt x="4511" y="5350"/>
                    <a:pt x="4161" y="6749"/>
                    <a:pt x="4598" y="8060"/>
                  </a:cubicBezTo>
                  <a:cubicBezTo>
                    <a:pt x="4668" y="8200"/>
                    <a:pt x="4738" y="8270"/>
                    <a:pt x="4878" y="8340"/>
                  </a:cubicBezTo>
                  <a:cubicBezTo>
                    <a:pt x="5245" y="8497"/>
                    <a:pt x="5612" y="8497"/>
                    <a:pt x="6049" y="8497"/>
                  </a:cubicBezTo>
                  <a:cubicBezTo>
                    <a:pt x="6993" y="8497"/>
                    <a:pt x="7867" y="8130"/>
                    <a:pt x="8601" y="7465"/>
                  </a:cubicBezTo>
                  <a:cubicBezTo>
                    <a:pt x="9545" y="6521"/>
                    <a:pt x="9842" y="5210"/>
                    <a:pt x="9545" y="3969"/>
                  </a:cubicBezTo>
                  <a:cubicBezTo>
                    <a:pt x="9842" y="3690"/>
                    <a:pt x="10419" y="3095"/>
                    <a:pt x="11223" y="2728"/>
                  </a:cubicBezTo>
                  <a:cubicBezTo>
                    <a:pt x="11817" y="2463"/>
                    <a:pt x="12388" y="2330"/>
                    <a:pt x="12939" y="2330"/>
                  </a:cubicBezTo>
                  <a:close/>
                  <a:moveTo>
                    <a:pt x="17412" y="16870"/>
                  </a:moveTo>
                  <a:lnTo>
                    <a:pt x="17412" y="17814"/>
                  </a:lnTo>
                  <a:lnTo>
                    <a:pt x="4808" y="17814"/>
                  </a:lnTo>
                  <a:cubicBezTo>
                    <a:pt x="4598" y="17814"/>
                    <a:pt x="4441" y="17954"/>
                    <a:pt x="4441" y="18182"/>
                  </a:cubicBezTo>
                  <a:cubicBezTo>
                    <a:pt x="4441" y="18391"/>
                    <a:pt x="4598" y="18619"/>
                    <a:pt x="4808" y="18619"/>
                  </a:cubicBezTo>
                  <a:lnTo>
                    <a:pt x="17412" y="18619"/>
                  </a:lnTo>
                  <a:lnTo>
                    <a:pt x="17412" y="19563"/>
                  </a:lnTo>
                  <a:lnTo>
                    <a:pt x="2116" y="19563"/>
                  </a:lnTo>
                  <a:cubicBezTo>
                    <a:pt x="1381" y="19563"/>
                    <a:pt x="805" y="18986"/>
                    <a:pt x="805" y="18182"/>
                  </a:cubicBezTo>
                  <a:cubicBezTo>
                    <a:pt x="805" y="17447"/>
                    <a:pt x="1381" y="16870"/>
                    <a:pt x="2116" y="16870"/>
                  </a:cubicBezTo>
                  <a:close/>
                  <a:moveTo>
                    <a:pt x="10271" y="1"/>
                  </a:moveTo>
                  <a:cubicBezTo>
                    <a:pt x="10161" y="1"/>
                    <a:pt x="10052" y="36"/>
                    <a:pt x="9982" y="106"/>
                  </a:cubicBezTo>
                  <a:cubicBezTo>
                    <a:pt x="9248" y="840"/>
                    <a:pt x="8811" y="1854"/>
                    <a:pt x="8741" y="2955"/>
                  </a:cubicBezTo>
                  <a:cubicBezTo>
                    <a:pt x="8374" y="2658"/>
                    <a:pt x="7867" y="2291"/>
                    <a:pt x="7290" y="2011"/>
                  </a:cubicBezTo>
                  <a:cubicBezTo>
                    <a:pt x="6748" y="1736"/>
                    <a:pt x="6068" y="1529"/>
                    <a:pt x="5306" y="1529"/>
                  </a:cubicBezTo>
                  <a:cubicBezTo>
                    <a:pt x="4421" y="1529"/>
                    <a:pt x="3427" y="1809"/>
                    <a:pt x="2413" y="2588"/>
                  </a:cubicBezTo>
                  <a:cubicBezTo>
                    <a:pt x="1539" y="3322"/>
                    <a:pt x="944" y="4266"/>
                    <a:pt x="665" y="5350"/>
                  </a:cubicBezTo>
                  <a:cubicBezTo>
                    <a:pt x="507" y="6312"/>
                    <a:pt x="507" y="7326"/>
                    <a:pt x="735" y="8497"/>
                  </a:cubicBezTo>
                  <a:cubicBezTo>
                    <a:pt x="1172" y="10525"/>
                    <a:pt x="2116" y="12343"/>
                    <a:pt x="2623" y="13304"/>
                  </a:cubicBezTo>
                  <a:lnTo>
                    <a:pt x="2623" y="13374"/>
                  </a:lnTo>
                  <a:cubicBezTo>
                    <a:pt x="3199" y="14388"/>
                    <a:pt x="3794" y="15402"/>
                    <a:pt x="4511" y="16066"/>
                  </a:cubicBezTo>
                  <a:lnTo>
                    <a:pt x="2116" y="16066"/>
                  </a:lnTo>
                  <a:cubicBezTo>
                    <a:pt x="944" y="16066"/>
                    <a:pt x="0" y="17010"/>
                    <a:pt x="0" y="18182"/>
                  </a:cubicBezTo>
                  <a:cubicBezTo>
                    <a:pt x="0" y="19423"/>
                    <a:pt x="944" y="20367"/>
                    <a:pt x="2116" y="20367"/>
                  </a:cubicBezTo>
                  <a:lnTo>
                    <a:pt x="17779" y="20367"/>
                  </a:lnTo>
                  <a:cubicBezTo>
                    <a:pt x="17989" y="20367"/>
                    <a:pt x="18216" y="20139"/>
                    <a:pt x="18216" y="19930"/>
                  </a:cubicBezTo>
                  <a:lnTo>
                    <a:pt x="18216" y="16433"/>
                  </a:lnTo>
                  <a:cubicBezTo>
                    <a:pt x="18216" y="16206"/>
                    <a:pt x="17989" y="16066"/>
                    <a:pt x="17779" y="16066"/>
                  </a:cubicBezTo>
                  <a:lnTo>
                    <a:pt x="13618" y="16066"/>
                  </a:lnTo>
                  <a:cubicBezTo>
                    <a:pt x="14353" y="15402"/>
                    <a:pt x="14999" y="14388"/>
                    <a:pt x="15524" y="13374"/>
                  </a:cubicBezTo>
                  <a:lnTo>
                    <a:pt x="15594" y="13304"/>
                  </a:lnTo>
                  <a:cubicBezTo>
                    <a:pt x="16031" y="12343"/>
                    <a:pt x="17045" y="10525"/>
                    <a:pt x="17482" y="8497"/>
                  </a:cubicBezTo>
                  <a:cubicBezTo>
                    <a:pt x="17709" y="7326"/>
                    <a:pt x="17709" y="6312"/>
                    <a:pt x="17482" y="5350"/>
                  </a:cubicBezTo>
                  <a:cubicBezTo>
                    <a:pt x="17272" y="4266"/>
                    <a:pt x="16678" y="3322"/>
                    <a:pt x="15734" y="2588"/>
                  </a:cubicBezTo>
                  <a:cubicBezTo>
                    <a:pt x="14719" y="1809"/>
                    <a:pt x="13745" y="1529"/>
                    <a:pt x="12868" y="1529"/>
                  </a:cubicBezTo>
                  <a:cubicBezTo>
                    <a:pt x="12113" y="1529"/>
                    <a:pt x="11431" y="1736"/>
                    <a:pt x="10856" y="2011"/>
                  </a:cubicBezTo>
                  <a:cubicBezTo>
                    <a:pt x="10349" y="2291"/>
                    <a:pt x="9842" y="2588"/>
                    <a:pt x="9475" y="2885"/>
                  </a:cubicBezTo>
                  <a:cubicBezTo>
                    <a:pt x="9615" y="2081"/>
                    <a:pt x="9982" y="1277"/>
                    <a:pt x="10559" y="700"/>
                  </a:cubicBezTo>
                  <a:cubicBezTo>
                    <a:pt x="10716" y="543"/>
                    <a:pt x="10716" y="263"/>
                    <a:pt x="10559" y="106"/>
                  </a:cubicBezTo>
                  <a:cubicBezTo>
                    <a:pt x="10489" y="36"/>
                    <a:pt x="10380" y="1"/>
                    <a:pt x="102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5"/>
            <p:cNvSpPr/>
            <p:nvPr/>
          </p:nvSpPr>
          <p:spPr>
            <a:xfrm>
              <a:off x="4790513" y="1532200"/>
              <a:ext cx="18375" cy="20125"/>
            </a:xfrm>
            <a:custGeom>
              <a:avLst/>
              <a:gdLst/>
              <a:ahLst/>
              <a:cxnLst/>
              <a:rect l="l" t="t" r="r" b="b"/>
              <a:pathLst>
                <a:path w="735" h="805" extrusionOk="0">
                  <a:moveTo>
                    <a:pt x="368" y="0"/>
                  </a:moveTo>
                  <a:cubicBezTo>
                    <a:pt x="298" y="0"/>
                    <a:pt x="158" y="0"/>
                    <a:pt x="70" y="70"/>
                  </a:cubicBezTo>
                  <a:cubicBezTo>
                    <a:pt x="0" y="140"/>
                    <a:pt x="0" y="298"/>
                    <a:pt x="0" y="368"/>
                  </a:cubicBezTo>
                  <a:cubicBezTo>
                    <a:pt x="0" y="507"/>
                    <a:pt x="0" y="577"/>
                    <a:pt x="70" y="647"/>
                  </a:cubicBezTo>
                  <a:cubicBezTo>
                    <a:pt x="158" y="735"/>
                    <a:pt x="298" y="805"/>
                    <a:pt x="368" y="805"/>
                  </a:cubicBezTo>
                  <a:cubicBezTo>
                    <a:pt x="438" y="805"/>
                    <a:pt x="595" y="735"/>
                    <a:pt x="665" y="647"/>
                  </a:cubicBezTo>
                  <a:cubicBezTo>
                    <a:pt x="735" y="577"/>
                    <a:pt x="735" y="507"/>
                    <a:pt x="735" y="368"/>
                  </a:cubicBezTo>
                  <a:cubicBezTo>
                    <a:pt x="735" y="298"/>
                    <a:pt x="735" y="140"/>
                    <a:pt x="665" y="70"/>
                  </a:cubicBezTo>
                  <a:cubicBezTo>
                    <a:pt x="595" y="0"/>
                    <a:pt x="43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5"/>
            <p:cNvSpPr/>
            <p:nvPr/>
          </p:nvSpPr>
          <p:spPr>
            <a:xfrm>
              <a:off x="5092938" y="1277400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508" y="1"/>
                  </a:moveTo>
                  <a:cubicBezTo>
                    <a:pt x="298" y="1"/>
                    <a:pt x="71" y="141"/>
                    <a:pt x="1" y="350"/>
                  </a:cubicBezTo>
                  <a:cubicBezTo>
                    <a:pt x="1" y="578"/>
                    <a:pt x="71" y="787"/>
                    <a:pt x="298" y="787"/>
                  </a:cubicBezTo>
                  <a:lnTo>
                    <a:pt x="368" y="787"/>
                  </a:lnTo>
                  <a:cubicBezTo>
                    <a:pt x="577" y="787"/>
                    <a:pt x="735" y="718"/>
                    <a:pt x="805" y="508"/>
                  </a:cubicBezTo>
                  <a:cubicBezTo>
                    <a:pt x="805" y="281"/>
                    <a:pt x="735" y="71"/>
                    <a:pt x="5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5"/>
            <p:cNvSpPr/>
            <p:nvPr/>
          </p:nvSpPr>
          <p:spPr>
            <a:xfrm>
              <a:off x="5049238" y="1318500"/>
              <a:ext cx="52900" cy="84350"/>
            </a:xfrm>
            <a:custGeom>
              <a:avLst/>
              <a:gdLst/>
              <a:ahLst/>
              <a:cxnLst/>
              <a:rect l="l" t="t" r="r" b="b"/>
              <a:pathLst>
                <a:path w="2116" h="3374" extrusionOk="0">
                  <a:moveTo>
                    <a:pt x="1711" y="0"/>
                  </a:moveTo>
                  <a:cubicBezTo>
                    <a:pt x="1536" y="0"/>
                    <a:pt x="1370" y="129"/>
                    <a:pt x="1312" y="245"/>
                  </a:cubicBezTo>
                  <a:cubicBezTo>
                    <a:pt x="875" y="1329"/>
                    <a:pt x="437" y="2203"/>
                    <a:pt x="140" y="2727"/>
                  </a:cubicBezTo>
                  <a:lnTo>
                    <a:pt x="140" y="2797"/>
                  </a:lnTo>
                  <a:cubicBezTo>
                    <a:pt x="0" y="3007"/>
                    <a:pt x="70" y="3234"/>
                    <a:pt x="298" y="3374"/>
                  </a:cubicBezTo>
                  <a:lnTo>
                    <a:pt x="437" y="3374"/>
                  </a:lnTo>
                  <a:cubicBezTo>
                    <a:pt x="577" y="3374"/>
                    <a:pt x="735" y="3304"/>
                    <a:pt x="805" y="3164"/>
                  </a:cubicBezTo>
                  <a:lnTo>
                    <a:pt x="875" y="3077"/>
                  </a:lnTo>
                  <a:cubicBezTo>
                    <a:pt x="1172" y="2570"/>
                    <a:pt x="1609" y="1626"/>
                    <a:pt x="2046" y="542"/>
                  </a:cubicBezTo>
                  <a:cubicBezTo>
                    <a:pt x="2116" y="315"/>
                    <a:pt x="2046" y="105"/>
                    <a:pt x="1819" y="18"/>
                  </a:cubicBezTo>
                  <a:cubicBezTo>
                    <a:pt x="1783" y="6"/>
                    <a:pt x="1747" y="0"/>
                    <a:pt x="1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55"/>
          <p:cNvGrpSpPr/>
          <p:nvPr/>
        </p:nvGrpSpPr>
        <p:grpSpPr>
          <a:xfrm>
            <a:off x="4696113" y="1858225"/>
            <a:ext cx="507850" cy="429625"/>
            <a:chOff x="4696113" y="1858225"/>
            <a:chExt cx="507850" cy="429625"/>
          </a:xfrm>
        </p:grpSpPr>
        <p:sp>
          <p:nvSpPr>
            <p:cNvPr id="2331" name="Google Shape;2331;p55"/>
            <p:cNvSpPr/>
            <p:nvPr/>
          </p:nvSpPr>
          <p:spPr>
            <a:xfrm>
              <a:off x="4846888" y="1869150"/>
              <a:ext cx="347900" cy="407775"/>
            </a:xfrm>
            <a:custGeom>
              <a:avLst/>
              <a:gdLst/>
              <a:ahLst/>
              <a:cxnLst/>
              <a:rect l="l" t="t" r="r" b="b"/>
              <a:pathLst>
                <a:path w="13916" h="16311" extrusionOk="0">
                  <a:moveTo>
                    <a:pt x="1399" y="0"/>
                  </a:moveTo>
                  <a:cubicBezTo>
                    <a:pt x="665" y="0"/>
                    <a:pt x="1" y="577"/>
                    <a:pt x="1" y="1312"/>
                  </a:cubicBezTo>
                  <a:lnTo>
                    <a:pt x="1" y="14999"/>
                  </a:lnTo>
                  <a:cubicBezTo>
                    <a:pt x="1" y="15734"/>
                    <a:pt x="665" y="16311"/>
                    <a:pt x="1399" y="16311"/>
                  </a:cubicBezTo>
                  <a:lnTo>
                    <a:pt x="12605" y="16311"/>
                  </a:lnTo>
                  <a:cubicBezTo>
                    <a:pt x="13339" y="16311"/>
                    <a:pt x="13916" y="15734"/>
                    <a:pt x="13916" y="14999"/>
                  </a:cubicBezTo>
                  <a:lnTo>
                    <a:pt x="13916" y="1312"/>
                  </a:lnTo>
                  <a:cubicBezTo>
                    <a:pt x="13916" y="577"/>
                    <a:pt x="13339" y="0"/>
                    <a:pt x="12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5"/>
            <p:cNvSpPr/>
            <p:nvPr/>
          </p:nvSpPr>
          <p:spPr>
            <a:xfrm>
              <a:off x="4845138" y="1907175"/>
              <a:ext cx="309875" cy="331725"/>
            </a:xfrm>
            <a:custGeom>
              <a:avLst/>
              <a:gdLst/>
              <a:ahLst/>
              <a:cxnLst/>
              <a:rect l="l" t="t" r="r" b="b"/>
              <a:pathLst>
                <a:path w="12395" h="13269" extrusionOk="0">
                  <a:moveTo>
                    <a:pt x="1" y="0"/>
                  </a:moveTo>
                  <a:lnTo>
                    <a:pt x="1" y="13269"/>
                  </a:lnTo>
                  <a:lnTo>
                    <a:pt x="12395" y="13269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5"/>
            <p:cNvSpPr/>
            <p:nvPr/>
          </p:nvSpPr>
          <p:spPr>
            <a:xfrm>
              <a:off x="4696113" y="1858225"/>
              <a:ext cx="507850" cy="429625"/>
            </a:xfrm>
            <a:custGeom>
              <a:avLst/>
              <a:gdLst/>
              <a:ahLst/>
              <a:cxnLst/>
              <a:rect l="l" t="t" r="r" b="b"/>
              <a:pathLst>
                <a:path w="20314" h="17185" extrusionOk="0">
                  <a:moveTo>
                    <a:pt x="1958" y="0"/>
                  </a:moveTo>
                  <a:cubicBezTo>
                    <a:pt x="875" y="0"/>
                    <a:pt x="1" y="875"/>
                    <a:pt x="1" y="1958"/>
                  </a:cubicBezTo>
                  <a:lnTo>
                    <a:pt x="1" y="15227"/>
                  </a:lnTo>
                  <a:cubicBezTo>
                    <a:pt x="1" y="16311"/>
                    <a:pt x="875" y="17185"/>
                    <a:pt x="1958" y="17185"/>
                  </a:cubicBezTo>
                  <a:lnTo>
                    <a:pt x="4878" y="17185"/>
                  </a:lnTo>
                  <a:cubicBezTo>
                    <a:pt x="5088" y="17185"/>
                    <a:pt x="5315" y="16975"/>
                    <a:pt x="5315" y="16748"/>
                  </a:cubicBezTo>
                  <a:cubicBezTo>
                    <a:pt x="5315" y="16538"/>
                    <a:pt x="5088" y="16380"/>
                    <a:pt x="4878" y="16380"/>
                  </a:cubicBezTo>
                  <a:lnTo>
                    <a:pt x="1958" y="16380"/>
                  </a:lnTo>
                  <a:cubicBezTo>
                    <a:pt x="1312" y="16380"/>
                    <a:pt x="787" y="15873"/>
                    <a:pt x="787" y="15227"/>
                  </a:cubicBezTo>
                  <a:lnTo>
                    <a:pt x="787" y="1958"/>
                  </a:lnTo>
                  <a:cubicBezTo>
                    <a:pt x="787" y="1312"/>
                    <a:pt x="1312" y="805"/>
                    <a:pt x="1958" y="805"/>
                  </a:cubicBezTo>
                  <a:lnTo>
                    <a:pt x="18356" y="805"/>
                  </a:lnTo>
                  <a:cubicBezTo>
                    <a:pt x="19003" y="805"/>
                    <a:pt x="19580" y="1312"/>
                    <a:pt x="19580" y="1958"/>
                  </a:cubicBezTo>
                  <a:lnTo>
                    <a:pt x="19580" y="15227"/>
                  </a:lnTo>
                  <a:cubicBezTo>
                    <a:pt x="19580" y="15873"/>
                    <a:pt x="19003" y="16380"/>
                    <a:pt x="18356" y="16380"/>
                  </a:cubicBezTo>
                  <a:lnTo>
                    <a:pt x="8444" y="16380"/>
                  </a:lnTo>
                  <a:cubicBezTo>
                    <a:pt x="8217" y="16380"/>
                    <a:pt x="8007" y="16538"/>
                    <a:pt x="8007" y="16748"/>
                  </a:cubicBezTo>
                  <a:cubicBezTo>
                    <a:pt x="8007" y="16975"/>
                    <a:pt x="8217" y="17185"/>
                    <a:pt x="8444" y="17185"/>
                  </a:cubicBezTo>
                  <a:lnTo>
                    <a:pt x="18356" y="17185"/>
                  </a:lnTo>
                  <a:cubicBezTo>
                    <a:pt x="19440" y="17185"/>
                    <a:pt x="20314" y="16311"/>
                    <a:pt x="20314" y="15227"/>
                  </a:cubicBezTo>
                  <a:lnTo>
                    <a:pt x="20314" y="1958"/>
                  </a:lnTo>
                  <a:cubicBezTo>
                    <a:pt x="20314" y="875"/>
                    <a:pt x="19440" y="0"/>
                    <a:pt x="18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5"/>
            <p:cNvSpPr/>
            <p:nvPr/>
          </p:nvSpPr>
          <p:spPr>
            <a:xfrm>
              <a:off x="4854313" y="226772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0"/>
                  </a:moveTo>
                  <a:cubicBezTo>
                    <a:pt x="298" y="0"/>
                    <a:pt x="141" y="70"/>
                    <a:pt x="71" y="158"/>
                  </a:cubicBezTo>
                  <a:cubicBezTo>
                    <a:pt x="1" y="228"/>
                    <a:pt x="1" y="298"/>
                    <a:pt x="1" y="368"/>
                  </a:cubicBezTo>
                  <a:cubicBezTo>
                    <a:pt x="1" y="507"/>
                    <a:pt x="1" y="595"/>
                    <a:pt x="71" y="665"/>
                  </a:cubicBezTo>
                  <a:cubicBezTo>
                    <a:pt x="141" y="735"/>
                    <a:pt x="298" y="805"/>
                    <a:pt x="368" y="805"/>
                  </a:cubicBezTo>
                  <a:cubicBezTo>
                    <a:pt x="508" y="805"/>
                    <a:pt x="578" y="735"/>
                    <a:pt x="665" y="665"/>
                  </a:cubicBezTo>
                  <a:cubicBezTo>
                    <a:pt x="735" y="595"/>
                    <a:pt x="805" y="507"/>
                    <a:pt x="805" y="368"/>
                  </a:cubicBezTo>
                  <a:cubicBezTo>
                    <a:pt x="805" y="298"/>
                    <a:pt x="735" y="228"/>
                    <a:pt x="665" y="158"/>
                  </a:cubicBezTo>
                  <a:cubicBezTo>
                    <a:pt x="578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5"/>
            <p:cNvSpPr/>
            <p:nvPr/>
          </p:nvSpPr>
          <p:spPr>
            <a:xfrm>
              <a:off x="4735888" y="1898000"/>
              <a:ext cx="430050" cy="349650"/>
            </a:xfrm>
            <a:custGeom>
              <a:avLst/>
              <a:gdLst/>
              <a:ahLst/>
              <a:cxnLst/>
              <a:rect l="l" t="t" r="r" b="b"/>
              <a:pathLst>
                <a:path w="17202" h="13986" extrusionOk="0">
                  <a:moveTo>
                    <a:pt x="16398" y="804"/>
                  </a:moveTo>
                  <a:lnTo>
                    <a:pt x="16398" y="13199"/>
                  </a:lnTo>
                  <a:lnTo>
                    <a:pt x="804" y="13199"/>
                  </a:lnTo>
                  <a:lnTo>
                    <a:pt x="804" y="2780"/>
                  </a:lnTo>
                  <a:lnTo>
                    <a:pt x="4301" y="2780"/>
                  </a:lnTo>
                  <a:cubicBezTo>
                    <a:pt x="4528" y="2780"/>
                    <a:pt x="4738" y="2622"/>
                    <a:pt x="4738" y="2413"/>
                  </a:cubicBezTo>
                  <a:cubicBezTo>
                    <a:pt x="4738" y="2185"/>
                    <a:pt x="4528" y="1976"/>
                    <a:pt x="4301" y="1976"/>
                  </a:cubicBezTo>
                  <a:lnTo>
                    <a:pt x="804" y="1976"/>
                  </a:lnTo>
                  <a:lnTo>
                    <a:pt x="804" y="804"/>
                  </a:lnTo>
                  <a:close/>
                  <a:moveTo>
                    <a:pt x="367" y="0"/>
                  </a:moveTo>
                  <a:cubicBezTo>
                    <a:pt x="158" y="0"/>
                    <a:pt x="0" y="158"/>
                    <a:pt x="0" y="367"/>
                  </a:cubicBezTo>
                  <a:lnTo>
                    <a:pt x="0" y="13636"/>
                  </a:lnTo>
                  <a:cubicBezTo>
                    <a:pt x="0" y="13845"/>
                    <a:pt x="158" y="13985"/>
                    <a:pt x="367" y="13985"/>
                  </a:cubicBezTo>
                  <a:lnTo>
                    <a:pt x="16765" y="13985"/>
                  </a:lnTo>
                  <a:cubicBezTo>
                    <a:pt x="16975" y="13985"/>
                    <a:pt x="17202" y="13845"/>
                    <a:pt x="17202" y="13636"/>
                  </a:cubicBezTo>
                  <a:lnTo>
                    <a:pt x="17202" y="367"/>
                  </a:lnTo>
                  <a:cubicBezTo>
                    <a:pt x="17202" y="158"/>
                    <a:pt x="16975" y="0"/>
                    <a:pt x="16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5"/>
            <p:cNvSpPr/>
            <p:nvPr/>
          </p:nvSpPr>
          <p:spPr>
            <a:xfrm>
              <a:off x="5014713" y="2031300"/>
              <a:ext cx="58150" cy="83475"/>
            </a:xfrm>
            <a:custGeom>
              <a:avLst/>
              <a:gdLst/>
              <a:ahLst/>
              <a:cxnLst/>
              <a:rect l="l" t="t" r="r" b="b"/>
              <a:pathLst>
                <a:path w="2326" h="3339" extrusionOk="0">
                  <a:moveTo>
                    <a:pt x="1381" y="0"/>
                  </a:moveTo>
                  <a:cubicBezTo>
                    <a:pt x="647" y="0"/>
                    <a:pt x="0" y="577"/>
                    <a:pt x="0" y="1381"/>
                  </a:cubicBezTo>
                  <a:lnTo>
                    <a:pt x="0" y="1958"/>
                  </a:lnTo>
                  <a:cubicBezTo>
                    <a:pt x="0" y="2692"/>
                    <a:pt x="647" y="3339"/>
                    <a:pt x="1381" y="3339"/>
                  </a:cubicBezTo>
                  <a:lnTo>
                    <a:pt x="1888" y="3339"/>
                  </a:lnTo>
                  <a:cubicBezTo>
                    <a:pt x="2116" y="3339"/>
                    <a:pt x="2325" y="3129"/>
                    <a:pt x="2325" y="2902"/>
                  </a:cubicBezTo>
                  <a:cubicBezTo>
                    <a:pt x="2325" y="2692"/>
                    <a:pt x="2116" y="2535"/>
                    <a:pt x="1888" y="2535"/>
                  </a:cubicBezTo>
                  <a:lnTo>
                    <a:pt x="1381" y="2535"/>
                  </a:lnTo>
                  <a:cubicBezTo>
                    <a:pt x="1084" y="2535"/>
                    <a:pt x="805" y="2255"/>
                    <a:pt x="805" y="1958"/>
                  </a:cubicBezTo>
                  <a:lnTo>
                    <a:pt x="805" y="1381"/>
                  </a:lnTo>
                  <a:cubicBezTo>
                    <a:pt x="805" y="1014"/>
                    <a:pt x="1084" y="717"/>
                    <a:pt x="1381" y="717"/>
                  </a:cubicBezTo>
                  <a:lnTo>
                    <a:pt x="1888" y="717"/>
                  </a:lnTo>
                  <a:cubicBezTo>
                    <a:pt x="2116" y="717"/>
                    <a:pt x="2325" y="577"/>
                    <a:pt x="2325" y="350"/>
                  </a:cubicBezTo>
                  <a:cubicBezTo>
                    <a:pt x="2325" y="140"/>
                    <a:pt x="2116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5"/>
            <p:cNvSpPr/>
            <p:nvPr/>
          </p:nvSpPr>
          <p:spPr>
            <a:xfrm>
              <a:off x="5072838" y="1969225"/>
              <a:ext cx="49400" cy="63825"/>
            </a:xfrm>
            <a:custGeom>
              <a:avLst/>
              <a:gdLst/>
              <a:ahLst/>
              <a:cxnLst/>
              <a:rect l="l" t="t" r="r" b="b"/>
              <a:pathLst>
                <a:path w="1976" h="2553" extrusionOk="0">
                  <a:moveTo>
                    <a:pt x="875" y="1"/>
                  </a:moveTo>
                  <a:cubicBezTo>
                    <a:pt x="437" y="1"/>
                    <a:pt x="0" y="438"/>
                    <a:pt x="0" y="945"/>
                  </a:cubicBezTo>
                  <a:cubicBezTo>
                    <a:pt x="0" y="1172"/>
                    <a:pt x="140" y="1312"/>
                    <a:pt x="368" y="1312"/>
                  </a:cubicBezTo>
                  <a:cubicBezTo>
                    <a:pt x="577" y="1312"/>
                    <a:pt x="805" y="1172"/>
                    <a:pt x="805" y="945"/>
                  </a:cubicBezTo>
                  <a:cubicBezTo>
                    <a:pt x="805" y="875"/>
                    <a:pt x="875" y="805"/>
                    <a:pt x="875" y="805"/>
                  </a:cubicBezTo>
                  <a:cubicBezTo>
                    <a:pt x="1014" y="805"/>
                    <a:pt x="1014" y="875"/>
                    <a:pt x="1014" y="945"/>
                  </a:cubicBezTo>
                  <a:cubicBezTo>
                    <a:pt x="1014" y="1085"/>
                    <a:pt x="577" y="1522"/>
                    <a:pt x="140" y="1819"/>
                  </a:cubicBezTo>
                  <a:cubicBezTo>
                    <a:pt x="0" y="1959"/>
                    <a:pt x="0" y="2116"/>
                    <a:pt x="0" y="2256"/>
                  </a:cubicBezTo>
                  <a:cubicBezTo>
                    <a:pt x="70" y="2483"/>
                    <a:pt x="228" y="2553"/>
                    <a:pt x="368" y="2553"/>
                  </a:cubicBezTo>
                  <a:lnTo>
                    <a:pt x="1609" y="2553"/>
                  </a:lnTo>
                  <a:cubicBezTo>
                    <a:pt x="1819" y="2553"/>
                    <a:pt x="1976" y="2396"/>
                    <a:pt x="1976" y="2186"/>
                  </a:cubicBezTo>
                  <a:cubicBezTo>
                    <a:pt x="1976" y="1959"/>
                    <a:pt x="1819" y="1749"/>
                    <a:pt x="1609" y="1749"/>
                  </a:cubicBezTo>
                  <a:lnTo>
                    <a:pt x="1451" y="1749"/>
                  </a:lnTo>
                  <a:cubicBezTo>
                    <a:pt x="1679" y="1522"/>
                    <a:pt x="1819" y="1242"/>
                    <a:pt x="1819" y="945"/>
                  </a:cubicBezTo>
                  <a:cubicBezTo>
                    <a:pt x="1819" y="368"/>
                    <a:pt x="1451" y="1"/>
                    <a:pt x="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5"/>
            <p:cNvSpPr/>
            <p:nvPr/>
          </p:nvSpPr>
          <p:spPr>
            <a:xfrm>
              <a:off x="4921613" y="2028425"/>
              <a:ext cx="71275" cy="86350"/>
            </a:xfrm>
            <a:custGeom>
              <a:avLst/>
              <a:gdLst/>
              <a:ahLst/>
              <a:cxnLst/>
              <a:rect l="l" t="t" r="r" b="b"/>
              <a:pathLst>
                <a:path w="2851" h="3454" extrusionOk="0">
                  <a:moveTo>
                    <a:pt x="411" y="1"/>
                  </a:moveTo>
                  <a:cubicBezTo>
                    <a:pt x="373" y="1"/>
                    <a:pt x="335" y="9"/>
                    <a:pt x="298" y="28"/>
                  </a:cubicBezTo>
                  <a:cubicBezTo>
                    <a:pt x="71" y="115"/>
                    <a:pt x="1" y="255"/>
                    <a:pt x="1" y="395"/>
                  </a:cubicBezTo>
                  <a:lnTo>
                    <a:pt x="1" y="3017"/>
                  </a:lnTo>
                  <a:cubicBezTo>
                    <a:pt x="1" y="3244"/>
                    <a:pt x="158" y="3454"/>
                    <a:pt x="368" y="3454"/>
                  </a:cubicBezTo>
                  <a:cubicBezTo>
                    <a:pt x="595" y="3454"/>
                    <a:pt x="805" y="3244"/>
                    <a:pt x="805" y="3017"/>
                  </a:cubicBezTo>
                  <a:lnTo>
                    <a:pt x="805" y="1566"/>
                  </a:lnTo>
                  <a:lnTo>
                    <a:pt x="1102" y="2003"/>
                  </a:lnTo>
                  <a:cubicBezTo>
                    <a:pt x="1172" y="2073"/>
                    <a:pt x="1312" y="2143"/>
                    <a:pt x="1382" y="2143"/>
                  </a:cubicBezTo>
                  <a:cubicBezTo>
                    <a:pt x="1539" y="2143"/>
                    <a:pt x="1679" y="2073"/>
                    <a:pt x="1749" y="2003"/>
                  </a:cubicBezTo>
                  <a:lnTo>
                    <a:pt x="2046" y="1566"/>
                  </a:lnTo>
                  <a:lnTo>
                    <a:pt x="2046" y="3017"/>
                  </a:lnTo>
                  <a:cubicBezTo>
                    <a:pt x="2046" y="3244"/>
                    <a:pt x="2186" y="3454"/>
                    <a:pt x="2413" y="3454"/>
                  </a:cubicBezTo>
                  <a:cubicBezTo>
                    <a:pt x="2623" y="3454"/>
                    <a:pt x="2850" y="3244"/>
                    <a:pt x="2850" y="3017"/>
                  </a:cubicBezTo>
                  <a:lnTo>
                    <a:pt x="2850" y="395"/>
                  </a:lnTo>
                  <a:cubicBezTo>
                    <a:pt x="2850" y="255"/>
                    <a:pt x="2693" y="115"/>
                    <a:pt x="2553" y="28"/>
                  </a:cubicBezTo>
                  <a:cubicBezTo>
                    <a:pt x="2516" y="9"/>
                    <a:pt x="2474" y="1"/>
                    <a:pt x="2429" y="1"/>
                  </a:cubicBezTo>
                  <a:cubicBezTo>
                    <a:pt x="2305" y="1"/>
                    <a:pt x="2168" y="69"/>
                    <a:pt x="2116" y="185"/>
                  </a:cubicBezTo>
                  <a:lnTo>
                    <a:pt x="1382" y="1129"/>
                  </a:lnTo>
                  <a:lnTo>
                    <a:pt x="735" y="185"/>
                  </a:lnTo>
                  <a:cubicBezTo>
                    <a:pt x="632" y="69"/>
                    <a:pt x="519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5"/>
            <p:cNvSpPr/>
            <p:nvPr/>
          </p:nvSpPr>
          <p:spPr>
            <a:xfrm>
              <a:off x="4856063" y="2061875"/>
              <a:ext cx="45475" cy="20125"/>
            </a:xfrm>
            <a:custGeom>
              <a:avLst/>
              <a:gdLst/>
              <a:ahLst/>
              <a:cxnLst/>
              <a:rect l="l" t="t" r="r" b="b"/>
              <a:pathLst>
                <a:path w="1819" h="805" extrusionOk="0">
                  <a:moveTo>
                    <a:pt x="438" y="1"/>
                  </a:moveTo>
                  <a:cubicBezTo>
                    <a:pt x="228" y="1"/>
                    <a:pt x="1" y="228"/>
                    <a:pt x="1" y="438"/>
                  </a:cubicBezTo>
                  <a:cubicBezTo>
                    <a:pt x="1" y="665"/>
                    <a:pt x="228" y="805"/>
                    <a:pt x="438" y="805"/>
                  </a:cubicBezTo>
                  <a:lnTo>
                    <a:pt x="1469" y="805"/>
                  </a:lnTo>
                  <a:cubicBezTo>
                    <a:pt x="1679" y="805"/>
                    <a:pt x="1819" y="665"/>
                    <a:pt x="1819" y="438"/>
                  </a:cubicBezTo>
                  <a:cubicBezTo>
                    <a:pt x="1819" y="228"/>
                    <a:pt x="1679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5"/>
            <p:cNvSpPr/>
            <p:nvPr/>
          </p:nvSpPr>
          <p:spPr>
            <a:xfrm>
              <a:off x="4856063" y="2094650"/>
              <a:ext cx="45475" cy="20125"/>
            </a:xfrm>
            <a:custGeom>
              <a:avLst/>
              <a:gdLst/>
              <a:ahLst/>
              <a:cxnLst/>
              <a:rect l="l" t="t" r="r" b="b"/>
              <a:pathLst>
                <a:path w="1819" h="805" extrusionOk="0">
                  <a:moveTo>
                    <a:pt x="438" y="1"/>
                  </a:moveTo>
                  <a:cubicBezTo>
                    <a:pt x="228" y="1"/>
                    <a:pt x="1" y="158"/>
                    <a:pt x="1" y="368"/>
                  </a:cubicBezTo>
                  <a:cubicBezTo>
                    <a:pt x="1" y="595"/>
                    <a:pt x="228" y="805"/>
                    <a:pt x="438" y="805"/>
                  </a:cubicBezTo>
                  <a:lnTo>
                    <a:pt x="1469" y="805"/>
                  </a:lnTo>
                  <a:cubicBezTo>
                    <a:pt x="1679" y="805"/>
                    <a:pt x="1819" y="595"/>
                    <a:pt x="1819" y="368"/>
                  </a:cubicBezTo>
                  <a:cubicBezTo>
                    <a:pt x="1819" y="158"/>
                    <a:pt x="1679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5"/>
            <p:cNvSpPr/>
            <p:nvPr/>
          </p:nvSpPr>
          <p:spPr>
            <a:xfrm>
              <a:off x="4777838" y="2029100"/>
              <a:ext cx="52900" cy="85675"/>
            </a:xfrm>
            <a:custGeom>
              <a:avLst/>
              <a:gdLst/>
              <a:ahLst/>
              <a:cxnLst/>
              <a:rect l="l" t="t" r="r" b="b"/>
              <a:pathLst>
                <a:path w="2116" h="3427" extrusionOk="0">
                  <a:moveTo>
                    <a:pt x="438" y="1"/>
                  </a:moveTo>
                  <a:cubicBezTo>
                    <a:pt x="228" y="1"/>
                    <a:pt x="1" y="158"/>
                    <a:pt x="1" y="368"/>
                  </a:cubicBezTo>
                  <a:lnTo>
                    <a:pt x="1" y="2990"/>
                  </a:lnTo>
                  <a:cubicBezTo>
                    <a:pt x="1" y="3217"/>
                    <a:pt x="228" y="3427"/>
                    <a:pt x="438" y="3427"/>
                  </a:cubicBezTo>
                  <a:lnTo>
                    <a:pt x="1749" y="3427"/>
                  </a:lnTo>
                  <a:cubicBezTo>
                    <a:pt x="1976" y="3427"/>
                    <a:pt x="2116" y="3217"/>
                    <a:pt x="2116" y="2990"/>
                  </a:cubicBezTo>
                  <a:cubicBezTo>
                    <a:pt x="2116" y="2780"/>
                    <a:pt x="1976" y="2623"/>
                    <a:pt x="1749" y="2623"/>
                  </a:cubicBezTo>
                  <a:lnTo>
                    <a:pt x="805" y="2623"/>
                  </a:lnTo>
                  <a:lnTo>
                    <a:pt x="805" y="2116"/>
                  </a:lnTo>
                  <a:lnTo>
                    <a:pt x="1679" y="2116"/>
                  </a:lnTo>
                  <a:cubicBezTo>
                    <a:pt x="1889" y="2116"/>
                    <a:pt x="2046" y="1906"/>
                    <a:pt x="2046" y="1679"/>
                  </a:cubicBezTo>
                  <a:cubicBezTo>
                    <a:pt x="2046" y="1469"/>
                    <a:pt x="1889" y="1312"/>
                    <a:pt x="1679" y="1312"/>
                  </a:cubicBezTo>
                  <a:lnTo>
                    <a:pt x="805" y="1312"/>
                  </a:lnTo>
                  <a:lnTo>
                    <a:pt x="805" y="805"/>
                  </a:lnTo>
                  <a:lnTo>
                    <a:pt x="1749" y="805"/>
                  </a:lnTo>
                  <a:cubicBezTo>
                    <a:pt x="1976" y="805"/>
                    <a:pt x="2116" y="595"/>
                    <a:pt x="2116" y="368"/>
                  </a:cubicBezTo>
                  <a:cubicBezTo>
                    <a:pt x="2116" y="158"/>
                    <a:pt x="1976" y="1"/>
                    <a:pt x="17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5"/>
            <p:cNvSpPr/>
            <p:nvPr/>
          </p:nvSpPr>
          <p:spPr>
            <a:xfrm>
              <a:off x="4876163" y="19473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298" y="1"/>
                    <a:pt x="141" y="71"/>
                    <a:pt x="71" y="141"/>
                  </a:cubicBezTo>
                  <a:cubicBezTo>
                    <a:pt x="1" y="210"/>
                    <a:pt x="1" y="298"/>
                    <a:pt x="1" y="438"/>
                  </a:cubicBezTo>
                  <a:cubicBezTo>
                    <a:pt x="1" y="508"/>
                    <a:pt x="1" y="578"/>
                    <a:pt x="71" y="735"/>
                  </a:cubicBezTo>
                  <a:cubicBezTo>
                    <a:pt x="141" y="805"/>
                    <a:pt x="298" y="805"/>
                    <a:pt x="368" y="805"/>
                  </a:cubicBezTo>
                  <a:cubicBezTo>
                    <a:pt x="508" y="805"/>
                    <a:pt x="578" y="805"/>
                    <a:pt x="665" y="735"/>
                  </a:cubicBezTo>
                  <a:cubicBezTo>
                    <a:pt x="735" y="578"/>
                    <a:pt x="805" y="508"/>
                    <a:pt x="805" y="438"/>
                  </a:cubicBezTo>
                  <a:cubicBezTo>
                    <a:pt x="805" y="298"/>
                    <a:pt x="735" y="210"/>
                    <a:pt x="665" y="141"/>
                  </a:cubicBezTo>
                  <a:cubicBezTo>
                    <a:pt x="578" y="71"/>
                    <a:pt x="50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3" name="Google Shape;2343;p55"/>
          <p:cNvGrpSpPr/>
          <p:nvPr/>
        </p:nvGrpSpPr>
        <p:grpSpPr>
          <a:xfrm>
            <a:off x="4693938" y="2550050"/>
            <a:ext cx="510025" cy="508300"/>
            <a:chOff x="4693938" y="2550050"/>
            <a:chExt cx="510025" cy="508300"/>
          </a:xfrm>
        </p:grpSpPr>
        <p:sp>
          <p:nvSpPr>
            <p:cNvPr id="2344" name="Google Shape;2344;p55"/>
            <p:cNvSpPr/>
            <p:nvPr/>
          </p:nvSpPr>
          <p:spPr>
            <a:xfrm>
              <a:off x="4987188" y="2601175"/>
              <a:ext cx="207600" cy="444050"/>
            </a:xfrm>
            <a:custGeom>
              <a:avLst/>
              <a:gdLst/>
              <a:ahLst/>
              <a:cxnLst/>
              <a:rect l="l" t="t" r="r" b="b"/>
              <a:pathLst>
                <a:path w="8304" h="17762" extrusionOk="0">
                  <a:moveTo>
                    <a:pt x="3357" y="1"/>
                  </a:moveTo>
                  <a:lnTo>
                    <a:pt x="3357" y="7500"/>
                  </a:lnTo>
                  <a:cubicBezTo>
                    <a:pt x="1381" y="8304"/>
                    <a:pt x="0" y="10262"/>
                    <a:pt x="0" y="12517"/>
                  </a:cubicBezTo>
                  <a:cubicBezTo>
                    <a:pt x="0" y="15070"/>
                    <a:pt x="1818" y="17185"/>
                    <a:pt x="4161" y="17762"/>
                  </a:cubicBezTo>
                  <a:cubicBezTo>
                    <a:pt x="6556" y="17185"/>
                    <a:pt x="8304" y="15070"/>
                    <a:pt x="8304" y="12517"/>
                  </a:cubicBezTo>
                  <a:cubicBezTo>
                    <a:pt x="8304" y="10262"/>
                    <a:pt x="6923" y="8304"/>
                    <a:pt x="4965" y="7500"/>
                  </a:cubicBezTo>
                  <a:lnTo>
                    <a:pt x="4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5"/>
            <p:cNvSpPr/>
            <p:nvPr/>
          </p:nvSpPr>
          <p:spPr>
            <a:xfrm>
              <a:off x="4985438" y="2881325"/>
              <a:ext cx="209350" cy="163900"/>
            </a:xfrm>
            <a:custGeom>
              <a:avLst/>
              <a:gdLst/>
              <a:ahLst/>
              <a:cxnLst/>
              <a:rect l="l" t="t" r="r" b="b"/>
              <a:pathLst>
                <a:path w="8374" h="6556" extrusionOk="0">
                  <a:moveTo>
                    <a:pt x="140" y="0"/>
                  </a:moveTo>
                  <a:cubicBezTo>
                    <a:pt x="70" y="437"/>
                    <a:pt x="0" y="804"/>
                    <a:pt x="0" y="1311"/>
                  </a:cubicBezTo>
                  <a:cubicBezTo>
                    <a:pt x="0" y="3864"/>
                    <a:pt x="1818" y="5979"/>
                    <a:pt x="4161" y="6556"/>
                  </a:cubicBezTo>
                  <a:cubicBezTo>
                    <a:pt x="6556" y="5979"/>
                    <a:pt x="8374" y="3864"/>
                    <a:pt x="8374" y="1311"/>
                  </a:cubicBezTo>
                  <a:cubicBezTo>
                    <a:pt x="8374" y="804"/>
                    <a:pt x="8304" y="437"/>
                    <a:pt x="8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5"/>
            <p:cNvSpPr/>
            <p:nvPr/>
          </p:nvSpPr>
          <p:spPr>
            <a:xfrm>
              <a:off x="4757738" y="2657550"/>
              <a:ext cx="282350" cy="391625"/>
            </a:xfrm>
            <a:custGeom>
              <a:avLst/>
              <a:gdLst/>
              <a:ahLst/>
              <a:cxnLst/>
              <a:rect l="l" t="t" r="r" b="b"/>
              <a:pathLst>
                <a:path w="11294" h="15665" extrusionOk="0">
                  <a:moveTo>
                    <a:pt x="4598" y="1"/>
                  </a:moveTo>
                  <a:lnTo>
                    <a:pt x="4598" y="6766"/>
                  </a:lnTo>
                  <a:lnTo>
                    <a:pt x="437" y="14056"/>
                  </a:lnTo>
                  <a:cubicBezTo>
                    <a:pt x="0" y="14720"/>
                    <a:pt x="507" y="15664"/>
                    <a:pt x="1311" y="15664"/>
                  </a:cubicBezTo>
                  <a:lnTo>
                    <a:pt x="9982" y="15664"/>
                  </a:lnTo>
                  <a:cubicBezTo>
                    <a:pt x="10786" y="15664"/>
                    <a:pt x="11293" y="14720"/>
                    <a:pt x="10926" y="14056"/>
                  </a:cubicBezTo>
                  <a:lnTo>
                    <a:pt x="6713" y="6766"/>
                  </a:lnTo>
                  <a:lnTo>
                    <a:pt x="67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5"/>
            <p:cNvSpPr/>
            <p:nvPr/>
          </p:nvSpPr>
          <p:spPr>
            <a:xfrm>
              <a:off x="4761663" y="2907100"/>
              <a:ext cx="278425" cy="142075"/>
            </a:xfrm>
            <a:custGeom>
              <a:avLst/>
              <a:gdLst/>
              <a:ahLst/>
              <a:cxnLst/>
              <a:rect l="l" t="t" r="r" b="b"/>
              <a:pathLst>
                <a:path w="11137" h="5683" extrusionOk="0">
                  <a:moveTo>
                    <a:pt x="2763" y="1"/>
                  </a:moveTo>
                  <a:lnTo>
                    <a:pt x="438" y="4074"/>
                  </a:lnTo>
                  <a:cubicBezTo>
                    <a:pt x="1" y="4738"/>
                    <a:pt x="508" y="5682"/>
                    <a:pt x="1312" y="5682"/>
                  </a:cubicBezTo>
                  <a:lnTo>
                    <a:pt x="9825" y="5682"/>
                  </a:lnTo>
                  <a:cubicBezTo>
                    <a:pt x="10629" y="5682"/>
                    <a:pt x="11136" y="4738"/>
                    <a:pt x="10769" y="4074"/>
                  </a:cubicBezTo>
                  <a:lnTo>
                    <a:pt x="8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5"/>
            <p:cNvSpPr/>
            <p:nvPr/>
          </p:nvSpPr>
          <p:spPr>
            <a:xfrm>
              <a:off x="5050988" y="2560975"/>
              <a:ext cx="89175" cy="40225"/>
            </a:xfrm>
            <a:custGeom>
              <a:avLst/>
              <a:gdLst/>
              <a:ahLst/>
              <a:cxnLst/>
              <a:rect l="l" t="t" r="r" b="b"/>
              <a:pathLst>
                <a:path w="3567" h="1609" extrusionOk="0">
                  <a:moveTo>
                    <a:pt x="805" y="0"/>
                  </a:moveTo>
                  <a:cubicBezTo>
                    <a:pt x="367" y="0"/>
                    <a:pt x="0" y="368"/>
                    <a:pt x="0" y="805"/>
                  </a:cubicBezTo>
                  <a:cubicBezTo>
                    <a:pt x="0" y="1242"/>
                    <a:pt x="367" y="1609"/>
                    <a:pt x="805" y="1609"/>
                  </a:cubicBezTo>
                  <a:lnTo>
                    <a:pt x="2762" y="1609"/>
                  </a:lnTo>
                  <a:cubicBezTo>
                    <a:pt x="3199" y="1609"/>
                    <a:pt x="3567" y="1242"/>
                    <a:pt x="3567" y="805"/>
                  </a:cubicBezTo>
                  <a:cubicBezTo>
                    <a:pt x="3567" y="368"/>
                    <a:pt x="3199" y="0"/>
                    <a:pt x="2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5"/>
            <p:cNvSpPr/>
            <p:nvPr/>
          </p:nvSpPr>
          <p:spPr>
            <a:xfrm>
              <a:off x="4854313" y="2617350"/>
              <a:ext cx="94875" cy="40225"/>
            </a:xfrm>
            <a:custGeom>
              <a:avLst/>
              <a:gdLst/>
              <a:ahLst/>
              <a:cxnLst/>
              <a:rect l="l" t="t" r="r" b="b"/>
              <a:pathLst>
                <a:path w="3795" h="1609" extrusionOk="0">
                  <a:moveTo>
                    <a:pt x="805" y="0"/>
                  </a:moveTo>
                  <a:cubicBezTo>
                    <a:pt x="368" y="0"/>
                    <a:pt x="1" y="368"/>
                    <a:pt x="1" y="805"/>
                  </a:cubicBezTo>
                  <a:cubicBezTo>
                    <a:pt x="1" y="1242"/>
                    <a:pt x="368" y="1609"/>
                    <a:pt x="805" y="1609"/>
                  </a:cubicBezTo>
                  <a:lnTo>
                    <a:pt x="2990" y="1609"/>
                  </a:lnTo>
                  <a:cubicBezTo>
                    <a:pt x="3427" y="1609"/>
                    <a:pt x="3794" y="1242"/>
                    <a:pt x="3794" y="805"/>
                  </a:cubicBezTo>
                  <a:cubicBezTo>
                    <a:pt x="3794" y="368"/>
                    <a:pt x="3427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5"/>
            <p:cNvSpPr/>
            <p:nvPr/>
          </p:nvSpPr>
          <p:spPr>
            <a:xfrm>
              <a:off x="5100363" y="2661050"/>
              <a:ext cx="19700" cy="20125"/>
            </a:xfrm>
            <a:custGeom>
              <a:avLst/>
              <a:gdLst/>
              <a:ahLst/>
              <a:cxnLst/>
              <a:rect l="l" t="t" r="r" b="b"/>
              <a:pathLst>
                <a:path w="788" h="805" extrusionOk="0">
                  <a:moveTo>
                    <a:pt x="438" y="1"/>
                  </a:moveTo>
                  <a:cubicBezTo>
                    <a:pt x="280" y="1"/>
                    <a:pt x="211" y="71"/>
                    <a:pt x="141" y="158"/>
                  </a:cubicBezTo>
                  <a:cubicBezTo>
                    <a:pt x="71" y="228"/>
                    <a:pt x="1" y="298"/>
                    <a:pt x="1" y="438"/>
                  </a:cubicBezTo>
                  <a:cubicBezTo>
                    <a:pt x="1" y="508"/>
                    <a:pt x="71" y="595"/>
                    <a:pt x="141" y="735"/>
                  </a:cubicBezTo>
                  <a:cubicBezTo>
                    <a:pt x="211" y="805"/>
                    <a:pt x="280" y="805"/>
                    <a:pt x="438" y="805"/>
                  </a:cubicBezTo>
                  <a:cubicBezTo>
                    <a:pt x="508" y="805"/>
                    <a:pt x="648" y="805"/>
                    <a:pt x="718" y="735"/>
                  </a:cubicBezTo>
                  <a:cubicBezTo>
                    <a:pt x="787" y="595"/>
                    <a:pt x="787" y="508"/>
                    <a:pt x="787" y="438"/>
                  </a:cubicBezTo>
                  <a:cubicBezTo>
                    <a:pt x="787" y="298"/>
                    <a:pt x="787" y="228"/>
                    <a:pt x="718" y="158"/>
                  </a:cubicBezTo>
                  <a:cubicBezTo>
                    <a:pt x="648" y="7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5"/>
            <p:cNvSpPr/>
            <p:nvPr/>
          </p:nvSpPr>
          <p:spPr>
            <a:xfrm>
              <a:off x="4693938" y="2550050"/>
              <a:ext cx="510025" cy="508300"/>
            </a:xfrm>
            <a:custGeom>
              <a:avLst/>
              <a:gdLst/>
              <a:ahLst/>
              <a:cxnLst/>
              <a:rect l="l" t="t" r="r" b="b"/>
              <a:pathLst>
                <a:path w="20401" h="20332" extrusionOk="0">
                  <a:moveTo>
                    <a:pt x="17044" y="805"/>
                  </a:moveTo>
                  <a:cubicBezTo>
                    <a:pt x="17272" y="805"/>
                    <a:pt x="17412" y="1014"/>
                    <a:pt x="17412" y="1242"/>
                  </a:cubicBezTo>
                  <a:cubicBezTo>
                    <a:pt x="17412" y="1451"/>
                    <a:pt x="17272" y="1609"/>
                    <a:pt x="17044" y="1609"/>
                  </a:cubicBezTo>
                  <a:lnTo>
                    <a:pt x="12324" y="1609"/>
                  </a:lnTo>
                  <a:cubicBezTo>
                    <a:pt x="12097" y="1609"/>
                    <a:pt x="11957" y="1451"/>
                    <a:pt x="11957" y="1242"/>
                  </a:cubicBezTo>
                  <a:cubicBezTo>
                    <a:pt x="11957" y="1014"/>
                    <a:pt x="12097" y="805"/>
                    <a:pt x="12324" y="805"/>
                  </a:cubicBezTo>
                  <a:close/>
                  <a:moveTo>
                    <a:pt x="9405" y="3130"/>
                  </a:moveTo>
                  <a:cubicBezTo>
                    <a:pt x="9615" y="3130"/>
                    <a:pt x="9842" y="3287"/>
                    <a:pt x="9842" y="3497"/>
                  </a:cubicBezTo>
                  <a:cubicBezTo>
                    <a:pt x="9842" y="3724"/>
                    <a:pt x="9615" y="3934"/>
                    <a:pt x="9405" y="3934"/>
                  </a:cubicBezTo>
                  <a:lnTo>
                    <a:pt x="4668" y="3934"/>
                  </a:lnTo>
                  <a:cubicBezTo>
                    <a:pt x="4458" y="3934"/>
                    <a:pt x="4301" y="3724"/>
                    <a:pt x="4301" y="3497"/>
                  </a:cubicBezTo>
                  <a:cubicBezTo>
                    <a:pt x="4301" y="3287"/>
                    <a:pt x="4458" y="3130"/>
                    <a:pt x="4668" y="3130"/>
                  </a:cubicBezTo>
                  <a:close/>
                  <a:moveTo>
                    <a:pt x="8898" y="4738"/>
                  </a:moveTo>
                  <a:lnTo>
                    <a:pt x="8898" y="11066"/>
                  </a:lnTo>
                  <a:lnTo>
                    <a:pt x="8898" y="11293"/>
                  </a:lnTo>
                  <a:lnTo>
                    <a:pt x="10419" y="13846"/>
                  </a:lnTo>
                  <a:lnTo>
                    <a:pt x="3654" y="13846"/>
                  </a:lnTo>
                  <a:lnTo>
                    <a:pt x="5175" y="11293"/>
                  </a:lnTo>
                  <a:cubicBezTo>
                    <a:pt x="5175" y="11223"/>
                    <a:pt x="5245" y="11153"/>
                    <a:pt x="5245" y="11066"/>
                  </a:cubicBezTo>
                  <a:lnTo>
                    <a:pt x="5245" y="4738"/>
                  </a:lnTo>
                  <a:close/>
                  <a:moveTo>
                    <a:pt x="10856" y="14650"/>
                  </a:moveTo>
                  <a:lnTo>
                    <a:pt x="13111" y="18496"/>
                  </a:lnTo>
                  <a:cubicBezTo>
                    <a:pt x="13268" y="18723"/>
                    <a:pt x="13268" y="19020"/>
                    <a:pt x="13111" y="19230"/>
                  </a:cubicBezTo>
                  <a:cubicBezTo>
                    <a:pt x="12971" y="19457"/>
                    <a:pt x="12762" y="19527"/>
                    <a:pt x="12534" y="19527"/>
                  </a:cubicBezTo>
                  <a:lnTo>
                    <a:pt x="1608" y="19527"/>
                  </a:lnTo>
                  <a:cubicBezTo>
                    <a:pt x="1311" y="19527"/>
                    <a:pt x="1101" y="19457"/>
                    <a:pt x="1032" y="19230"/>
                  </a:cubicBezTo>
                  <a:cubicBezTo>
                    <a:pt x="874" y="19020"/>
                    <a:pt x="874" y="18723"/>
                    <a:pt x="1032" y="18496"/>
                  </a:cubicBezTo>
                  <a:lnTo>
                    <a:pt x="3217" y="14650"/>
                  </a:lnTo>
                  <a:close/>
                  <a:moveTo>
                    <a:pt x="12324" y="0"/>
                  </a:moveTo>
                  <a:cubicBezTo>
                    <a:pt x="11660" y="0"/>
                    <a:pt x="11153" y="577"/>
                    <a:pt x="11153" y="1242"/>
                  </a:cubicBezTo>
                  <a:cubicBezTo>
                    <a:pt x="11153" y="1818"/>
                    <a:pt x="11590" y="2325"/>
                    <a:pt x="12167" y="2413"/>
                  </a:cubicBezTo>
                  <a:lnTo>
                    <a:pt x="12167" y="9248"/>
                  </a:lnTo>
                  <a:cubicBezTo>
                    <a:pt x="11730" y="9475"/>
                    <a:pt x="11293" y="9755"/>
                    <a:pt x="10926" y="10052"/>
                  </a:cubicBezTo>
                  <a:cubicBezTo>
                    <a:pt x="10489" y="10419"/>
                    <a:pt x="10139" y="10786"/>
                    <a:pt x="9842" y="11293"/>
                  </a:cubicBezTo>
                  <a:lnTo>
                    <a:pt x="9702" y="10996"/>
                  </a:lnTo>
                  <a:lnTo>
                    <a:pt x="9702" y="4668"/>
                  </a:lnTo>
                  <a:cubicBezTo>
                    <a:pt x="10209" y="4598"/>
                    <a:pt x="10576" y="4074"/>
                    <a:pt x="10576" y="3497"/>
                  </a:cubicBezTo>
                  <a:cubicBezTo>
                    <a:pt x="10576" y="2850"/>
                    <a:pt x="10052" y="2325"/>
                    <a:pt x="9405" y="2325"/>
                  </a:cubicBezTo>
                  <a:lnTo>
                    <a:pt x="4668" y="2325"/>
                  </a:lnTo>
                  <a:cubicBezTo>
                    <a:pt x="4021" y="2325"/>
                    <a:pt x="3496" y="2850"/>
                    <a:pt x="3496" y="3497"/>
                  </a:cubicBezTo>
                  <a:cubicBezTo>
                    <a:pt x="3496" y="4074"/>
                    <a:pt x="3863" y="4598"/>
                    <a:pt x="4458" y="4668"/>
                  </a:cubicBezTo>
                  <a:lnTo>
                    <a:pt x="4458" y="10996"/>
                  </a:lnTo>
                  <a:lnTo>
                    <a:pt x="297" y="18146"/>
                  </a:lnTo>
                  <a:cubicBezTo>
                    <a:pt x="0" y="18583"/>
                    <a:pt x="0" y="19160"/>
                    <a:pt x="297" y="19597"/>
                  </a:cubicBezTo>
                  <a:cubicBezTo>
                    <a:pt x="594" y="20034"/>
                    <a:pt x="1032" y="20331"/>
                    <a:pt x="1608" y="20331"/>
                  </a:cubicBezTo>
                  <a:lnTo>
                    <a:pt x="12534" y="20331"/>
                  </a:lnTo>
                  <a:cubicBezTo>
                    <a:pt x="12762" y="20331"/>
                    <a:pt x="12971" y="20244"/>
                    <a:pt x="13199" y="20174"/>
                  </a:cubicBezTo>
                  <a:cubicBezTo>
                    <a:pt x="13705" y="20244"/>
                    <a:pt x="14143" y="20331"/>
                    <a:pt x="14649" y="20331"/>
                  </a:cubicBezTo>
                  <a:cubicBezTo>
                    <a:pt x="17779" y="20331"/>
                    <a:pt x="20401" y="17779"/>
                    <a:pt x="20401" y="14562"/>
                  </a:cubicBezTo>
                  <a:cubicBezTo>
                    <a:pt x="20401" y="12237"/>
                    <a:pt x="19090" y="10192"/>
                    <a:pt x="17044" y="9248"/>
                  </a:cubicBezTo>
                  <a:lnTo>
                    <a:pt x="17044" y="6416"/>
                  </a:lnTo>
                  <a:cubicBezTo>
                    <a:pt x="17044" y="6189"/>
                    <a:pt x="16905" y="6049"/>
                    <a:pt x="16695" y="6049"/>
                  </a:cubicBezTo>
                  <a:cubicBezTo>
                    <a:pt x="16468" y="6049"/>
                    <a:pt x="16258" y="6189"/>
                    <a:pt x="16258" y="6416"/>
                  </a:cubicBezTo>
                  <a:lnTo>
                    <a:pt x="16258" y="9545"/>
                  </a:lnTo>
                  <a:cubicBezTo>
                    <a:pt x="16258" y="9685"/>
                    <a:pt x="16398" y="9842"/>
                    <a:pt x="16537" y="9912"/>
                  </a:cubicBezTo>
                  <a:cubicBezTo>
                    <a:pt x="17849" y="10489"/>
                    <a:pt x="18880" y="11503"/>
                    <a:pt x="19317" y="12814"/>
                  </a:cubicBezTo>
                  <a:lnTo>
                    <a:pt x="14282" y="12814"/>
                  </a:lnTo>
                  <a:cubicBezTo>
                    <a:pt x="14073" y="12814"/>
                    <a:pt x="13915" y="13041"/>
                    <a:pt x="13915" y="13251"/>
                  </a:cubicBezTo>
                  <a:cubicBezTo>
                    <a:pt x="13915" y="13478"/>
                    <a:pt x="14073" y="13618"/>
                    <a:pt x="14282" y="13618"/>
                  </a:cubicBezTo>
                  <a:lnTo>
                    <a:pt x="19527" y="13618"/>
                  </a:lnTo>
                  <a:cubicBezTo>
                    <a:pt x="19597" y="13915"/>
                    <a:pt x="19597" y="14213"/>
                    <a:pt x="19597" y="14562"/>
                  </a:cubicBezTo>
                  <a:cubicBezTo>
                    <a:pt x="19597" y="17272"/>
                    <a:pt x="17342" y="19527"/>
                    <a:pt x="14649" y="19527"/>
                  </a:cubicBezTo>
                  <a:lnTo>
                    <a:pt x="13845" y="19527"/>
                  </a:lnTo>
                  <a:cubicBezTo>
                    <a:pt x="14073" y="19090"/>
                    <a:pt x="14073" y="18583"/>
                    <a:pt x="13775" y="18146"/>
                  </a:cubicBezTo>
                  <a:lnTo>
                    <a:pt x="10279" y="12028"/>
                  </a:lnTo>
                  <a:cubicBezTo>
                    <a:pt x="10576" y="11503"/>
                    <a:pt x="10926" y="11066"/>
                    <a:pt x="11450" y="10629"/>
                  </a:cubicBezTo>
                  <a:cubicBezTo>
                    <a:pt x="11800" y="10349"/>
                    <a:pt x="12237" y="10122"/>
                    <a:pt x="12674" y="9912"/>
                  </a:cubicBezTo>
                  <a:cubicBezTo>
                    <a:pt x="12831" y="9842"/>
                    <a:pt x="12971" y="9685"/>
                    <a:pt x="12971" y="9545"/>
                  </a:cubicBezTo>
                  <a:lnTo>
                    <a:pt x="12971" y="2413"/>
                  </a:lnTo>
                  <a:lnTo>
                    <a:pt x="16258" y="2413"/>
                  </a:lnTo>
                  <a:lnTo>
                    <a:pt x="16258" y="3199"/>
                  </a:lnTo>
                  <a:cubicBezTo>
                    <a:pt x="16258" y="3427"/>
                    <a:pt x="16468" y="3636"/>
                    <a:pt x="16695" y="3636"/>
                  </a:cubicBezTo>
                  <a:cubicBezTo>
                    <a:pt x="16905" y="3636"/>
                    <a:pt x="17044" y="3427"/>
                    <a:pt x="17044" y="3199"/>
                  </a:cubicBezTo>
                  <a:lnTo>
                    <a:pt x="17044" y="2413"/>
                  </a:lnTo>
                  <a:cubicBezTo>
                    <a:pt x="17709" y="2413"/>
                    <a:pt x="18216" y="1888"/>
                    <a:pt x="18216" y="1242"/>
                  </a:cubicBezTo>
                  <a:cubicBezTo>
                    <a:pt x="18216" y="577"/>
                    <a:pt x="17709" y="0"/>
                    <a:pt x="17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5"/>
            <p:cNvSpPr/>
            <p:nvPr/>
          </p:nvSpPr>
          <p:spPr>
            <a:xfrm>
              <a:off x="4998113" y="28704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297" y="0"/>
                    <a:pt x="227" y="88"/>
                    <a:pt x="157" y="157"/>
                  </a:cubicBezTo>
                  <a:cubicBezTo>
                    <a:pt x="70" y="227"/>
                    <a:pt x="0" y="297"/>
                    <a:pt x="0" y="437"/>
                  </a:cubicBezTo>
                  <a:cubicBezTo>
                    <a:pt x="0" y="525"/>
                    <a:pt x="70" y="664"/>
                    <a:pt x="157" y="734"/>
                  </a:cubicBezTo>
                  <a:cubicBezTo>
                    <a:pt x="227" y="804"/>
                    <a:pt x="297" y="804"/>
                    <a:pt x="367" y="804"/>
                  </a:cubicBezTo>
                  <a:cubicBezTo>
                    <a:pt x="507" y="804"/>
                    <a:pt x="595" y="804"/>
                    <a:pt x="664" y="734"/>
                  </a:cubicBezTo>
                  <a:cubicBezTo>
                    <a:pt x="734" y="664"/>
                    <a:pt x="804" y="525"/>
                    <a:pt x="804" y="437"/>
                  </a:cubicBezTo>
                  <a:cubicBezTo>
                    <a:pt x="804" y="297"/>
                    <a:pt x="734" y="227"/>
                    <a:pt x="664" y="157"/>
                  </a:cubicBezTo>
                  <a:cubicBezTo>
                    <a:pt x="595" y="88"/>
                    <a:pt x="50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5"/>
            <p:cNvSpPr/>
            <p:nvPr/>
          </p:nvSpPr>
          <p:spPr>
            <a:xfrm>
              <a:off x="4881863" y="2726600"/>
              <a:ext cx="19675" cy="20125"/>
            </a:xfrm>
            <a:custGeom>
              <a:avLst/>
              <a:gdLst/>
              <a:ahLst/>
              <a:cxnLst/>
              <a:rect l="l" t="t" r="r" b="b"/>
              <a:pathLst>
                <a:path w="787" h="805" extrusionOk="0">
                  <a:moveTo>
                    <a:pt x="350" y="1"/>
                  </a:moveTo>
                  <a:cubicBezTo>
                    <a:pt x="280" y="1"/>
                    <a:pt x="140" y="71"/>
                    <a:pt x="70" y="158"/>
                  </a:cubicBezTo>
                  <a:cubicBezTo>
                    <a:pt x="0" y="228"/>
                    <a:pt x="0" y="298"/>
                    <a:pt x="0" y="438"/>
                  </a:cubicBezTo>
                  <a:cubicBezTo>
                    <a:pt x="0" y="508"/>
                    <a:pt x="0" y="665"/>
                    <a:pt x="70" y="735"/>
                  </a:cubicBezTo>
                  <a:cubicBezTo>
                    <a:pt x="140" y="805"/>
                    <a:pt x="280" y="805"/>
                    <a:pt x="350" y="805"/>
                  </a:cubicBezTo>
                  <a:cubicBezTo>
                    <a:pt x="507" y="805"/>
                    <a:pt x="577" y="805"/>
                    <a:pt x="647" y="735"/>
                  </a:cubicBezTo>
                  <a:cubicBezTo>
                    <a:pt x="717" y="665"/>
                    <a:pt x="787" y="508"/>
                    <a:pt x="787" y="438"/>
                  </a:cubicBezTo>
                  <a:cubicBezTo>
                    <a:pt x="787" y="298"/>
                    <a:pt x="717" y="228"/>
                    <a:pt x="647" y="158"/>
                  </a:cubicBezTo>
                  <a:cubicBezTo>
                    <a:pt x="577" y="71"/>
                    <a:pt x="507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5"/>
            <p:cNvSpPr/>
            <p:nvPr/>
          </p:nvSpPr>
          <p:spPr>
            <a:xfrm>
              <a:off x="4846888" y="2781225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38" y="1"/>
                  </a:moveTo>
                  <a:cubicBezTo>
                    <a:pt x="298" y="1"/>
                    <a:pt x="228" y="71"/>
                    <a:pt x="158" y="158"/>
                  </a:cubicBezTo>
                  <a:cubicBezTo>
                    <a:pt x="88" y="228"/>
                    <a:pt x="1" y="298"/>
                    <a:pt x="1" y="438"/>
                  </a:cubicBezTo>
                  <a:cubicBezTo>
                    <a:pt x="1" y="508"/>
                    <a:pt x="88" y="665"/>
                    <a:pt x="158" y="735"/>
                  </a:cubicBezTo>
                  <a:cubicBezTo>
                    <a:pt x="228" y="805"/>
                    <a:pt x="298" y="805"/>
                    <a:pt x="438" y="805"/>
                  </a:cubicBezTo>
                  <a:cubicBezTo>
                    <a:pt x="525" y="805"/>
                    <a:pt x="595" y="805"/>
                    <a:pt x="665" y="735"/>
                  </a:cubicBezTo>
                  <a:cubicBezTo>
                    <a:pt x="735" y="665"/>
                    <a:pt x="805" y="508"/>
                    <a:pt x="805" y="438"/>
                  </a:cubicBezTo>
                  <a:cubicBezTo>
                    <a:pt x="805" y="298"/>
                    <a:pt x="735" y="228"/>
                    <a:pt x="665" y="158"/>
                  </a:cubicBezTo>
                  <a:cubicBezTo>
                    <a:pt x="595" y="71"/>
                    <a:pt x="52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5"/>
            <p:cNvSpPr/>
            <p:nvPr/>
          </p:nvSpPr>
          <p:spPr>
            <a:xfrm>
              <a:off x="4876163" y="28433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0"/>
                  </a:moveTo>
                  <a:cubicBezTo>
                    <a:pt x="298" y="0"/>
                    <a:pt x="228" y="70"/>
                    <a:pt x="141" y="140"/>
                  </a:cubicBezTo>
                  <a:cubicBezTo>
                    <a:pt x="71" y="210"/>
                    <a:pt x="1" y="298"/>
                    <a:pt x="1" y="367"/>
                  </a:cubicBezTo>
                  <a:cubicBezTo>
                    <a:pt x="1" y="507"/>
                    <a:pt x="71" y="577"/>
                    <a:pt x="141" y="647"/>
                  </a:cubicBezTo>
                  <a:cubicBezTo>
                    <a:pt x="228" y="735"/>
                    <a:pt x="298" y="804"/>
                    <a:pt x="368" y="804"/>
                  </a:cubicBezTo>
                  <a:cubicBezTo>
                    <a:pt x="508" y="804"/>
                    <a:pt x="578" y="735"/>
                    <a:pt x="665" y="647"/>
                  </a:cubicBezTo>
                  <a:cubicBezTo>
                    <a:pt x="735" y="577"/>
                    <a:pt x="805" y="507"/>
                    <a:pt x="805" y="367"/>
                  </a:cubicBezTo>
                  <a:cubicBezTo>
                    <a:pt x="805" y="298"/>
                    <a:pt x="735" y="210"/>
                    <a:pt x="665" y="140"/>
                  </a:cubicBezTo>
                  <a:cubicBezTo>
                    <a:pt x="578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5"/>
            <p:cNvSpPr/>
            <p:nvPr/>
          </p:nvSpPr>
          <p:spPr>
            <a:xfrm>
              <a:off x="4797938" y="29398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1"/>
                  </a:moveTo>
                  <a:cubicBezTo>
                    <a:pt x="298" y="1"/>
                    <a:pt x="210" y="71"/>
                    <a:pt x="141" y="141"/>
                  </a:cubicBezTo>
                  <a:cubicBezTo>
                    <a:pt x="71" y="210"/>
                    <a:pt x="1" y="280"/>
                    <a:pt x="1" y="438"/>
                  </a:cubicBezTo>
                  <a:cubicBezTo>
                    <a:pt x="1" y="508"/>
                    <a:pt x="71" y="647"/>
                    <a:pt x="141" y="717"/>
                  </a:cubicBezTo>
                  <a:cubicBezTo>
                    <a:pt x="210" y="805"/>
                    <a:pt x="298" y="805"/>
                    <a:pt x="438" y="805"/>
                  </a:cubicBezTo>
                  <a:cubicBezTo>
                    <a:pt x="508" y="805"/>
                    <a:pt x="647" y="805"/>
                    <a:pt x="735" y="717"/>
                  </a:cubicBezTo>
                  <a:cubicBezTo>
                    <a:pt x="805" y="647"/>
                    <a:pt x="805" y="508"/>
                    <a:pt x="805" y="438"/>
                  </a:cubicBezTo>
                  <a:cubicBezTo>
                    <a:pt x="805" y="280"/>
                    <a:pt x="805" y="210"/>
                    <a:pt x="735" y="141"/>
                  </a:cubicBezTo>
                  <a:cubicBezTo>
                    <a:pt x="647" y="7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5"/>
            <p:cNvSpPr/>
            <p:nvPr/>
          </p:nvSpPr>
          <p:spPr>
            <a:xfrm>
              <a:off x="4914638" y="2983575"/>
              <a:ext cx="19675" cy="20125"/>
            </a:xfrm>
            <a:custGeom>
              <a:avLst/>
              <a:gdLst/>
              <a:ahLst/>
              <a:cxnLst/>
              <a:rect l="l" t="t" r="r" b="b"/>
              <a:pathLst>
                <a:path w="787" h="805" extrusionOk="0">
                  <a:moveTo>
                    <a:pt x="350" y="1"/>
                  </a:moveTo>
                  <a:cubicBezTo>
                    <a:pt x="280" y="1"/>
                    <a:pt x="140" y="71"/>
                    <a:pt x="70" y="141"/>
                  </a:cubicBezTo>
                  <a:cubicBezTo>
                    <a:pt x="0" y="211"/>
                    <a:pt x="0" y="281"/>
                    <a:pt x="0" y="438"/>
                  </a:cubicBezTo>
                  <a:cubicBezTo>
                    <a:pt x="0" y="508"/>
                    <a:pt x="0" y="648"/>
                    <a:pt x="70" y="718"/>
                  </a:cubicBezTo>
                  <a:cubicBezTo>
                    <a:pt x="140" y="805"/>
                    <a:pt x="280" y="805"/>
                    <a:pt x="350" y="805"/>
                  </a:cubicBezTo>
                  <a:cubicBezTo>
                    <a:pt x="507" y="805"/>
                    <a:pt x="577" y="805"/>
                    <a:pt x="647" y="718"/>
                  </a:cubicBezTo>
                  <a:cubicBezTo>
                    <a:pt x="717" y="648"/>
                    <a:pt x="787" y="508"/>
                    <a:pt x="787" y="438"/>
                  </a:cubicBezTo>
                  <a:cubicBezTo>
                    <a:pt x="787" y="281"/>
                    <a:pt x="717" y="211"/>
                    <a:pt x="647" y="141"/>
                  </a:cubicBezTo>
                  <a:cubicBezTo>
                    <a:pt x="577" y="71"/>
                    <a:pt x="507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5"/>
            <p:cNvSpPr/>
            <p:nvPr/>
          </p:nvSpPr>
          <p:spPr>
            <a:xfrm>
              <a:off x="5116538" y="29197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1"/>
                  </a:moveTo>
                  <a:cubicBezTo>
                    <a:pt x="298" y="1"/>
                    <a:pt x="228" y="70"/>
                    <a:pt x="140" y="140"/>
                  </a:cubicBezTo>
                  <a:cubicBezTo>
                    <a:pt x="71" y="210"/>
                    <a:pt x="1" y="298"/>
                    <a:pt x="1" y="368"/>
                  </a:cubicBezTo>
                  <a:cubicBezTo>
                    <a:pt x="1" y="508"/>
                    <a:pt x="71" y="577"/>
                    <a:pt x="140" y="647"/>
                  </a:cubicBezTo>
                  <a:cubicBezTo>
                    <a:pt x="228" y="735"/>
                    <a:pt x="298" y="805"/>
                    <a:pt x="438" y="805"/>
                  </a:cubicBezTo>
                  <a:cubicBezTo>
                    <a:pt x="508" y="805"/>
                    <a:pt x="665" y="735"/>
                    <a:pt x="735" y="647"/>
                  </a:cubicBezTo>
                  <a:cubicBezTo>
                    <a:pt x="805" y="577"/>
                    <a:pt x="805" y="508"/>
                    <a:pt x="805" y="368"/>
                  </a:cubicBezTo>
                  <a:cubicBezTo>
                    <a:pt x="805" y="298"/>
                    <a:pt x="805" y="210"/>
                    <a:pt x="735" y="140"/>
                  </a:cubicBezTo>
                  <a:cubicBezTo>
                    <a:pt x="665" y="70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5"/>
            <p:cNvSpPr/>
            <p:nvPr/>
          </p:nvSpPr>
          <p:spPr>
            <a:xfrm>
              <a:off x="5058413" y="29508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280" y="1"/>
                    <a:pt x="140" y="71"/>
                    <a:pt x="70" y="141"/>
                  </a:cubicBezTo>
                  <a:cubicBezTo>
                    <a:pt x="1" y="210"/>
                    <a:pt x="1" y="280"/>
                    <a:pt x="1" y="438"/>
                  </a:cubicBezTo>
                  <a:cubicBezTo>
                    <a:pt x="1" y="508"/>
                    <a:pt x="1" y="648"/>
                    <a:pt x="70" y="717"/>
                  </a:cubicBezTo>
                  <a:cubicBezTo>
                    <a:pt x="140" y="805"/>
                    <a:pt x="280" y="805"/>
                    <a:pt x="368" y="805"/>
                  </a:cubicBezTo>
                  <a:cubicBezTo>
                    <a:pt x="508" y="805"/>
                    <a:pt x="577" y="805"/>
                    <a:pt x="647" y="717"/>
                  </a:cubicBezTo>
                  <a:cubicBezTo>
                    <a:pt x="717" y="648"/>
                    <a:pt x="805" y="508"/>
                    <a:pt x="805" y="438"/>
                  </a:cubicBezTo>
                  <a:cubicBezTo>
                    <a:pt x="805" y="280"/>
                    <a:pt x="717" y="210"/>
                    <a:pt x="647" y="141"/>
                  </a:cubicBezTo>
                  <a:cubicBezTo>
                    <a:pt x="577" y="71"/>
                    <a:pt x="50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5"/>
            <p:cNvSpPr/>
            <p:nvPr/>
          </p:nvSpPr>
          <p:spPr>
            <a:xfrm>
              <a:off x="5078513" y="2821450"/>
              <a:ext cx="19700" cy="18375"/>
            </a:xfrm>
            <a:custGeom>
              <a:avLst/>
              <a:gdLst/>
              <a:ahLst/>
              <a:cxnLst/>
              <a:rect l="l" t="t" r="r" b="b"/>
              <a:pathLst>
                <a:path w="788" h="735" extrusionOk="0">
                  <a:moveTo>
                    <a:pt x="350" y="0"/>
                  </a:moveTo>
                  <a:cubicBezTo>
                    <a:pt x="280" y="0"/>
                    <a:pt x="210" y="0"/>
                    <a:pt x="141" y="70"/>
                  </a:cubicBezTo>
                  <a:cubicBezTo>
                    <a:pt x="71" y="140"/>
                    <a:pt x="1" y="297"/>
                    <a:pt x="1" y="367"/>
                  </a:cubicBezTo>
                  <a:cubicBezTo>
                    <a:pt x="1" y="437"/>
                    <a:pt x="71" y="577"/>
                    <a:pt x="141" y="647"/>
                  </a:cubicBezTo>
                  <a:cubicBezTo>
                    <a:pt x="210" y="734"/>
                    <a:pt x="280" y="734"/>
                    <a:pt x="350" y="734"/>
                  </a:cubicBezTo>
                  <a:cubicBezTo>
                    <a:pt x="508" y="734"/>
                    <a:pt x="578" y="734"/>
                    <a:pt x="648" y="647"/>
                  </a:cubicBezTo>
                  <a:cubicBezTo>
                    <a:pt x="717" y="577"/>
                    <a:pt x="787" y="437"/>
                    <a:pt x="787" y="367"/>
                  </a:cubicBezTo>
                  <a:cubicBezTo>
                    <a:pt x="787" y="297"/>
                    <a:pt x="717" y="140"/>
                    <a:pt x="648" y="70"/>
                  </a:cubicBezTo>
                  <a:cubicBezTo>
                    <a:pt x="578" y="0"/>
                    <a:pt x="508" y="0"/>
                    <a:pt x="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5"/>
            <p:cNvSpPr/>
            <p:nvPr/>
          </p:nvSpPr>
          <p:spPr>
            <a:xfrm>
              <a:off x="5041813" y="274670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367" y="1"/>
                  </a:moveTo>
                  <a:cubicBezTo>
                    <a:pt x="297" y="1"/>
                    <a:pt x="228" y="71"/>
                    <a:pt x="158" y="141"/>
                  </a:cubicBezTo>
                  <a:cubicBezTo>
                    <a:pt x="70" y="228"/>
                    <a:pt x="0" y="298"/>
                    <a:pt x="0" y="368"/>
                  </a:cubicBezTo>
                  <a:cubicBezTo>
                    <a:pt x="0" y="508"/>
                    <a:pt x="70" y="578"/>
                    <a:pt x="158" y="665"/>
                  </a:cubicBezTo>
                  <a:cubicBezTo>
                    <a:pt x="228" y="735"/>
                    <a:pt x="297" y="805"/>
                    <a:pt x="367" y="805"/>
                  </a:cubicBezTo>
                  <a:cubicBezTo>
                    <a:pt x="507" y="805"/>
                    <a:pt x="595" y="735"/>
                    <a:pt x="665" y="665"/>
                  </a:cubicBezTo>
                  <a:cubicBezTo>
                    <a:pt x="734" y="578"/>
                    <a:pt x="804" y="508"/>
                    <a:pt x="804" y="368"/>
                  </a:cubicBezTo>
                  <a:cubicBezTo>
                    <a:pt x="804" y="298"/>
                    <a:pt x="734" y="228"/>
                    <a:pt x="665" y="141"/>
                  </a:cubicBezTo>
                  <a:cubicBezTo>
                    <a:pt x="595" y="71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2" name="Google Shape;2362;p55"/>
          <p:cNvGrpSpPr/>
          <p:nvPr/>
        </p:nvGrpSpPr>
        <p:grpSpPr>
          <a:xfrm>
            <a:off x="4696113" y="3282075"/>
            <a:ext cx="507850" cy="508300"/>
            <a:chOff x="4696113" y="3282075"/>
            <a:chExt cx="507850" cy="508300"/>
          </a:xfrm>
        </p:grpSpPr>
        <p:sp>
          <p:nvSpPr>
            <p:cNvPr id="2363" name="Google Shape;2363;p55"/>
            <p:cNvSpPr/>
            <p:nvPr/>
          </p:nvSpPr>
          <p:spPr>
            <a:xfrm>
              <a:off x="4998113" y="3291250"/>
              <a:ext cx="196675" cy="247825"/>
            </a:xfrm>
            <a:custGeom>
              <a:avLst/>
              <a:gdLst/>
              <a:ahLst/>
              <a:cxnLst/>
              <a:rect l="l" t="t" r="r" b="b"/>
              <a:pathLst>
                <a:path w="7867" h="9913" extrusionOk="0">
                  <a:moveTo>
                    <a:pt x="664" y="1"/>
                  </a:moveTo>
                  <a:cubicBezTo>
                    <a:pt x="297" y="1"/>
                    <a:pt x="0" y="298"/>
                    <a:pt x="0" y="647"/>
                  </a:cubicBezTo>
                  <a:lnTo>
                    <a:pt x="0" y="9248"/>
                  </a:lnTo>
                  <a:cubicBezTo>
                    <a:pt x="0" y="9615"/>
                    <a:pt x="297" y="9913"/>
                    <a:pt x="664" y="9913"/>
                  </a:cubicBezTo>
                  <a:lnTo>
                    <a:pt x="7220" y="9913"/>
                  </a:lnTo>
                  <a:cubicBezTo>
                    <a:pt x="7587" y="9913"/>
                    <a:pt x="7867" y="9615"/>
                    <a:pt x="7867" y="9248"/>
                  </a:cubicBezTo>
                  <a:lnTo>
                    <a:pt x="7867" y="647"/>
                  </a:lnTo>
                  <a:cubicBezTo>
                    <a:pt x="7867" y="298"/>
                    <a:pt x="7587" y="1"/>
                    <a:pt x="7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5"/>
            <p:cNvSpPr/>
            <p:nvPr/>
          </p:nvSpPr>
          <p:spPr>
            <a:xfrm>
              <a:off x="4765163" y="3544300"/>
              <a:ext cx="58150" cy="54650"/>
            </a:xfrm>
            <a:custGeom>
              <a:avLst/>
              <a:gdLst/>
              <a:ahLst/>
              <a:cxnLst/>
              <a:rect l="l" t="t" r="r" b="b"/>
              <a:pathLst>
                <a:path w="2326" h="2186" extrusionOk="0">
                  <a:moveTo>
                    <a:pt x="1" y="0"/>
                  </a:moveTo>
                  <a:lnTo>
                    <a:pt x="1" y="2186"/>
                  </a:lnTo>
                  <a:lnTo>
                    <a:pt x="2326" y="2186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5"/>
            <p:cNvSpPr/>
            <p:nvPr/>
          </p:nvSpPr>
          <p:spPr>
            <a:xfrm>
              <a:off x="4765163" y="3473500"/>
              <a:ext cx="160425" cy="127200"/>
            </a:xfrm>
            <a:custGeom>
              <a:avLst/>
              <a:gdLst/>
              <a:ahLst/>
              <a:cxnLst/>
              <a:rect l="l" t="t" r="r" b="b"/>
              <a:pathLst>
                <a:path w="6417" h="5088" extrusionOk="0">
                  <a:moveTo>
                    <a:pt x="2046" y="0"/>
                  </a:moveTo>
                  <a:cubicBezTo>
                    <a:pt x="875" y="210"/>
                    <a:pt x="1" y="1311"/>
                    <a:pt x="1" y="2535"/>
                  </a:cubicBezTo>
                  <a:lnTo>
                    <a:pt x="1" y="5087"/>
                  </a:lnTo>
                  <a:lnTo>
                    <a:pt x="2326" y="2623"/>
                  </a:lnTo>
                  <a:lnTo>
                    <a:pt x="3130" y="3409"/>
                  </a:lnTo>
                  <a:cubicBezTo>
                    <a:pt x="3270" y="3567"/>
                    <a:pt x="3497" y="3636"/>
                    <a:pt x="3707" y="3706"/>
                  </a:cubicBezTo>
                  <a:lnTo>
                    <a:pt x="4668" y="2623"/>
                  </a:lnTo>
                  <a:lnTo>
                    <a:pt x="4878" y="2902"/>
                  </a:lnTo>
                  <a:lnTo>
                    <a:pt x="6416" y="1381"/>
                  </a:lnTo>
                  <a:lnTo>
                    <a:pt x="6329" y="1381"/>
                  </a:lnTo>
                  <a:lnTo>
                    <a:pt x="6259" y="1451"/>
                  </a:lnTo>
                  <a:lnTo>
                    <a:pt x="6049" y="1154"/>
                  </a:lnTo>
                  <a:cubicBezTo>
                    <a:pt x="5892" y="944"/>
                    <a:pt x="5682" y="717"/>
                    <a:pt x="5455" y="507"/>
                  </a:cubicBezTo>
                  <a:lnTo>
                    <a:pt x="3864" y="1451"/>
                  </a:lnTo>
                  <a:lnTo>
                    <a:pt x="3707" y="1154"/>
                  </a:lnTo>
                  <a:cubicBezTo>
                    <a:pt x="3357" y="577"/>
                    <a:pt x="2693" y="14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5"/>
            <p:cNvSpPr/>
            <p:nvPr/>
          </p:nvSpPr>
          <p:spPr>
            <a:xfrm>
              <a:off x="4777838" y="3588000"/>
              <a:ext cx="45475" cy="193200"/>
            </a:xfrm>
            <a:custGeom>
              <a:avLst/>
              <a:gdLst/>
              <a:ahLst/>
              <a:cxnLst/>
              <a:rect l="l" t="t" r="r" b="b"/>
              <a:pathLst>
                <a:path w="1819" h="7728" extrusionOk="0">
                  <a:moveTo>
                    <a:pt x="1" y="0"/>
                  </a:moveTo>
                  <a:lnTo>
                    <a:pt x="1" y="7727"/>
                  </a:lnTo>
                  <a:lnTo>
                    <a:pt x="1819" y="772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5"/>
            <p:cNvSpPr/>
            <p:nvPr/>
          </p:nvSpPr>
          <p:spPr>
            <a:xfrm>
              <a:off x="4781338" y="3404000"/>
              <a:ext cx="34975" cy="63850"/>
            </a:xfrm>
            <a:custGeom>
              <a:avLst/>
              <a:gdLst/>
              <a:ahLst/>
              <a:cxnLst/>
              <a:rect l="l" t="t" r="r" b="b"/>
              <a:pathLst>
                <a:path w="1399" h="2554" extrusionOk="0">
                  <a:moveTo>
                    <a:pt x="665" y="1"/>
                  </a:moveTo>
                  <a:cubicBezTo>
                    <a:pt x="298" y="228"/>
                    <a:pt x="0" y="665"/>
                    <a:pt x="0" y="1102"/>
                  </a:cubicBezTo>
                  <a:lnTo>
                    <a:pt x="0" y="1469"/>
                  </a:lnTo>
                  <a:cubicBezTo>
                    <a:pt x="0" y="1906"/>
                    <a:pt x="298" y="2343"/>
                    <a:pt x="665" y="2553"/>
                  </a:cubicBezTo>
                  <a:cubicBezTo>
                    <a:pt x="1102" y="2343"/>
                    <a:pt x="1399" y="1906"/>
                    <a:pt x="1399" y="1469"/>
                  </a:cubicBezTo>
                  <a:lnTo>
                    <a:pt x="1399" y="1102"/>
                  </a:lnTo>
                  <a:cubicBezTo>
                    <a:pt x="1399" y="665"/>
                    <a:pt x="1102" y="228"/>
                    <a:pt x="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5"/>
            <p:cNvSpPr/>
            <p:nvPr/>
          </p:nvSpPr>
          <p:spPr>
            <a:xfrm>
              <a:off x="4812363" y="3659225"/>
              <a:ext cx="20125" cy="17950"/>
            </a:xfrm>
            <a:custGeom>
              <a:avLst/>
              <a:gdLst/>
              <a:ahLst/>
              <a:cxnLst/>
              <a:rect l="l" t="t" r="r" b="b"/>
              <a:pathLst>
                <a:path w="805" h="718" extrusionOk="0">
                  <a:moveTo>
                    <a:pt x="438" y="1"/>
                  </a:moveTo>
                  <a:cubicBezTo>
                    <a:pt x="368" y="1"/>
                    <a:pt x="228" y="1"/>
                    <a:pt x="158" y="71"/>
                  </a:cubicBezTo>
                  <a:cubicBezTo>
                    <a:pt x="70" y="141"/>
                    <a:pt x="1" y="281"/>
                    <a:pt x="1" y="351"/>
                  </a:cubicBezTo>
                  <a:cubicBezTo>
                    <a:pt x="1" y="438"/>
                    <a:pt x="70" y="578"/>
                    <a:pt x="158" y="648"/>
                  </a:cubicBezTo>
                  <a:cubicBezTo>
                    <a:pt x="228" y="718"/>
                    <a:pt x="368" y="718"/>
                    <a:pt x="438" y="718"/>
                  </a:cubicBezTo>
                  <a:cubicBezTo>
                    <a:pt x="508" y="718"/>
                    <a:pt x="665" y="718"/>
                    <a:pt x="735" y="648"/>
                  </a:cubicBezTo>
                  <a:cubicBezTo>
                    <a:pt x="805" y="578"/>
                    <a:pt x="805" y="438"/>
                    <a:pt x="805" y="351"/>
                  </a:cubicBezTo>
                  <a:cubicBezTo>
                    <a:pt x="805" y="281"/>
                    <a:pt x="805" y="141"/>
                    <a:pt x="735" y="71"/>
                  </a:cubicBezTo>
                  <a:cubicBezTo>
                    <a:pt x="665" y="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5"/>
            <p:cNvSpPr/>
            <p:nvPr/>
          </p:nvSpPr>
          <p:spPr>
            <a:xfrm>
              <a:off x="4696113" y="3282075"/>
              <a:ext cx="507850" cy="508300"/>
            </a:xfrm>
            <a:custGeom>
              <a:avLst/>
              <a:gdLst/>
              <a:ahLst/>
              <a:cxnLst/>
              <a:rect l="l" t="t" r="r" b="b"/>
              <a:pathLst>
                <a:path w="20314" h="20332" extrusionOk="0">
                  <a:moveTo>
                    <a:pt x="3497" y="5105"/>
                  </a:moveTo>
                  <a:cubicBezTo>
                    <a:pt x="4004" y="5105"/>
                    <a:pt x="4371" y="5542"/>
                    <a:pt x="4371" y="5979"/>
                  </a:cubicBezTo>
                  <a:lnTo>
                    <a:pt x="4371" y="6346"/>
                  </a:lnTo>
                  <a:cubicBezTo>
                    <a:pt x="4371" y="6783"/>
                    <a:pt x="4004" y="7220"/>
                    <a:pt x="3497" y="7220"/>
                  </a:cubicBezTo>
                  <a:cubicBezTo>
                    <a:pt x="2972" y="7220"/>
                    <a:pt x="2623" y="6783"/>
                    <a:pt x="2623" y="6346"/>
                  </a:cubicBezTo>
                  <a:lnTo>
                    <a:pt x="2623" y="5979"/>
                  </a:lnTo>
                  <a:cubicBezTo>
                    <a:pt x="2623" y="5542"/>
                    <a:pt x="2972" y="5105"/>
                    <a:pt x="3497" y="5105"/>
                  </a:cubicBezTo>
                  <a:close/>
                  <a:moveTo>
                    <a:pt x="4283" y="8007"/>
                  </a:moveTo>
                  <a:cubicBezTo>
                    <a:pt x="5018" y="8007"/>
                    <a:pt x="5752" y="8374"/>
                    <a:pt x="6119" y="9038"/>
                  </a:cubicBezTo>
                  <a:lnTo>
                    <a:pt x="6329" y="9318"/>
                  </a:lnTo>
                  <a:cubicBezTo>
                    <a:pt x="6374" y="9464"/>
                    <a:pt x="6513" y="9516"/>
                    <a:pt x="6643" y="9516"/>
                  </a:cubicBezTo>
                  <a:cubicBezTo>
                    <a:pt x="6716" y="9516"/>
                    <a:pt x="6786" y="9500"/>
                    <a:pt x="6836" y="9475"/>
                  </a:cubicBezTo>
                  <a:lnTo>
                    <a:pt x="8217" y="8671"/>
                  </a:lnTo>
                  <a:lnTo>
                    <a:pt x="8584" y="9038"/>
                  </a:lnTo>
                  <a:lnTo>
                    <a:pt x="6836" y="10787"/>
                  </a:lnTo>
                  <a:cubicBezTo>
                    <a:pt x="6731" y="10891"/>
                    <a:pt x="6604" y="10944"/>
                    <a:pt x="6486" y="10944"/>
                  </a:cubicBezTo>
                  <a:cubicBezTo>
                    <a:pt x="6368" y="10944"/>
                    <a:pt x="6259" y="10891"/>
                    <a:pt x="6189" y="10787"/>
                  </a:cubicBezTo>
                  <a:lnTo>
                    <a:pt x="5455" y="10122"/>
                  </a:lnTo>
                  <a:lnTo>
                    <a:pt x="5455" y="9755"/>
                  </a:lnTo>
                  <a:cubicBezTo>
                    <a:pt x="5455" y="9545"/>
                    <a:pt x="5315" y="9405"/>
                    <a:pt x="5088" y="9405"/>
                  </a:cubicBezTo>
                  <a:cubicBezTo>
                    <a:pt x="4878" y="9405"/>
                    <a:pt x="4720" y="9545"/>
                    <a:pt x="4720" y="9755"/>
                  </a:cubicBezTo>
                  <a:lnTo>
                    <a:pt x="4720" y="12237"/>
                  </a:lnTo>
                  <a:lnTo>
                    <a:pt x="2326" y="12237"/>
                  </a:lnTo>
                  <a:lnTo>
                    <a:pt x="2326" y="9755"/>
                  </a:lnTo>
                  <a:cubicBezTo>
                    <a:pt x="2326" y="9545"/>
                    <a:pt x="2098" y="9405"/>
                    <a:pt x="1889" y="9405"/>
                  </a:cubicBezTo>
                  <a:cubicBezTo>
                    <a:pt x="1661" y="9405"/>
                    <a:pt x="1521" y="9545"/>
                    <a:pt x="1521" y="9755"/>
                  </a:cubicBezTo>
                  <a:lnTo>
                    <a:pt x="1521" y="13549"/>
                  </a:lnTo>
                  <a:lnTo>
                    <a:pt x="1154" y="13549"/>
                  </a:lnTo>
                  <a:cubicBezTo>
                    <a:pt x="945" y="13549"/>
                    <a:pt x="787" y="13409"/>
                    <a:pt x="787" y="13181"/>
                  </a:cubicBezTo>
                  <a:lnTo>
                    <a:pt x="787" y="10192"/>
                  </a:lnTo>
                  <a:cubicBezTo>
                    <a:pt x="787" y="8968"/>
                    <a:pt x="1819" y="8007"/>
                    <a:pt x="2972" y="8007"/>
                  </a:cubicBezTo>
                  <a:close/>
                  <a:moveTo>
                    <a:pt x="8654" y="1"/>
                  </a:moveTo>
                  <a:cubicBezTo>
                    <a:pt x="8007" y="1"/>
                    <a:pt x="7500" y="508"/>
                    <a:pt x="7500" y="1172"/>
                  </a:cubicBezTo>
                  <a:lnTo>
                    <a:pt x="7500" y="8164"/>
                  </a:lnTo>
                  <a:lnTo>
                    <a:pt x="6766" y="8601"/>
                  </a:lnTo>
                  <a:cubicBezTo>
                    <a:pt x="6329" y="7867"/>
                    <a:pt x="5682" y="7430"/>
                    <a:pt x="4878" y="7290"/>
                  </a:cubicBezTo>
                  <a:cubicBezTo>
                    <a:pt x="5088" y="6993"/>
                    <a:pt x="5158" y="6696"/>
                    <a:pt x="5158" y="6346"/>
                  </a:cubicBezTo>
                  <a:lnTo>
                    <a:pt x="5158" y="5979"/>
                  </a:lnTo>
                  <a:cubicBezTo>
                    <a:pt x="5158" y="5105"/>
                    <a:pt x="4441" y="4301"/>
                    <a:pt x="3497" y="4301"/>
                  </a:cubicBezTo>
                  <a:cubicBezTo>
                    <a:pt x="2535" y="4301"/>
                    <a:pt x="1819" y="5105"/>
                    <a:pt x="1819" y="5979"/>
                  </a:cubicBezTo>
                  <a:lnTo>
                    <a:pt x="1819" y="6346"/>
                  </a:lnTo>
                  <a:cubicBezTo>
                    <a:pt x="1819" y="6696"/>
                    <a:pt x="1958" y="7063"/>
                    <a:pt x="2186" y="7290"/>
                  </a:cubicBezTo>
                  <a:cubicBezTo>
                    <a:pt x="945" y="7657"/>
                    <a:pt x="1" y="8811"/>
                    <a:pt x="1" y="10192"/>
                  </a:cubicBezTo>
                  <a:lnTo>
                    <a:pt x="1" y="13181"/>
                  </a:lnTo>
                  <a:cubicBezTo>
                    <a:pt x="1" y="13846"/>
                    <a:pt x="507" y="14353"/>
                    <a:pt x="1154" y="14353"/>
                  </a:cubicBezTo>
                  <a:lnTo>
                    <a:pt x="1521" y="14353"/>
                  </a:lnTo>
                  <a:lnTo>
                    <a:pt x="1521" y="19964"/>
                  </a:lnTo>
                  <a:cubicBezTo>
                    <a:pt x="1521" y="20174"/>
                    <a:pt x="1661" y="20331"/>
                    <a:pt x="1889" y="20331"/>
                  </a:cubicBezTo>
                  <a:lnTo>
                    <a:pt x="5088" y="20331"/>
                  </a:lnTo>
                  <a:cubicBezTo>
                    <a:pt x="5315" y="20331"/>
                    <a:pt x="5455" y="20174"/>
                    <a:pt x="5455" y="19964"/>
                  </a:cubicBezTo>
                  <a:lnTo>
                    <a:pt x="5455" y="17045"/>
                  </a:lnTo>
                  <a:cubicBezTo>
                    <a:pt x="5455" y="16835"/>
                    <a:pt x="5315" y="16678"/>
                    <a:pt x="5088" y="16678"/>
                  </a:cubicBezTo>
                  <a:cubicBezTo>
                    <a:pt x="4878" y="16678"/>
                    <a:pt x="4720" y="16835"/>
                    <a:pt x="4720" y="17045"/>
                  </a:cubicBezTo>
                  <a:lnTo>
                    <a:pt x="4720" y="19527"/>
                  </a:lnTo>
                  <a:lnTo>
                    <a:pt x="3934" y="19527"/>
                  </a:lnTo>
                  <a:lnTo>
                    <a:pt x="3934" y="14930"/>
                  </a:lnTo>
                  <a:lnTo>
                    <a:pt x="3934" y="14860"/>
                  </a:lnTo>
                  <a:lnTo>
                    <a:pt x="3934" y="14493"/>
                  </a:lnTo>
                  <a:cubicBezTo>
                    <a:pt x="3934" y="14283"/>
                    <a:pt x="3707" y="14125"/>
                    <a:pt x="3497" y="14125"/>
                  </a:cubicBezTo>
                  <a:cubicBezTo>
                    <a:pt x="3270" y="14125"/>
                    <a:pt x="3130" y="14283"/>
                    <a:pt x="3130" y="14493"/>
                  </a:cubicBezTo>
                  <a:lnTo>
                    <a:pt x="3130" y="19527"/>
                  </a:lnTo>
                  <a:lnTo>
                    <a:pt x="2326" y="19527"/>
                  </a:lnTo>
                  <a:lnTo>
                    <a:pt x="2326" y="13042"/>
                  </a:lnTo>
                  <a:lnTo>
                    <a:pt x="4720" y="13042"/>
                  </a:lnTo>
                  <a:lnTo>
                    <a:pt x="4720" y="13986"/>
                  </a:lnTo>
                  <a:cubicBezTo>
                    <a:pt x="4720" y="14213"/>
                    <a:pt x="4878" y="14353"/>
                    <a:pt x="5088" y="14353"/>
                  </a:cubicBezTo>
                  <a:cubicBezTo>
                    <a:pt x="5315" y="14353"/>
                    <a:pt x="5455" y="14213"/>
                    <a:pt x="5455" y="13986"/>
                  </a:cubicBezTo>
                  <a:lnTo>
                    <a:pt x="5455" y="11224"/>
                  </a:lnTo>
                  <a:lnTo>
                    <a:pt x="5595" y="11363"/>
                  </a:lnTo>
                  <a:cubicBezTo>
                    <a:pt x="5857" y="11617"/>
                    <a:pt x="6185" y="11744"/>
                    <a:pt x="6512" y="11744"/>
                  </a:cubicBezTo>
                  <a:cubicBezTo>
                    <a:pt x="6840" y="11744"/>
                    <a:pt x="7168" y="11617"/>
                    <a:pt x="7430" y="11363"/>
                  </a:cubicBezTo>
                  <a:lnTo>
                    <a:pt x="9388" y="9318"/>
                  </a:lnTo>
                  <a:cubicBezTo>
                    <a:pt x="9528" y="9178"/>
                    <a:pt x="9615" y="8968"/>
                    <a:pt x="9458" y="8811"/>
                  </a:cubicBezTo>
                  <a:lnTo>
                    <a:pt x="9318" y="8601"/>
                  </a:lnTo>
                  <a:lnTo>
                    <a:pt x="11136" y="6783"/>
                  </a:lnTo>
                  <a:cubicBezTo>
                    <a:pt x="11276" y="6626"/>
                    <a:pt x="11276" y="6416"/>
                    <a:pt x="11136" y="6259"/>
                  </a:cubicBezTo>
                  <a:cubicBezTo>
                    <a:pt x="11031" y="6189"/>
                    <a:pt x="10922" y="6154"/>
                    <a:pt x="10821" y="6154"/>
                  </a:cubicBezTo>
                  <a:cubicBezTo>
                    <a:pt x="10721" y="6154"/>
                    <a:pt x="10629" y="6189"/>
                    <a:pt x="10559" y="6259"/>
                  </a:cubicBezTo>
                  <a:lnTo>
                    <a:pt x="8811" y="8007"/>
                  </a:lnTo>
                  <a:lnTo>
                    <a:pt x="8654" y="7867"/>
                  </a:lnTo>
                  <a:cubicBezTo>
                    <a:pt x="8584" y="7797"/>
                    <a:pt x="8374" y="7727"/>
                    <a:pt x="8304" y="7727"/>
                  </a:cubicBezTo>
                  <a:lnTo>
                    <a:pt x="8304" y="1172"/>
                  </a:lnTo>
                  <a:cubicBezTo>
                    <a:pt x="8304" y="945"/>
                    <a:pt x="8444" y="805"/>
                    <a:pt x="8654" y="805"/>
                  </a:cubicBezTo>
                  <a:lnTo>
                    <a:pt x="19143" y="805"/>
                  </a:lnTo>
                  <a:cubicBezTo>
                    <a:pt x="19370" y="805"/>
                    <a:pt x="19580" y="945"/>
                    <a:pt x="19580" y="1172"/>
                  </a:cubicBezTo>
                  <a:lnTo>
                    <a:pt x="19580" y="9475"/>
                  </a:lnTo>
                  <a:cubicBezTo>
                    <a:pt x="19580" y="9685"/>
                    <a:pt x="19370" y="9843"/>
                    <a:pt x="19143" y="9843"/>
                  </a:cubicBezTo>
                  <a:lnTo>
                    <a:pt x="11800" y="9843"/>
                  </a:lnTo>
                  <a:cubicBezTo>
                    <a:pt x="11573" y="9843"/>
                    <a:pt x="11363" y="10052"/>
                    <a:pt x="11363" y="10280"/>
                  </a:cubicBezTo>
                  <a:cubicBezTo>
                    <a:pt x="11363" y="10489"/>
                    <a:pt x="11573" y="10629"/>
                    <a:pt x="11800" y="10629"/>
                  </a:cubicBezTo>
                  <a:lnTo>
                    <a:pt x="19143" y="10629"/>
                  </a:lnTo>
                  <a:cubicBezTo>
                    <a:pt x="19807" y="10629"/>
                    <a:pt x="20314" y="10122"/>
                    <a:pt x="20314" y="9475"/>
                  </a:cubicBezTo>
                  <a:lnTo>
                    <a:pt x="20314" y="1172"/>
                  </a:lnTo>
                  <a:cubicBezTo>
                    <a:pt x="20314" y="508"/>
                    <a:pt x="19807" y="1"/>
                    <a:pt x="19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5"/>
            <p:cNvSpPr/>
            <p:nvPr/>
          </p:nvSpPr>
          <p:spPr>
            <a:xfrm>
              <a:off x="4939988" y="3528125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367" y="1"/>
                  </a:moveTo>
                  <a:cubicBezTo>
                    <a:pt x="297" y="1"/>
                    <a:pt x="140" y="70"/>
                    <a:pt x="70" y="140"/>
                  </a:cubicBezTo>
                  <a:cubicBezTo>
                    <a:pt x="0" y="210"/>
                    <a:pt x="0" y="280"/>
                    <a:pt x="0" y="438"/>
                  </a:cubicBezTo>
                  <a:cubicBezTo>
                    <a:pt x="0" y="507"/>
                    <a:pt x="0" y="647"/>
                    <a:pt x="70" y="717"/>
                  </a:cubicBezTo>
                  <a:cubicBezTo>
                    <a:pt x="140" y="787"/>
                    <a:pt x="297" y="787"/>
                    <a:pt x="367" y="787"/>
                  </a:cubicBezTo>
                  <a:cubicBezTo>
                    <a:pt x="507" y="787"/>
                    <a:pt x="577" y="787"/>
                    <a:pt x="647" y="717"/>
                  </a:cubicBezTo>
                  <a:cubicBezTo>
                    <a:pt x="734" y="647"/>
                    <a:pt x="804" y="507"/>
                    <a:pt x="804" y="438"/>
                  </a:cubicBezTo>
                  <a:cubicBezTo>
                    <a:pt x="804" y="280"/>
                    <a:pt x="734" y="210"/>
                    <a:pt x="647" y="140"/>
                  </a:cubicBezTo>
                  <a:cubicBezTo>
                    <a:pt x="577" y="70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5"/>
            <p:cNvSpPr/>
            <p:nvPr/>
          </p:nvSpPr>
          <p:spPr>
            <a:xfrm>
              <a:off x="4947413" y="3346900"/>
              <a:ext cx="41550" cy="82925"/>
            </a:xfrm>
            <a:custGeom>
              <a:avLst/>
              <a:gdLst/>
              <a:ahLst/>
              <a:cxnLst/>
              <a:rect l="l" t="t" r="r" b="b"/>
              <a:pathLst>
                <a:path w="1662" h="3317" extrusionOk="0">
                  <a:moveTo>
                    <a:pt x="1247" y="1"/>
                  </a:moveTo>
                  <a:cubicBezTo>
                    <a:pt x="1142" y="1"/>
                    <a:pt x="1043" y="50"/>
                    <a:pt x="944" y="100"/>
                  </a:cubicBezTo>
                  <a:lnTo>
                    <a:pt x="140" y="974"/>
                  </a:lnTo>
                  <a:cubicBezTo>
                    <a:pt x="0" y="1131"/>
                    <a:pt x="0" y="1411"/>
                    <a:pt x="140" y="1568"/>
                  </a:cubicBezTo>
                  <a:cubicBezTo>
                    <a:pt x="210" y="1638"/>
                    <a:pt x="302" y="1673"/>
                    <a:pt x="402" y="1673"/>
                  </a:cubicBezTo>
                  <a:cubicBezTo>
                    <a:pt x="503" y="1673"/>
                    <a:pt x="612" y="1638"/>
                    <a:pt x="717" y="1568"/>
                  </a:cubicBezTo>
                  <a:lnTo>
                    <a:pt x="874" y="1341"/>
                  </a:lnTo>
                  <a:lnTo>
                    <a:pt x="874" y="2949"/>
                  </a:lnTo>
                  <a:cubicBezTo>
                    <a:pt x="874" y="3159"/>
                    <a:pt x="1014" y="3316"/>
                    <a:pt x="1224" y="3316"/>
                  </a:cubicBezTo>
                  <a:cubicBezTo>
                    <a:pt x="1451" y="3316"/>
                    <a:pt x="1661" y="3159"/>
                    <a:pt x="1661" y="2949"/>
                  </a:cubicBezTo>
                  <a:lnTo>
                    <a:pt x="1661" y="397"/>
                  </a:lnTo>
                  <a:cubicBezTo>
                    <a:pt x="1661" y="257"/>
                    <a:pt x="1521" y="100"/>
                    <a:pt x="1381" y="30"/>
                  </a:cubicBezTo>
                  <a:cubicBezTo>
                    <a:pt x="1335" y="9"/>
                    <a:pt x="1291" y="1"/>
                    <a:pt x="12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5"/>
            <p:cNvSpPr/>
            <p:nvPr/>
          </p:nvSpPr>
          <p:spPr>
            <a:xfrm>
              <a:off x="5098188" y="3346900"/>
              <a:ext cx="41975" cy="82925"/>
            </a:xfrm>
            <a:custGeom>
              <a:avLst/>
              <a:gdLst/>
              <a:ahLst/>
              <a:cxnLst/>
              <a:rect l="l" t="t" r="r" b="b"/>
              <a:pathLst>
                <a:path w="1679" h="3317" extrusionOk="0">
                  <a:moveTo>
                    <a:pt x="1322" y="1"/>
                  </a:moveTo>
                  <a:cubicBezTo>
                    <a:pt x="1201" y="1"/>
                    <a:pt x="1081" y="50"/>
                    <a:pt x="1032" y="100"/>
                  </a:cubicBezTo>
                  <a:lnTo>
                    <a:pt x="158" y="974"/>
                  </a:lnTo>
                  <a:cubicBezTo>
                    <a:pt x="0" y="1131"/>
                    <a:pt x="0" y="1411"/>
                    <a:pt x="158" y="1568"/>
                  </a:cubicBezTo>
                  <a:cubicBezTo>
                    <a:pt x="228" y="1638"/>
                    <a:pt x="337" y="1673"/>
                    <a:pt x="446" y="1673"/>
                  </a:cubicBezTo>
                  <a:cubicBezTo>
                    <a:pt x="555" y="1673"/>
                    <a:pt x="665" y="1638"/>
                    <a:pt x="735" y="1568"/>
                  </a:cubicBezTo>
                  <a:lnTo>
                    <a:pt x="874" y="1341"/>
                  </a:lnTo>
                  <a:lnTo>
                    <a:pt x="874" y="2949"/>
                  </a:lnTo>
                  <a:cubicBezTo>
                    <a:pt x="874" y="3159"/>
                    <a:pt x="1102" y="3316"/>
                    <a:pt x="1311" y="3316"/>
                  </a:cubicBezTo>
                  <a:cubicBezTo>
                    <a:pt x="1539" y="3316"/>
                    <a:pt x="1679" y="3159"/>
                    <a:pt x="1679" y="2949"/>
                  </a:cubicBezTo>
                  <a:lnTo>
                    <a:pt x="1679" y="397"/>
                  </a:lnTo>
                  <a:cubicBezTo>
                    <a:pt x="1679" y="257"/>
                    <a:pt x="1609" y="100"/>
                    <a:pt x="1469" y="30"/>
                  </a:cubicBezTo>
                  <a:cubicBezTo>
                    <a:pt x="1423" y="9"/>
                    <a:pt x="1372" y="1"/>
                    <a:pt x="1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5"/>
            <p:cNvSpPr/>
            <p:nvPr/>
          </p:nvSpPr>
          <p:spPr>
            <a:xfrm>
              <a:off x="5010788" y="3355050"/>
              <a:ext cx="65575" cy="67350"/>
            </a:xfrm>
            <a:custGeom>
              <a:avLst/>
              <a:gdLst/>
              <a:ahLst/>
              <a:cxnLst/>
              <a:rect l="l" t="t" r="r" b="b"/>
              <a:pathLst>
                <a:path w="2623" h="2694" extrusionOk="0">
                  <a:moveTo>
                    <a:pt x="1311" y="1"/>
                  </a:moveTo>
                  <a:cubicBezTo>
                    <a:pt x="1101" y="1"/>
                    <a:pt x="962" y="211"/>
                    <a:pt x="962" y="438"/>
                  </a:cubicBezTo>
                  <a:lnTo>
                    <a:pt x="962" y="945"/>
                  </a:lnTo>
                  <a:lnTo>
                    <a:pt x="367" y="945"/>
                  </a:lnTo>
                  <a:cubicBezTo>
                    <a:pt x="157" y="945"/>
                    <a:pt x="0" y="1085"/>
                    <a:pt x="0" y="1312"/>
                  </a:cubicBezTo>
                  <a:cubicBezTo>
                    <a:pt x="0" y="1522"/>
                    <a:pt x="157" y="1749"/>
                    <a:pt x="367" y="1749"/>
                  </a:cubicBezTo>
                  <a:lnTo>
                    <a:pt x="962" y="1749"/>
                  </a:lnTo>
                  <a:lnTo>
                    <a:pt x="962" y="2256"/>
                  </a:lnTo>
                  <a:cubicBezTo>
                    <a:pt x="962" y="2466"/>
                    <a:pt x="1101" y="2693"/>
                    <a:pt x="1311" y="2693"/>
                  </a:cubicBezTo>
                  <a:cubicBezTo>
                    <a:pt x="1538" y="2693"/>
                    <a:pt x="1748" y="2466"/>
                    <a:pt x="1748" y="2256"/>
                  </a:cubicBezTo>
                  <a:lnTo>
                    <a:pt x="1748" y="1749"/>
                  </a:lnTo>
                  <a:lnTo>
                    <a:pt x="2273" y="1749"/>
                  </a:lnTo>
                  <a:cubicBezTo>
                    <a:pt x="2482" y="1749"/>
                    <a:pt x="2622" y="1522"/>
                    <a:pt x="2622" y="1312"/>
                  </a:cubicBezTo>
                  <a:cubicBezTo>
                    <a:pt x="2622" y="1085"/>
                    <a:pt x="2482" y="945"/>
                    <a:pt x="2273" y="945"/>
                  </a:cubicBezTo>
                  <a:lnTo>
                    <a:pt x="1748" y="945"/>
                  </a:lnTo>
                  <a:lnTo>
                    <a:pt x="1748" y="438"/>
                  </a:lnTo>
                  <a:cubicBezTo>
                    <a:pt x="1748" y="211"/>
                    <a:pt x="1538" y="1"/>
                    <a:pt x="1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4" name="Google Shape;2374;p55"/>
          <p:cNvGrpSpPr/>
          <p:nvPr/>
        </p:nvGrpSpPr>
        <p:grpSpPr>
          <a:xfrm>
            <a:off x="4696113" y="4014100"/>
            <a:ext cx="507850" cy="508300"/>
            <a:chOff x="4696113" y="4014100"/>
            <a:chExt cx="507850" cy="508300"/>
          </a:xfrm>
        </p:grpSpPr>
        <p:sp>
          <p:nvSpPr>
            <p:cNvPr id="2375" name="Google Shape;2375;p55"/>
            <p:cNvSpPr/>
            <p:nvPr/>
          </p:nvSpPr>
          <p:spPr>
            <a:xfrm>
              <a:off x="4950913" y="4363725"/>
              <a:ext cx="31050" cy="94875"/>
            </a:xfrm>
            <a:custGeom>
              <a:avLst/>
              <a:gdLst/>
              <a:ahLst/>
              <a:cxnLst/>
              <a:rect l="l" t="t" r="r" b="b"/>
              <a:pathLst>
                <a:path w="1242" h="3795" extrusionOk="0">
                  <a:moveTo>
                    <a:pt x="0" y="1"/>
                  </a:moveTo>
                  <a:lnTo>
                    <a:pt x="0" y="3794"/>
                  </a:lnTo>
                  <a:lnTo>
                    <a:pt x="1241" y="3794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5"/>
            <p:cNvSpPr/>
            <p:nvPr/>
          </p:nvSpPr>
          <p:spPr>
            <a:xfrm>
              <a:off x="4874413" y="4023275"/>
              <a:ext cx="225975" cy="335225"/>
            </a:xfrm>
            <a:custGeom>
              <a:avLst/>
              <a:gdLst/>
              <a:ahLst/>
              <a:cxnLst/>
              <a:rect l="l" t="t" r="r" b="b"/>
              <a:pathLst>
                <a:path w="9039" h="13409" extrusionOk="0">
                  <a:moveTo>
                    <a:pt x="1" y="1"/>
                  </a:moveTo>
                  <a:lnTo>
                    <a:pt x="1" y="7640"/>
                  </a:lnTo>
                  <a:cubicBezTo>
                    <a:pt x="1" y="9179"/>
                    <a:pt x="648" y="10699"/>
                    <a:pt x="1749" y="11801"/>
                  </a:cubicBezTo>
                  <a:lnTo>
                    <a:pt x="1819" y="11871"/>
                  </a:lnTo>
                  <a:cubicBezTo>
                    <a:pt x="2553" y="12605"/>
                    <a:pt x="3497" y="13182"/>
                    <a:pt x="4511" y="13409"/>
                  </a:cubicBezTo>
                  <a:cubicBezTo>
                    <a:pt x="5543" y="13182"/>
                    <a:pt x="6486" y="12605"/>
                    <a:pt x="7203" y="11871"/>
                  </a:cubicBezTo>
                  <a:lnTo>
                    <a:pt x="7291" y="11801"/>
                  </a:lnTo>
                  <a:cubicBezTo>
                    <a:pt x="8374" y="10699"/>
                    <a:pt x="9039" y="9179"/>
                    <a:pt x="9039" y="7640"/>
                  </a:cubicBezTo>
                  <a:lnTo>
                    <a:pt x="9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5"/>
            <p:cNvSpPr/>
            <p:nvPr/>
          </p:nvSpPr>
          <p:spPr>
            <a:xfrm>
              <a:off x="4912438" y="4458575"/>
              <a:ext cx="160425" cy="54650"/>
            </a:xfrm>
            <a:custGeom>
              <a:avLst/>
              <a:gdLst/>
              <a:ahLst/>
              <a:cxnLst/>
              <a:rect l="l" t="t" r="r" b="b"/>
              <a:pathLst>
                <a:path w="6417" h="2186" extrusionOk="0">
                  <a:moveTo>
                    <a:pt x="1102" y="0"/>
                  </a:moveTo>
                  <a:cubicBezTo>
                    <a:pt x="525" y="0"/>
                    <a:pt x="1" y="507"/>
                    <a:pt x="1" y="1084"/>
                  </a:cubicBezTo>
                  <a:lnTo>
                    <a:pt x="1" y="2185"/>
                  </a:lnTo>
                  <a:lnTo>
                    <a:pt x="6416" y="2185"/>
                  </a:lnTo>
                  <a:lnTo>
                    <a:pt x="6416" y="1084"/>
                  </a:lnTo>
                  <a:cubicBezTo>
                    <a:pt x="6416" y="507"/>
                    <a:pt x="5979" y="0"/>
                    <a:pt x="54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5"/>
            <p:cNvSpPr/>
            <p:nvPr/>
          </p:nvSpPr>
          <p:spPr>
            <a:xfrm>
              <a:off x="5012963" y="4023275"/>
              <a:ext cx="19700" cy="125450"/>
            </a:xfrm>
            <a:custGeom>
              <a:avLst/>
              <a:gdLst/>
              <a:ahLst/>
              <a:cxnLst/>
              <a:rect l="l" t="t" r="r" b="b"/>
              <a:pathLst>
                <a:path w="788" h="5018" extrusionOk="0">
                  <a:moveTo>
                    <a:pt x="1" y="1"/>
                  </a:moveTo>
                  <a:lnTo>
                    <a:pt x="1" y="5018"/>
                  </a:lnTo>
                  <a:lnTo>
                    <a:pt x="787" y="4231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5"/>
            <p:cNvSpPr/>
            <p:nvPr/>
          </p:nvSpPr>
          <p:spPr>
            <a:xfrm>
              <a:off x="5032638" y="4023275"/>
              <a:ext cx="27550" cy="125450"/>
            </a:xfrm>
            <a:custGeom>
              <a:avLst/>
              <a:gdLst/>
              <a:ahLst/>
              <a:cxnLst/>
              <a:rect l="l" t="t" r="r" b="b"/>
              <a:pathLst>
                <a:path w="1102" h="5018" extrusionOk="0">
                  <a:moveTo>
                    <a:pt x="0" y="1"/>
                  </a:moveTo>
                  <a:lnTo>
                    <a:pt x="0" y="4231"/>
                  </a:lnTo>
                  <a:lnTo>
                    <a:pt x="157" y="4074"/>
                  </a:lnTo>
                  <a:lnTo>
                    <a:pt x="1101" y="501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5"/>
            <p:cNvSpPr/>
            <p:nvPr/>
          </p:nvSpPr>
          <p:spPr>
            <a:xfrm>
              <a:off x="4728888" y="4041650"/>
              <a:ext cx="103600" cy="263975"/>
            </a:xfrm>
            <a:custGeom>
              <a:avLst/>
              <a:gdLst/>
              <a:ahLst/>
              <a:cxnLst/>
              <a:rect l="l" t="t" r="r" b="b"/>
              <a:pathLst>
                <a:path w="4144" h="10559" extrusionOk="0">
                  <a:moveTo>
                    <a:pt x="1591" y="0"/>
                  </a:moveTo>
                  <a:cubicBezTo>
                    <a:pt x="717" y="0"/>
                    <a:pt x="1" y="717"/>
                    <a:pt x="1" y="1591"/>
                  </a:cubicBezTo>
                  <a:lnTo>
                    <a:pt x="1" y="5524"/>
                  </a:lnTo>
                  <a:cubicBezTo>
                    <a:pt x="1" y="8006"/>
                    <a:pt x="1819" y="10052"/>
                    <a:pt x="4144" y="10559"/>
                  </a:cubicBezTo>
                  <a:cubicBezTo>
                    <a:pt x="3777" y="10052"/>
                    <a:pt x="3409" y="9527"/>
                    <a:pt x="3270" y="8950"/>
                  </a:cubicBezTo>
                  <a:cubicBezTo>
                    <a:pt x="1749" y="8513"/>
                    <a:pt x="647" y="7132"/>
                    <a:pt x="647" y="5524"/>
                  </a:cubicBezTo>
                  <a:lnTo>
                    <a:pt x="647" y="1591"/>
                  </a:lnTo>
                  <a:lnTo>
                    <a:pt x="2903" y="1591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5"/>
            <p:cNvSpPr/>
            <p:nvPr/>
          </p:nvSpPr>
          <p:spPr>
            <a:xfrm>
              <a:off x="5065413" y="4041650"/>
              <a:ext cx="129375" cy="265725"/>
            </a:xfrm>
            <a:custGeom>
              <a:avLst/>
              <a:gdLst/>
              <a:ahLst/>
              <a:cxnLst/>
              <a:rect l="l" t="t" r="r" b="b"/>
              <a:pathLst>
                <a:path w="5175" h="10629" extrusionOk="0">
                  <a:moveTo>
                    <a:pt x="2273" y="0"/>
                  </a:moveTo>
                  <a:cubicBezTo>
                    <a:pt x="3147" y="0"/>
                    <a:pt x="3794" y="717"/>
                    <a:pt x="3794" y="1591"/>
                  </a:cubicBezTo>
                  <a:lnTo>
                    <a:pt x="3794" y="5524"/>
                  </a:lnTo>
                  <a:cubicBezTo>
                    <a:pt x="3794" y="7779"/>
                    <a:pt x="2343" y="9755"/>
                    <a:pt x="228" y="10401"/>
                  </a:cubicBezTo>
                  <a:cubicBezTo>
                    <a:pt x="158" y="10489"/>
                    <a:pt x="88" y="10559"/>
                    <a:pt x="0" y="10629"/>
                  </a:cubicBezTo>
                  <a:cubicBezTo>
                    <a:pt x="2850" y="10629"/>
                    <a:pt x="5175" y="8374"/>
                    <a:pt x="5175" y="5524"/>
                  </a:cubicBezTo>
                  <a:lnTo>
                    <a:pt x="5175" y="1591"/>
                  </a:lnTo>
                  <a:cubicBezTo>
                    <a:pt x="5175" y="717"/>
                    <a:pt x="4458" y="0"/>
                    <a:pt x="3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5"/>
            <p:cNvSpPr/>
            <p:nvPr/>
          </p:nvSpPr>
          <p:spPr>
            <a:xfrm>
              <a:off x="4830713" y="4061300"/>
              <a:ext cx="89175" cy="20125"/>
            </a:xfrm>
            <a:custGeom>
              <a:avLst/>
              <a:gdLst/>
              <a:ahLst/>
              <a:cxnLst/>
              <a:rect l="l" t="t" r="r" b="b"/>
              <a:pathLst>
                <a:path w="3567" h="805" extrusionOk="0">
                  <a:moveTo>
                    <a:pt x="368" y="1"/>
                  </a:moveTo>
                  <a:cubicBezTo>
                    <a:pt x="141" y="1"/>
                    <a:pt x="1" y="158"/>
                    <a:pt x="1" y="438"/>
                  </a:cubicBezTo>
                  <a:cubicBezTo>
                    <a:pt x="1" y="665"/>
                    <a:pt x="141" y="805"/>
                    <a:pt x="368" y="805"/>
                  </a:cubicBezTo>
                  <a:lnTo>
                    <a:pt x="3130" y="805"/>
                  </a:lnTo>
                  <a:cubicBezTo>
                    <a:pt x="3357" y="805"/>
                    <a:pt x="3567" y="665"/>
                    <a:pt x="3567" y="438"/>
                  </a:cubicBezTo>
                  <a:cubicBezTo>
                    <a:pt x="3567" y="158"/>
                    <a:pt x="3357" y="1"/>
                    <a:pt x="31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5"/>
            <p:cNvSpPr/>
            <p:nvPr/>
          </p:nvSpPr>
          <p:spPr>
            <a:xfrm>
              <a:off x="4934288" y="40613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1"/>
                  </a:moveTo>
                  <a:cubicBezTo>
                    <a:pt x="298" y="1"/>
                    <a:pt x="228" y="88"/>
                    <a:pt x="158" y="158"/>
                  </a:cubicBezTo>
                  <a:cubicBezTo>
                    <a:pt x="88" y="228"/>
                    <a:pt x="1" y="298"/>
                    <a:pt x="1" y="438"/>
                  </a:cubicBezTo>
                  <a:cubicBezTo>
                    <a:pt x="1" y="525"/>
                    <a:pt x="88" y="595"/>
                    <a:pt x="158" y="665"/>
                  </a:cubicBezTo>
                  <a:cubicBezTo>
                    <a:pt x="228" y="735"/>
                    <a:pt x="298" y="805"/>
                    <a:pt x="438" y="805"/>
                  </a:cubicBezTo>
                  <a:cubicBezTo>
                    <a:pt x="525" y="805"/>
                    <a:pt x="665" y="735"/>
                    <a:pt x="735" y="665"/>
                  </a:cubicBezTo>
                  <a:cubicBezTo>
                    <a:pt x="805" y="595"/>
                    <a:pt x="805" y="525"/>
                    <a:pt x="805" y="438"/>
                  </a:cubicBezTo>
                  <a:cubicBezTo>
                    <a:pt x="805" y="298"/>
                    <a:pt x="805" y="228"/>
                    <a:pt x="735" y="158"/>
                  </a:cubicBezTo>
                  <a:cubicBezTo>
                    <a:pt x="665" y="88"/>
                    <a:pt x="52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5"/>
            <p:cNvSpPr/>
            <p:nvPr/>
          </p:nvSpPr>
          <p:spPr>
            <a:xfrm>
              <a:off x="4908938" y="4502275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368" y="0"/>
                  </a:moveTo>
                  <a:cubicBezTo>
                    <a:pt x="298" y="0"/>
                    <a:pt x="141" y="70"/>
                    <a:pt x="71" y="140"/>
                  </a:cubicBezTo>
                  <a:cubicBezTo>
                    <a:pt x="1" y="210"/>
                    <a:pt x="1" y="280"/>
                    <a:pt x="1" y="437"/>
                  </a:cubicBezTo>
                  <a:cubicBezTo>
                    <a:pt x="1" y="507"/>
                    <a:pt x="1" y="647"/>
                    <a:pt x="71" y="717"/>
                  </a:cubicBezTo>
                  <a:cubicBezTo>
                    <a:pt x="141" y="804"/>
                    <a:pt x="298" y="804"/>
                    <a:pt x="368" y="804"/>
                  </a:cubicBezTo>
                  <a:cubicBezTo>
                    <a:pt x="508" y="804"/>
                    <a:pt x="578" y="804"/>
                    <a:pt x="665" y="717"/>
                  </a:cubicBezTo>
                  <a:cubicBezTo>
                    <a:pt x="735" y="647"/>
                    <a:pt x="805" y="507"/>
                    <a:pt x="805" y="437"/>
                  </a:cubicBezTo>
                  <a:cubicBezTo>
                    <a:pt x="805" y="280"/>
                    <a:pt x="735" y="210"/>
                    <a:pt x="665" y="140"/>
                  </a:cubicBezTo>
                  <a:cubicBezTo>
                    <a:pt x="578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5"/>
            <p:cNvSpPr/>
            <p:nvPr/>
          </p:nvSpPr>
          <p:spPr>
            <a:xfrm>
              <a:off x="4696113" y="4014100"/>
              <a:ext cx="507850" cy="508300"/>
            </a:xfrm>
            <a:custGeom>
              <a:avLst/>
              <a:gdLst/>
              <a:ahLst/>
              <a:cxnLst/>
              <a:rect l="l" t="t" r="r" b="b"/>
              <a:pathLst>
                <a:path w="20314" h="20332" extrusionOk="0">
                  <a:moveTo>
                    <a:pt x="14195" y="805"/>
                  </a:moveTo>
                  <a:lnTo>
                    <a:pt x="14195" y="4441"/>
                  </a:lnTo>
                  <a:lnTo>
                    <a:pt x="13898" y="4161"/>
                  </a:lnTo>
                  <a:cubicBezTo>
                    <a:pt x="13828" y="4083"/>
                    <a:pt x="13719" y="4043"/>
                    <a:pt x="13610" y="4043"/>
                  </a:cubicBezTo>
                  <a:cubicBezTo>
                    <a:pt x="13500" y="4043"/>
                    <a:pt x="13391" y="4083"/>
                    <a:pt x="13321" y="4161"/>
                  </a:cubicBezTo>
                  <a:lnTo>
                    <a:pt x="13024" y="4441"/>
                  </a:lnTo>
                  <a:lnTo>
                    <a:pt x="13024" y="805"/>
                  </a:lnTo>
                  <a:close/>
                  <a:moveTo>
                    <a:pt x="3776" y="3130"/>
                  </a:moveTo>
                  <a:lnTo>
                    <a:pt x="3776" y="8007"/>
                  </a:lnTo>
                  <a:cubicBezTo>
                    <a:pt x="3776" y="8444"/>
                    <a:pt x="3846" y="8881"/>
                    <a:pt x="3934" y="9318"/>
                  </a:cubicBezTo>
                  <a:cubicBezTo>
                    <a:pt x="2972" y="8741"/>
                    <a:pt x="2395" y="7727"/>
                    <a:pt x="2395" y="6626"/>
                  </a:cubicBezTo>
                  <a:lnTo>
                    <a:pt x="2395" y="3130"/>
                  </a:lnTo>
                  <a:close/>
                  <a:moveTo>
                    <a:pt x="17989" y="3130"/>
                  </a:moveTo>
                  <a:lnTo>
                    <a:pt x="17989" y="6626"/>
                  </a:lnTo>
                  <a:cubicBezTo>
                    <a:pt x="17989" y="7727"/>
                    <a:pt x="17325" y="8741"/>
                    <a:pt x="16450" y="9318"/>
                  </a:cubicBezTo>
                  <a:cubicBezTo>
                    <a:pt x="16520" y="8881"/>
                    <a:pt x="16608" y="8444"/>
                    <a:pt x="16608" y="8007"/>
                  </a:cubicBezTo>
                  <a:lnTo>
                    <a:pt x="16608" y="3130"/>
                  </a:lnTo>
                  <a:close/>
                  <a:moveTo>
                    <a:pt x="3776" y="1539"/>
                  </a:moveTo>
                  <a:lnTo>
                    <a:pt x="3776" y="2326"/>
                  </a:lnTo>
                  <a:lnTo>
                    <a:pt x="1958" y="2326"/>
                  </a:lnTo>
                  <a:cubicBezTo>
                    <a:pt x="1749" y="2326"/>
                    <a:pt x="1591" y="2483"/>
                    <a:pt x="1591" y="2693"/>
                  </a:cubicBezTo>
                  <a:lnTo>
                    <a:pt x="1591" y="6626"/>
                  </a:lnTo>
                  <a:cubicBezTo>
                    <a:pt x="1591" y="7500"/>
                    <a:pt x="1889" y="8304"/>
                    <a:pt x="2395" y="9039"/>
                  </a:cubicBezTo>
                  <a:cubicBezTo>
                    <a:pt x="2833" y="9615"/>
                    <a:pt x="3497" y="10122"/>
                    <a:pt x="4214" y="10350"/>
                  </a:cubicBezTo>
                  <a:cubicBezTo>
                    <a:pt x="4371" y="10717"/>
                    <a:pt x="4511" y="10996"/>
                    <a:pt x="4720" y="11294"/>
                  </a:cubicBezTo>
                  <a:cubicBezTo>
                    <a:pt x="2465" y="10927"/>
                    <a:pt x="787" y="8969"/>
                    <a:pt x="787" y="6626"/>
                  </a:cubicBezTo>
                  <a:lnTo>
                    <a:pt x="787" y="2693"/>
                  </a:lnTo>
                  <a:cubicBezTo>
                    <a:pt x="787" y="2046"/>
                    <a:pt x="1312" y="1539"/>
                    <a:pt x="1958" y="1539"/>
                  </a:cubicBezTo>
                  <a:close/>
                  <a:moveTo>
                    <a:pt x="18356" y="1539"/>
                  </a:moveTo>
                  <a:cubicBezTo>
                    <a:pt x="19003" y="1539"/>
                    <a:pt x="19580" y="2046"/>
                    <a:pt x="19580" y="2693"/>
                  </a:cubicBezTo>
                  <a:lnTo>
                    <a:pt x="19580" y="6626"/>
                  </a:lnTo>
                  <a:cubicBezTo>
                    <a:pt x="19580" y="8969"/>
                    <a:pt x="17831" y="10927"/>
                    <a:pt x="15646" y="11294"/>
                  </a:cubicBezTo>
                  <a:cubicBezTo>
                    <a:pt x="15804" y="10996"/>
                    <a:pt x="15944" y="10717"/>
                    <a:pt x="16083" y="10350"/>
                  </a:cubicBezTo>
                  <a:cubicBezTo>
                    <a:pt x="16818" y="10122"/>
                    <a:pt x="17482" y="9615"/>
                    <a:pt x="17989" y="9039"/>
                  </a:cubicBezTo>
                  <a:cubicBezTo>
                    <a:pt x="18496" y="8304"/>
                    <a:pt x="18793" y="7500"/>
                    <a:pt x="18793" y="6626"/>
                  </a:cubicBezTo>
                  <a:lnTo>
                    <a:pt x="18793" y="2693"/>
                  </a:lnTo>
                  <a:cubicBezTo>
                    <a:pt x="18793" y="2483"/>
                    <a:pt x="18566" y="2326"/>
                    <a:pt x="18356" y="2326"/>
                  </a:cubicBezTo>
                  <a:lnTo>
                    <a:pt x="16608" y="2326"/>
                  </a:lnTo>
                  <a:lnTo>
                    <a:pt x="16608" y="1539"/>
                  </a:lnTo>
                  <a:close/>
                  <a:moveTo>
                    <a:pt x="15804" y="805"/>
                  </a:moveTo>
                  <a:lnTo>
                    <a:pt x="15804" y="8007"/>
                  </a:lnTo>
                  <a:cubicBezTo>
                    <a:pt x="15804" y="8602"/>
                    <a:pt x="15646" y="9248"/>
                    <a:pt x="15437" y="9843"/>
                  </a:cubicBezTo>
                  <a:lnTo>
                    <a:pt x="15437" y="9913"/>
                  </a:lnTo>
                  <a:cubicBezTo>
                    <a:pt x="15139" y="10629"/>
                    <a:pt x="14702" y="11294"/>
                    <a:pt x="14125" y="11871"/>
                  </a:cubicBezTo>
                  <a:lnTo>
                    <a:pt x="14056" y="11940"/>
                  </a:lnTo>
                  <a:cubicBezTo>
                    <a:pt x="13024" y="12972"/>
                    <a:pt x="11643" y="13549"/>
                    <a:pt x="10192" y="13549"/>
                  </a:cubicBezTo>
                  <a:cubicBezTo>
                    <a:pt x="8741" y="13549"/>
                    <a:pt x="7273" y="12972"/>
                    <a:pt x="6259" y="11940"/>
                  </a:cubicBezTo>
                  <a:lnTo>
                    <a:pt x="6189" y="11871"/>
                  </a:lnTo>
                  <a:cubicBezTo>
                    <a:pt x="5595" y="11294"/>
                    <a:pt x="5158" y="10629"/>
                    <a:pt x="4948" y="9913"/>
                  </a:cubicBezTo>
                  <a:lnTo>
                    <a:pt x="4878" y="9843"/>
                  </a:lnTo>
                  <a:cubicBezTo>
                    <a:pt x="4651" y="9248"/>
                    <a:pt x="4581" y="8602"/>
                    <a:pt x="4581" y="8007"/>
                  </a:cubicBezTo>
                  <a:lnTo>
                    <a:pt x="4581" y="805"/>
                  </a:lnTo>
                  <a:lnTo>
                    <a:pt x="12237" y="805"/>
                  </a:lnTo>
                  <a:lnTo>
                    <a:pt x="12237" y="5385"/>
                  </a:lnTo>
                  <a:cubicBezTo>
                    <a:pt x="12237" y="5612"/>
                    <a:pt x="12377" y="5682"/>
                    <a:pt x="12517" y="5752"/>
                  </a:cubicBezTo>
                  <a:cubicBezTo>
                    <a:pt x="12582" y="5781"/>
                    <a:pt x="12645" y="5798"/>
                    <a:pt x="12705" y="5798"/>
                  </a:cubicBezTo>
                  <a:cubicBezTo>
                    <a:pt x="12790" y="5798"/>
                    <a:pt x="12872" y="5764"/>
                    <a:pt x="12954" y="5682"/>
                  </a:cubicBezTo>
                  <a:lnTo>
                    <a:pt x="13618" y="5035"/>
                  </a:lnTo>
                  <a:lnTo>
                    <a:pt x="14265" y="5682"/>
                  </a:lnTo>
                  <a:cubicBezTo>
                    <a:pt x="14335" y="5752"/>
                    <a:pt x="14493" y="5822"/>
                    <a:pt x="14562" y="5822"/>
                  </a:cubicBezTo>
                  <a:cubicBezTo>
                    <a:pt x="14632" y="5822"/>
                    <a:pt x="14702" y="5822"/>
                    <a:pt x="14702" y="5752"/>
                  </a:cubicBezTo>
                  <a:cubicBezTo>
                    <a:pt x="14860" y="5682"/>
                    <a:pt x="15000" y="5612"/>
                    <a:pt x="15000" y="5385"/>
                  </a:cubicBezTo>
                  <a:lnTo>
                    <a:pt x="15000" y="805"/>
                  </a:lnTo>
                  <a:close/>
                  <a:moveTo>
                    <a:pt x="11066" y="14283"/>
                  </a:moveTo>
                  <a:lnTo>
                    <a:pt x="11066" y="17412"/>
                  </a:lnTo>
                  <a:lnTo>
                    <a:pt x="9318" y="17412"/>
                  </a:lnTo>
                  <a:lnTo>
                    <a:pt x="9318" y="14283"/>
                  </a:lnTo>
                  <a:cubicBezTo>
                    <a:pt x="9615" y="14353"/>
                    <a:pt x="9895" y="14353"/>
                    <a:pt x="10192" y="14353"/>
                  </a:cubicBezTo>
                  <a:cubicBezTo>
                    <a:pt x="10489" y="14353"/>
                    <a:pt x="10769" y="14353"/>
                    <a:pt x="11066" y="14283"/>
                  </a:cubicBezTo>
                  <a:close/>
                  <a:moveTo>
                    <a:pt x="4214" y="1"/>
                  </a:moveTo>
                  <a:cubicBezTo>
                    <a:pt x="4004" y="1"/>
                    <a:pt x="3776" y="141"/>
                    <a:pt x="3776" y="368"/>
                  </a:cubicBezTo>
                  <a:lnTo>
                    <a:pt x="3776" y="735"/>
                  </a:lnTo>
                  <a:lnTo>
                    <a:pt x="1958" y="735"/>
                  </a:lnTo>
                  <a:cubicBezTo>
                    <a:pt x="875" y="735"/>
                    <a:pt x="1" y="1609"/>
                    <a:pt x="1" y="2693"/>
                  </a:cubicBezTo>
                  <a:lnTo>
                    <a:pt x="1" y="6626"/>
                  </a:lnTo>
                  <a:cubicBezTo>
                    <a:pt x="1" y="9615"/>
                    <a:pt x="2395" y="12028"/>
                    <a:pt x="5385" y="12168"/>
                  </a:cubicBezTo>
                  <a:cubicBezTo>
                    <a:pt x="5455" y="12238"/>
                    <a:pt x="5525" y="12378"/>
                    <a:pt x="5595" y="12465"/>
                  </a:cubicBezTo>
                  <a:lnTo>
                    <a:pt x="5682" y="12535"/>
                  </a:lnTo>
                  <a:cubicBezTo>
                    <a:pt x="6469" y="13339"/>
                    <a:pt x="7430" y="13846"/>
                    <a:pt x="8514" y="14126"/>
                  </a:cubicBezTo>
                  <a:lnTo>
                    <a:pt x="8514" y="17412"/>
                  </a:lnTo>
                  <a:lnTo>
                    <a:pt x="6329" y="17412"/>
                  </a:lnTo>
                  <a:cubicBezTo>
                    <a:pt x="5525" y="17412"/>
                    <a:pt x="4878" y="18059"/>
                    <a:pt x="4878" y="18863"/>
                  </a:cubicBezTo>
                  <a:lnTo>
                    <a:pt x="4878" y="19964"/>
                  </a:lnTo>
                  <a:cubicBezTo>
                    <a:pt x="4878" y="20174"/>
                    <a:pt x="5018" y="20331"/>
                    <a:pt x="5245" y="20331"/>
                  </a:cubicBezTo>
                  <a:lnTo>
                    <a:pt x="7273" y="20331"/>
                  </a:lnTo>
                  <a:cubicBezTo>
                    <a:pt x="7500" y="20331"/>
                    <a:pt x="7710" y="20174"/>
                    <a:pt x="7710" y="19964"/>
                  </a:cubicBezTo>
                  <a:cubicBezTo>
                    <a:pt x="7710" y="19737"/>
                    <a:pt x="7500" y="19527"/>
                    <a:pt x="7273" y="19527"/>
                  </a:cubicBezTo>
                  <a:lnTo>
                    <a:pt x="5682" y="19527"/>
                  </a:lnTo>
                  <a:lnTo>
                    <a:pt x="5682" y="18863"/>
                  </a:lnTo>
                  <a:cubicBezTo>
                    <a:pt x="5682" y="18496"/>
                    <a:pt x="5962" y="18216"/>
                    <a:pt x="6329" y="18216"/>
                  </a:cubicBezTo>
                  <a:lnTo>
                    <a:pt x="14056" y="18216"/>
                  </a:lnTo>
                  <a:cubicBezTo>
                    <a:pt x="14423" y="18216"/>
                    <a:pt x="14702" y="18496"/>
                    <a:pt x="14702" y="18863"/>
                  </a:cubicBezTo>
                  <a:lnTo>
                    <a:pt x="14702" y="19527"/>
                  </a:lnTo>
                  <a:lnTo>
                    <a:pt x="10489" y="19527"/>
                  </a:lnTo>
                  <a:cubicBezTo>
                    <a:pt x="10262" y="19527"/>
                    <a:pt x="10122" y="19737"/>
                    <a:pt x="10122" y="19964"/>
                  </a:cubicBezTo>
                  <a:cubicBezTo>
                    <a:pt x="10122" y="20174"/>
                    <a:pt x="10262" y="20331"/>
                    <a:pt x="10489" y="20331"/>
                  </a:cubicBezTo>
                  <a:lnTo>
                    <a:pt x="15069" y="20331"/>
                  </a:lnTo>
                  <a:cubicBezTo>
                    <a:pt x="15297" y="20331"/>
                    <a:pt x="15506" y="20174"/>
                    <a:pt x="15506" y="19964"/>
                  </a:cubicBezTo>
                  <a:lnTo>
                    <a:pt x="15506" y="18863"/>
                  </a:lnTo>
                  <a:cubicBezTo>
                    <a:pt x="15506" y="18059"/>
                    <a:pt x="14860" y="17412"/>
                    <a:pt x="14056" y="17412"/>
                  </a:cubicBezTo>
                  <a:lnTo>
                    <a:pt x="11870" y="17412"/>
                  </a:lnTo>
                  <a:lnTo>
                    <a:pt x="11870" y="14126"/>
                  </a:lnTo>
                  <a:cubicBezTo>
                    <a:pt x="12884" y="13846"/>
                    <a:pt x="13828" y="13339"/>
                    <a:pt x="14632" y="12535"/>
                  </a:cubicBezTo>
                  <a:lnTo>
                    <a:pt x="14702" y="12465"/>
                  </a:lnTo>
                  <a:cubicBezTo>
                    <a:pt x="14772" y="12378"/>
                    <a:pt x="14930" y="12238"/>
                    <a:pt x="15000" y="12168"/>
                  </a:cubicBezTo>
                  <a:cubicBezTo>
                    <a:pt x="17989" y="12028"/>
                    <a:pt x="20314" y="9615"/>
                    <a:pt x="20314" y="6626"/>
                  </a:cubicBezTo>
                  <a:lnTo>
                    <a:pt x="20314" y="2693"/>
                  </a:lnTo>
                  <a:cubicBezTo>
                    <a:pt x="20314" y="1609"/>
                    <a:pt x="19440" y="735"/>
                    <a:pt x="18356" y="735"/>
                  </a:cubicBezTo>
                  <a:lnTo>
                    <a:pt x="16608" y="735"/>
                  </a:lnTo>
                  <a:lnTo>
                    <a:pt x="16608" y="368"/>
                  </a:lnTo>
                  <a:cubicBezTo>
                    <a:pt x="16608" y="141"/>
                    <a:pt x="16381" y="1"/>
                    <a:pt x="161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5"/>
            <p:cNvSpPr/>
            <p:nvPr/>
          </p:nvSpPr>
          <p:spPr>
            <a:xfrm>
              <a:off x="4892788" y="4172750"/>
              <a:ext cx="19675" cy="30625"/>
            </a:xfrm>
            <a:custGeom>
              <a:avLst/>
              <a:gdLst/>
              <a:ahLst/>
              <a:cxnLst/>
              <a:rect l="l" t="t" r="r" b="b"/>
              <a:pathLst>
                <a:path w="787" h="1225" extrusionOk="0">
                  <a:moveTo>
                    <a:pt x="437" y="0"/>
                  </a:moveTo>
                  <a:cubicBezTo>
                    <a:pt x="210" y="0"/>
                    <a:pt x="0" y="210"/>
                    <a:pt x="0" y="437"/>
                  </a:cubicBezTo>
                  <a:lnTo>
                    <a:pt x="0" y="787"/>
                  </a:lnTo>
                  <a:cubicBezTo>
                    <a:pt x="0" y="1014"/>
                    <a:pt x="210" y="1224"/>
                    <a:pt x="437" y="1224"/>
                  </a:cubicBezTo>
                  <a:cubicBezTo>
                    <a:pt x="647" y="1224"/>
                    <a:pt x="787" y="1014"/>
                    <a:pt x="787" y="787"/>
                  </a:cubicBezTo>
                  <a:lnTo>
                    <a:pt x="787" y="437"/>
                  </a:lnTo>
                  <a:cubicBezTo>
                    <a:pt x="787" y="210"/>
                    <a:pt x="647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5"/>
            <p:cNvSpPr/>
            <p:nvPr/>
          </p:nvSpPr>
          <p:spPr>
            <a:xfrm>
              <a:off x="4892788" y="4221700"/>
              <a:ext cx="19675" cy="29300"/>
            </a:xfrm>
            <a:custGeom>
              <a:avLst/>
              <a:gdLst/>
              <a:ahLst/>
              <a:cxnLst/>
              <a:rect l="l" t="t" r="r" b="b"/>
              <a:pathLst>
                <a:path w="787" h="1172" extrusionOk="0">
                  <a:moveTo>
                    <a:pt x="437" y="0"/>
                  </a:moveTo>
                  <a:cubicBezTo>
                    <a:pt x="210" y="0"/>
                    <a:pt x="0" y="140"/>
                    <a:pt x="0" y="367"/>
                  </a:cubicBezTo>
                  <a:lnTo>
                    <a:pt x="0" y="804"/>
                  </a:lnTo>
                  <a:cubicBezTo>
                    <a:pt x="0" y="1014"/>
                    <a:pt x="210" y="1172"/>
                    <a:pt x="437" y="1172"/>
                  </a:cubicBezTo>
                  <a:cubicBezTo>
                    <a:pt x="647" y="1172"/>
                    <a:pt x="787" y="1014"/>
                    <a:pt x="787" y="804"/>
                  </a:cubicBezTo>
                  <a:lnTo>
                    <a:pt x="787" y="367"/>
                  </a:lnTo>
                  <a:cubicBezTo>
                    <a:pt x="787" y="140"/>
                    <a:pt x="647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5"/>
            <p:cNvSpPr/>
            <p:nvPr/>
          </p:nvSpPr>
          <p:spPr>
            <a:xfrm>
              <a:off x="4910688" y="4201600"/>
              <a:ext cx="31075" cy="20125"/>
            </a:xfrm>
            <a:custGeom>
              <a:avLst/>
              <a:gdLst/>
              <a:ahLst/>
              <a:cxnLst/>
              <a:rect l="l" t="t" r="r" b="b"/>
              <a:pathLst>
                <a:path w="1243" h="805" extrusionOk="0">
                  <a:moveTo>
                    <a:pt x="438" y="0"/>
                  </a:moveTo>
                  <a:cubicBezTo>
                    <a:pt x="228" y="0"/>
                    <a:pt x="1" y="227"/>
                    <a:pt x="1" y="437"/>
                  </a:cubicBezTo>
                  <a:cubicBezTo>
                    <a:pt x="1" y="665"/>
                    <a:pt x="228" y="804"/>
                    <a:pt x="438" y="804"/>
                  </a:cubicBezTo>
                  <a:lnTo>
                    <a:pt x="875" y="804"/>
                  </a:lnTo>
                  <a:cubicBezTo>
                    <a:pt x="1102" y="804"/>
                    <a:pt x="1242" y="665"/>
                    <a:pt x="1242" y="437"/>
                  </a:cubicBezTo>
                  <a:cubicBezTo>
                    <a:pt x="1242" y="227"/>
                    <a:pt x="1102" y="0"/>
                    <a:pt x="8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5"/>
            <p:cNvSpPr/>
            <p:nvPr/>
          </p:nvSpPr>
          <p:spPr>
            <a:xfrm>
              <a:off x="4863488" y="4201600"/>
              <a:ext cx="31075" cy="20125"/>
            </a:xfrm>
            <a:custGeom>
              <a:avLst/>
              <a:gdLst/>
              <a:ahLst/>
              <a:cxnLst/>
              <a:rect l="l" t="t" r="r" b="b"/>
              <a:pathLst>
                <a:path w="1243" h="805" extrusionOk="0">
                  <a:moveTo>
                    <a:pt x="368" y="0"/>
                  </a:moveTo>
                  <a:cubicBezTo>
                    <a:pt x="141" y="0"/>
                    <a:pt x="1" y="227"/>
                    <a:pt x="1" y="437"/>
                  </a:cubicBezTo>
                  <a:cubicBezTo>
                    <a:pt x="1" y="665"/>
                    <a:pt x="141" y="804"/>
                    <a:pt x="368" y="804"/>
                  </a:cubicBezTo>
                  <a:lnTo>
                    <a:pt x="805" y="804"/>
                  </a:lnTo>
                  <a:cubicBezTo>
                    <a:pt x="1015" y="804"/>
                    <a:pt x="1242" y="665"/>
                    <a:pt x="1242" y="437"/>
                  </a:cubicBezTo>
                  <a:cubicBezTo>
                    <a:pt x="1242" y="227"/>
                    <a:pt x="1015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0" name="Google Shape;2390;p55"/>
          <p:cNvGrpSpPr/>
          <p:nvPr/>
        </p:nvGrpSpPr>
        <p:grpSpPr>
          <a:xfrm>
            <a:off x="5431638" y="1106100"/>
            <a:ext cx="507850" cy="469825"/>
            <a:chOff x="5431638" y="1106100"/>
            <a:chExt cx="507850" cy="469825"/>
          </a:xfrm>
        </p:grpSpPr>
        <p:sp>
          <p:nvSpPr>
            <p:cNvPr id="2391" name="Google Shape;2391;p55"/>
            <p:cNvSpPr/>
            <p:nvPr/>
          </p:nvSpPr>
          <p:spPr>
            <a:xfrm>
              <a:off x="5544388" y="1373550"/>
              <a:ext cx="127650" cy="185775"/>
            </a:xfrm>
            <a:custGeom>
              <a:avLst/>
              <a:gdLst/>
              <a:ahLst/>
              <a:cxnLst/>
              <a:rect l="l" t="t" r="r" b="b"/>
              <a:pathLst>
                <a:path w="5106" h="7431" extrusionOk="0">
                  <a:moveTo>
                    <a:pt x="2553" y="1"/>
                  </a:moveTo>
                  <a:cubicBezTo>
                    <a:pt x="1032" y="595"/>
                    <a:pt x="1" y="2046"/>
                    <a:pt x="1" y="3724"/>
                  </a:cubicBezTo>
                  <a:cubicBezTo>
                    <a:pt x="1" y="5402"/>
                    <a:pt x="1032" y="6853"/>
                    <a:pt x="2553" y="7430"/>
                  </a:cubicBezTo>
                  <a:cubicBezTo>
                    <a:pt x="4004" y="6853"/>
                    <a:pt x="5105" y="5402"/>
                    <a:pt x="5105" y="3724"/>
                  </a:cubicBezTo>
                  <a:cubicBezTo>
                    <a:pt x="5105" y="2046"/>
                    <a:pt x="4004" y="595"/>
                    <a:pt x="2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5"/>
            <p:cNvSpPr/>
            <p:nvPr/>
          </p:nvSpPr>
          <p:spPr>
            <a:xfrm>
              <a:off x="5761163" y="1371800"/>
              <a:ext cx="138575" cy="189700"/>
            </a:xfrm>
            <a:custGeom>
              <a:avLst/>
              <a:gdLst/>
              <a:ahLst/>
              <a:cxnLst/>
              <a:rect l="l" t="t" r="r" b="b"/>
              <a:pathLst>
                <a:path w="5543" h="7588" extrusionOk="0">
                  <a:moveTo>
                    <a:pt x="2763" y="1"/>
                  </a:moveTo>
                  <a:cubicBezTo>
                    <a:pt x="1172" y="508"/>
                    <a:pt x="1" y="2046"/>
                    <a:pt x="1" y="3794"/>
                  </a:cubicBezTo>
                  <a:cubicBezTo>
                    <a:pt x="1" y="5542"/>
                    <a:pt x="1172" y="7063"/>
                    <a:pt x="2763" y="7588"/>
                  </a:cubicBezTo>
                  <a:cubicBezTo>
                    <a:pt x="4371" y="7063"/>
                    <a:pt x="5542" y="5542"/>
                    <a:pt x="5542" y="3794"/>
                  </a:cubicBezTo>
                  <a:cubicBezTo>
                    <a:pt x="5542" y="2046"/>
                    <a:pt x="4371" y="508"/>
                    <a:pt x="2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5"/>
            <p:cNvSpPr/>
            <p:nvPr/>
          </p:nvSpPr>
          <p:spPr>
            <a:xfrm>
              <a:off x="5519038" y="1471875"/>
              <a:ext cx="20150" cy="20150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38" y="1"/>
                  </a:moveTo>
                  <a:cubicBezTo>
                    <a:pt x="368" y="1"/>
                    <a:pt x="211" y="88"/>
                    <a:pt x="141" y="158"/>
                  </a:cubicBezTo>
                  <a:cubicBezTo>
                    <a:pt x="71" y="228"/>
                    <a:pt x="1" y="298"/>
                    <a:pt x="1" y="438"/>
                  </a:cubicBezTo>
                  <a:cubicBezTo>
                    <a:pt x="1" y="525"/>
                    <a:pt x="71" y="595"/>
                    <a:pt x="141" y="665"/>
                  </a:cubicBezTo>
                  <a:cubicBezTo>
                    <a:pt x="211" y="735"/>
                    <a:pt x="368" y="805"/>
                    <a:pt x="438" y="805"/>
                  </a:cubicBezTo>
                  <a:cubicBezTo>
                    <a:pt x="508" y="805"/>
                    <a:pt x="648" y="735"/>
                    <a:pt x="735" y="665"/>
                  </a:cubicBezTo>
                  <a:cubicBezTo>
                    <a:pt x="805" y="595"/>
                    <a:pt x="805" y="525"/>
                    <a:pt x="805" y="438"/>
                  </a:cubicBezTo>
                  <a:cubicBezTo>
                    <a:pt x="805" y="298"/>
                    <a:pt x="805" y="228"/>
                    <a:pt x="735" y="158"/>
                  </a:cubicBezTo>
                  <a:cubicBezTo>
                    <a:pt x="648" y="88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5"/>
            <p:cNvSpPr/>
            <p:nvPr/>
          </p:nvSpPr>
          <p:spPr>
            <a:xfrm>
              <a:off x="5746738" y="1471875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38" y="1"/>
                  </a:moveTo>
                  <a:cubicBezTo>
                    <a:pt x="368" y="1"/>
                    <a:pt x="210" y="88"/>
                    <a:pt x="141" y="158"/>
                  </a:cubicBezTo>
                  <a:cubicBezTo>
                    <a:pt x="71" y="228"/>
                    <a:pt x="1" y="298"/>
                    <a:pt x="1" y="438"/>
                  </a:cubicBezTo>
                  <a:cubicBezTo>
                    <a:pt x="1" y="525"/>
                    <a:pt x="71" y="595"/>
                    <a:pt x="141" y="665"/>
                  </a:cubicBezTo>
                  <a:cubicBezTo>
                    <a:pt x="210" y="735"/>
                    <a:pt x="368" y="805"/>
                    <a:pt x="438" y="805"/>
                  </a:cubicBezTo>
                  <a:cubicBezTo>
                    <a:pt x="508" y="805"/>
                    <a:pt x="647" y="735"/>
                    <a:pt x="717" y="665"/>
                  </a:cubicBezTo>
                  <a:cubicBezTo>
                    <a:pt x="805" y="595"/>
                    <a:pt x="805" y="525"/>
                    <a:pt x="805" y="438"/>
                  </a:cubicBezTo>
                  <a:cubicBezTo>
                    <a:pt x="805" y="298"/>
                    <a:pt x="805" y="228"/>
                    <a:pt x="717" y="158"/>
                  </a:cubicBezTo>
                  <a:cubicBezTo>
                    <a:pt x="647" y="88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5"/>
            <p:cNvSpPr/>
            <p:nvPr/>
          </p:nvSpPr>
          <p:spPr>
            <a:xfrm>
              <a:off x="5431638" y="1106100"/>
              <a:ext cx="507850" cy="469825"/>
            </a:xfrm>
            <a:custGeom>
              <a:avLst/>
              <a:gdLst/>
              <a:ahLst/>
              <a:cxnLst/>
              <a:rect l="l" t="t" r="r" b="b"/>
              <a:pathLst>
                <a:path w="20314" h="18793" extrusionOk="0">
                  <a:moveTo>
                    <a:pt x="5612" y="10856"/>
                  </a:moveTo>
                  <a:cubicBezTo>
                    <a:pt x="6189" y="10856"/>
                    <a:pt x="6696" y="10996"/>
                    <a:pt x="7203" y="11223"/>
                  </a:cubicBezTo>
                  <a:lnTo>
                    <a:pt x="4808" y="13618"/>
                  </a:lnTo>
                  <a:cubicBezTo>
                    <a:pt x="4668" y="13758"/>
                    <a:pt x="4668" y="14055"/>
                    <a:pt x="4808" y="14195"/>
                  </a:cubicBezTo>
                  <a:cubicBezTo>
                    <a:pt x="4878" y="14282"/>
                    <a:pt x="4948" y="14282"/>
                    <a:pt x="5105" y="14282"/>
                  </a:cubicBezTo>
                  <a:cubicBezTo>
                    <a:pt x="5175" y="14282"/>
                    <a:pt x="5245" y="14282"/>
                    <a:pt x="5385" y="14195"/>
                  </a:cubicBezTo>
                  <a:lnTo>
                    <a:pt x="7867" y="11660"/>
                  </a:lnTo>
                  <a:cubicBezTo>
                    <a:pt x="8304" y="12010"/>
                    <a:pt x="8671" y="12447"/>
                    <a:pt x="8881" y="12971"/>
                  </a:cubicBezTo>
                  <a:lnTo>
                    <a:pt x="4231" y="17691"/>
                  </a:lnTo>
                  <a:cubicBezTo>
                    <a:pt x="2920" y="17114"/>
                    <a:pt x="2046" y="15873"/>
                    <a:pt x="2046" y="14422"/>
                  </a:cubicBezTo>
                  <a:cubicBezTo>
                    <a:pt x="2046" y="12447"/>
                    <a:pt x="3637" y="10856"/>
                    <a:pt x="5612" y="10856"/>
                  </a:cubicBezTo>
                  <a:close/>
                  <a:moveTo>
                    <a:pt x="14720" y="10856"/>
                  </a:moveTo>
                  <a:cubicBezTo>
                    <a:pt x="15297" y="10856"/>
                    <a:pt x="15804" y="10996"/>
                    <a:pt x="16311" y="11223"/>
                  </a:cubicBezTo>
                  <a:lnTo>
                    <a:pt x="13916" y="13618"/>
                  </a:lnTo>
                  <a:cubicBezTo>
                    <a:pt x="13758" y="13758"/>
                    <a:pt x="13758" y="14055"/>
                    <a:pt x="13916" y="14195"/>
                  </a:cubicBezTo>
                  <a:cubicBezTo>
                    <a:pt x="13986" y="14282"/>
                    <a:pt x="14056" y="14282"/>
                    <a:pt x="14195" y="14282"/>
                  </a:cubicBezTo>
                  <a:cubicBezTo>
                    <a:pt x="14283" y="14282"/>
                    <a:pt x="14353" y="14282"/>
                    <a:pt x="14493" y="14195"/>
                  </a:cubicBezTo>
                  <a:lnTo>
                    <a:pt x="16975" y="11660"/>
                  </a:lnTo>
                  <a:cubicBezTo>
                    <a:pt x="17412" y="12010"/>
                    <a:pt x="17779" y="12447"/>
                    <a:pt x="17989" y="12971"/>
                  </a:cubicBezTo>
                  <a:lnTo>
                    <a:pt x="13321" y="17691"/>
                  </a:lnTo>
                  <a:cubicBezTo>
                    <a:pt x="12010" y="17114"/>
                    <a:pt x="11136" y="15873"/>
                    <a:pt x="11136" y="14422"/>
                  </a:cubicBezTo>
                  <a:cubicBezTo>
                    <a:pt x="11136" y="12447"/>
                    <a:pt x="12745" y="10856"/>
                    <a:pt x="14720" y="10856"/>
                  </a:cubicBezTo>
                  <a:close/>
                  <a:moveTo>
                    <a:pt x="9178" y="13845"/>
                  </a:moveTo>
                  <a:lnTo>
                    <a:pt x="9178" y="14422"/>
                  </a:lnTo>
                  <a:cubicBezTo>
                    <a:pt x="9178" y="16380"/>
                    <a:pt x="7570" y="17988"/>
                    <a:pt x="5612" y="17988"/>
                  </a:cubicBezTo>
                  <a:cubicBezTo>
                    <a:pt x="5455" y="17988"/>
                    <a:pt x="5245" y="17988"/>
                    <a:pt x="5018" y="17918"/>
                  </a:cubicBezTo>
                  <a:lnTo>
                    <a:pt x="9178" y="13845"/>
                  </a:lnTo>
                  <a:close/>
                  <a:moveTo>
                    <a:pt x="18286" y="13845"/>
                  </a:moveTo>
                  <a:lnTo>
                    <a:pt x="18286" y="14422"/>
                  </a:lnTo>
                  <a:cubicBezTo>
                    <a:pt x="18286" y="16380"/>
                    <a:pt x="16678" y="17988"/>
                    <a:pt x="14720" y="17988"/>
                  </a:cubicBezTo>
                  <a:cubicBezTo>
                    <a:pt x="14563" y="17988"/>
                    <a:pt x="14353" y="17988"/>
                    <a:pt x="14126" y="17918"/>
                  </a:cubicBezTo>
                  <a:lnTo>
                    <a:pt x="18286" y="13845"/>
                  </a:lnTo>
                  <a:close/>
                  <a:moveTo>
                    <a:pt x="2553" y="0"/>
                  </a:moveTo>
                  <a:cubicBezTo>
                    <a:pt x="1172" y="0"/>
                    <a:pt x="1" y="1171"/>
                    <a:pt x="1" y="2552"/>
                  </a:cubicBezTo>
                  <a:lnTo>
                    <a:pt x="1" y="14195"/>
                  </a:lnTo>
                  <a:cubicBezTo>
                    <a:pt x="1" y="14562"/>
                    <a:pt x="298" y="14859"/>
                    <a:pt x="647" y="14859"/>
                  </a:cubicBezTo>
                  <a:lnTo>
                    <a:pt x="1242" y="14859"/>
                  </a:lnTo>
                  <a:cubicBezTo>
                    <a:pt x="1522" y="17044"/>
                    <a:pt x="3357" y="18793"/>
                    <a:pt x="5612" y="18793"/>
                  </a:cubicBezTo>
                  <a:cubicBezTo>
                    <a:pt x="8007" y="18793"/>
                    <a:pt x="9982" y="16817"/>
                    <a:pt x="9982" y="14422"/>
                  </a:cubicBezTo>
                  <a:cubicBezTo>
                    <a:pt x="9982" y="13915"/>
                    <a:pt x="9913" y="13408"/>
                    <a:pt x="9755" y="12971"/>
                  </a:cubicBezTo>
                  <a:lnTo>
                    <a:pt x="9755" y="12884"/>
                  </a:lnTo>
                  <a:cubicBezTo>
                    <a:pt x="9685" y="12814"/>
                    <a:pt x="9615" y="12674"/>
                    <a:pt x="9545" y="12534"/>
                  </a:cubicBezTo>
                  <a:cubicBezTo>
                    <a:pt x="9615" y="12237"/>
                    <a:pt x="9825" y="12010"/>
                    <a:pt x="10192" y="12010"/>
                  </a:cubicBezTo>
                  <a:cubicBezTo>
                    <a:pt x="10489" y="12010"/>
                    <a:pt x="10699" y="12237"/>
                    <a:pt x="10787" y="12534"/>
                  </a:cubicBezTo>
                  <a:cubicBezTo>
                    <a:pt x="10489" y="13111"/>
                    <a:pt x="10350" y="13758"/>
                    <a:pt x="10350" y="14422"/>
                  </a:cubicBezTo>
                  <a:cubicBezTo>
                    <a:pt x="10350" y="16817"/>
                    <a:pt x="12307" y="18793"/>
                    <a:pt x="14720" y="18793"/>
                  </a:cubicBezTo>
                  <a:cubicBezTo>
                    <a:pt x="16975" y="18793"/>
                    <a:pt x="18863" y="17044"/>
                    <a:pt x="19090" y="14859"/>
                  </a:cubicBezTo>
                  <a:lnTo>
                    <a:pt x="19667" y="14859"/>
                  </a:lnTo>
                  <a:cubicBezTo>
                    <a:pt x="20034" y="14859"/>
                    <a:pt x="20314" y="14562"/>
                    <a:pt x="20314" y="14195"/>
                  </a:cubicBezTo>
                  <a:lnTo>
                    <a:pt x="20314" y="2552"/>
                  </a:lnTo>
                  <a:cubicBezTo>
                    <a:pt x="20314" y="1171"/>
                    <a:pt x="19230" y="0"/>
                    <a:pt x="17779" y="0"/>
                  </a:cubicBezTo>
                  <a:cubicBezTo>
                    <a:pt x="17552" y="0"/>
                    <a:pt x="17412" y="210"/>
                    <a:pt x="17412" y="437"/>
                  </a:cubicBezTo>
                  <a:cubicBezTo>
                    <a:pt x="17412" y="647"/>
                    <a:pt x="17552" y="804"/>
                    <a:pt x="17779" y="804"/>
                  </a:cubicBezTo>
                  <a:cubicBezTo>
                    <a:pt x="18793" y="804"/>
                    <a:pt x="19527" y="1608"/>
                    <a:pt x="19527" y="2552"/>
                  </a:cubicBezTo>
                  <a:lnTo>
                    <a:pt x="19527" y="14125"/>
                  </a:lnTo>
                  <a:lnTo>
                    <a:pt x="19090" y="14125"/>
                  </a:lnTo>
                  <a:cubicBezTo>
                    <a:pt x="19090" y="13688"/>
                    <a:pt x="19003" y="13321"/>
                    <a:pt x="18863" y="12971"/>
                  </a:cubicBezTo>
                  <a:lnTo>
                    <a:pt x="18863" y="12884"/>
                  </a:lnTo>
                  <a:cubicBezTo>
                    <a:pt x="18216" y="11223"/>
                    <a:pt x="16608" y="10052"/>
                    <a:pt x="14720" y="10052"/>
                  </a:cubicBezTo>
                  <a:cubicBezTo>
                    <a:pt x="13321" y="10052"/>
                    <a:pt x="12098" y="10699"/>
                    <a:pt x="11294" y="11730"/>
                  </a:cubicBezTo>
                  <a:cubicBezTo>
                    <a:pt x="10996" y="11433"/>
                    <a:pt x="10629" y="11223"/>
                    <a:pt x="10192" y="11223"/>
                  </a:cubicBezTo>
                  <a:cubicBezTo>
                    <a:pt x="9755" y="11223"/>
                    <a:pt x="9318" y="11433"/>
                    <a:pt x="9108" y="11730"/>
                  </a:cubicBezTo>
                  <a:cubicBezTo>
                    <a:pt x="8304" y="10699"/>
                    <a:pt x="6993" y="10052"/>
                    <a:pt x="5612" y="10052"/>
                  </a:cubicBezTo>
                  <a:cubicBezTo>
                    <a:pt x="3270" y="10052"/>
                    <a:pt x="1382" y="11800"/>
                    <a:pt x="1242" y="14125"/>
                  </a:cubicBezTo>
                  <a:lnTo>
                    <a:pt x="805" y="14125"/>
                  </a:lnTo>
                  <a:lnTo>
                    <a:pt x="805" y="2552"/>
                  </a:lnTo>
                  <a:cubicBezTo>
                    <a:pt x="805" y="1608"/>
                    <a:pt x="1609" y="804"/>
                    <a:pt x="2553" y="804"/>
                  </a:cubicBezTo>
                  <a:cubicBezTo>
                    <a:pt x="2763" y="804"/>
                    <a:pt x="2920" y="647"/>
                    <a:pt x="2920" y="437"/>
                  </a:cubicBezTo>
                  <a:cubicBezTo>
                    <a:pt x="2920" y="210"/>
                    <a:pt x="2763" y="0"/>
                    <a:pt x="2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6" name="Google Shape;2396;p55"/>
          <p:cNvGrpSpPr/>
          <p:nvPr/>
        </p:nvGrpSpPr>
        <p:grpSpPr>
          <a:xfrm>
            <a:off x="5431638" y="1818025"/>
            <a:ext cx="507850" cy="510025"/>
            <a:chOff x="5431638" y="1818025"/>
            <a:chExt cx="507850" cy="510025"/>
          </a:xfrm>
        </p:grpSpPr>
        <p:sp>
          <p:nvSpPr>
            <p:cNvPr id="2397" name="Google Shape;2397;p55"/>
            <p:cNvSpPr/>
            <p:nvPr/>
          </p:nvSpPr>
          <p:spPr>
            <a:xfrm>
              <a:off x="5557063" y="1834625"/>
              <a:ext cx="373700" cy="475075"/>
            </a:xfrm>
            <a:custGeom>
              <a:avLst/>
              <a:gdLst/>
              <a:ahLst/>
              <a:cxnLst/>
              <a:rect l="l" t="t" r="r" b="b"/>
              <a:pathLst>
                <a:path w="14948" h="19003" extrusionOk="0">
                  <a:moveTo>
                    <a:pt x="7430" y="0"/>
                  </a:moveTo>
                  <a:cubicBezTo>
                    <a:pt x="3147" y="1084"/>
                    <a:pt x="1" y="4948"/>
                    <a:pt x="1" y="9528"/>
                  </a:cubicBezTo>
                  <a:cubicBezTo>
                    <a:pt x="1" y="14125"/>
                    <a:pt x="3147" y="17989"/>
                    <a:pt x="7430" y="19003"/>
                  </a:cubicBezTo>
                  <a:cubicBezTo>
                    <a:pt x="11731" y="17989"/>
                    <a:pt x="14947" y="14125"/>
                    <a:pt x="14947" y="9528"/>
                  </a:cubicBezTo>
                  <a:cubicBezTo>
                    <a:pt x="14947" y="4948"/>
                    <a:pt x="11731" y="1084"/>
                    <a:pt x="7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5"/>
            <p:cNvSpPr/>
            <p:nvPr/>
          </p:nvSpPr>
          <p:spPr>
            <a:xfrm>
              <a:off x="5480588" y="1869150"/>
              <a:ext cx="253500" cy="407775"/>
            </a:xfrm>
            <a:custGeom>
              <a:avLst/>
              <a:gdLst/>
              <a:ahLst/>
              <a:cxnLst/>
              <a:rect l="l" t="t" r="r" b="b"/>
              <a:pathLst>
                <a:path w="10140" h="16311" extrusionOk="0">
                  <a:moveTo>
                    <a:pt x="8234" y="0"/>
                  </a:moveTo>
                  <a:cubicBezTo>
                    <a:pt x="3724" y="0"/>
                    <a:pt x="1" y="3637"/>
                    <a:pt x="1" y="8147"/>
                  </a:cubicBezTo>
                  <a:cubicBezTo>
                    <a:pt x="1" y="12674"/>
                    <a:pt x="3724" y="16311"/>
                    <a:pt x="8234" y="16311"/>
                  </a:cubicBezTo>
                  <a:cubicBezTo>
                    <a:pt x="8899" y="16311"/>
                    <a:pt x="9545" y="16241"/>
                    <a:pt x="10140" y="16101"/>
                  </a:cubicBezTo>
                  <a:cubicBezTo>
                    <a:pt x="6556" y="15227"/>
                    <a:pt x="3864" y="12010"/>
                    <a:pt x="3864" y="8147"/>
                  </a:cubicBezTo>
                  <a:cubicBezTo>
                    <a:pt x="3864" y="4301"/>
                    <a:pt x="6556" y="1084"/>
                    <a:pt x="10140" y="210"/>
                  </a:cubicBezTo>
                  <a:cubicBezTo>
                    <a:pt x="9545" y="70"/>
                    <a:pt x="8899" y="0"/>
                    <a:pt x="8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5"/>
            <p:cNvSpPr/>
            <p:nvPr/>
          </p:nvSpPr>
          <p:spPr>
            <a:xfrm>
              <a:off x="5577163" y="1874400"/>
              <a:ext cx="313400" cy="397275"/>
            </a:xfrm>
            <a:custGeom>
              <a:avLst/>
              <a:gdLst/>
              <a:ahLst/>
              <a:cxnLst/>
              <a:rect l="l" t="t" r="r" b="b"/>
              <a:pathLst>
                <a:path w="12536" h="15891" extrusionOk="0">
                  <a:moveTo>
                    <a:pt x="6277" y="0"/>
                  </a:moveTo>
                  <a:cubicBezTo>
                    <a:pt x="2693" y="874"/>
                    <a:pt x="1" y="4091"/>
                    <a:pt x="1" y="7937"/>
                  </a:cubicBezTo>
                  <a:cubicBezTo>
                    <a:pt x="1" y="11800"/>
                    <a:pt x="2693" y="15017"/>
                    <a:pt x="6277" y="15891"/>
                  </a:cubicBezTo>
                  <a:cubicBezTo>
                    <a:pt x="9843" y="15017"/>
                    <a:pt x="12535" y="11800"/>
                    <a:pt x="12535" y="7937"/>
                  </a:cubicBezTo>
                  <a:cubicBezTo>
                    <a:pt x="12535" y="4091"/>
                    <a:pt x="9843" y="874"/>
                    <a:pt x="6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5"/>
            <p:cNvSpPr/>
            <p:nvPr/>
          </p:nvSpPr>
          <p:spPr>
            <a:xfrm>
              <a:off x="5539163" y="1958300"/>
              <a:ext cx="258300" cy="242150"/>
            </a:xfrm>
            <a:custGeom>
              <a:avLst/>
              <a:gdLst/>
              <a:ahLst/>
              <a:cxnLst/>
              <a:rect l="l" t="t" r="r" b="b"/>
              <a:pathLst>
                <a:path w="10332" h="9686" extrusionOk="0">
                  <a:moveTo>
                    <a:pt x="10332" y="1"/>
                  </a:moveTo>
                  <a:lnTo>
                    <a:pt x="4580" y="647"/>
                  </a:lnTo>
                  <a:cubicBezTo>
                    <a:pt x="3566" y="735"/>
                    <a:pt x="2622" y="1172"/>
                    <a:pt x="1818" y="1959"/>
                  </a:cubicBezTo>
                  <a:cubicBezTo>
                    <a:pt x="0" y="3794"/>
                    <a:pt x="0" y="6696"/>
                    <a:pt x="1818" y="8444"/>
                  </a:cubicBezTo>
                  <a:cubicBezTo>
                    <a:pt x="2395" y="9039"/>
                    <a:pt x="3129" y="9476"/>
                    <a:pt x="3863" y="9685"/>
                  </a:cubicBezTo>
                  <a:cubicBezTo>
                    <a:pt x="3863" y="9615"/>
                    <a:pt x="3776" y="9545"/>
                    <a:pt x="3706" y="9476"/>
                  </a:cubicBezTo>
                  <a:cubicBezTo>
                    <a:pt x="1888" y="7640"/>
                    <a:pt x="1888" y="4808"/>
                    <a:pt x="3706" y="2990"/>
                  </a:cubicBezTo>
                  <a:cubicBezTo>
                    <a:pt x="4440" y="2186"/>
                    <a:pt x="5454" y="1749"/>
                    <a:pt x="6486" y="1679"/>
                  </a:cubicBezTo>
                  <a:lnTo>
                    <a:pt x="10192" y="1242"/>
                  </a:lnTo>
                  <a:lnTo>
                    <a:pt x="103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5"/>
            <p:cNvSpPr/>
            <p:nvPr/>
          </p:nvSpPr>
          <p:spPr>
            <a:xfrm>
              <a:off x="5586363" y="1989325"/>
              <a:ext cx="207600" cy="214500"/>
            </a:xfrm>
            <a:custGeom>
              <a:avLst/>
              <a:gdLst/>
              <a:ahLst/>
              <a:cxnLst/>
              <a:rect l="l" t="t" r="r" b="b"/>
              <a:pathLst>
                <a:path w="8304" h="8580" extrusionOk="0">
                  <a:moveTo>
                    <a:pt x="8304" y="1"/>
                  </a:moveTo>
                  <a:lnTo>
                    <a:pt x="4598" y="438"/>
                  </a:lnTo>
                  <a:cubicBezTo>
                    <a:pt x="3566" y="508"/>
                    <a:pt x="2552" y="945"/>
                    <a:pt x="1818" y="1749"/>
                  </a:cubicBezTo>
                  <a:cubicBezTo>
                    <a:pt x="0" y="3567"/>
                    <a:pt x="0" y="6399"/>
                    <a:pt x="1818" y="8235"/>
                  </a:cubicBezTo>
                  <a:cubicBezTo>
                    <a:pt x="1888" y="8304"/>
                    <a:pt x="1975" y="8374"/>
                    <a:pt x="1975" y="8444"/>
                  </a:cubicBezTo>
                  <a:cubicBezTo>
                    <a:pt x="2347" y="8534"/>
                    <a:pt x="2732" y="8580"/>
                    <a:pt x="3119" y="8580"/>
                  </a:cubicBezTo>
                  <a:cubicBezTo>
                    <a:pt x="4316" y="8580"/>
                    <a:pt x="5531" y="8141"/>
                    <a:pt x="6416" y="7203"/>
                  </a:cubicBezTo>
                  <a:cubicBezTo>
                    <a:pt x="7220" y="6486"/>
                    <a:pt x="7657" y="5455"/>
                    <a:pt x="7727" y="4441"/>
                  </a:cubicBezTo>
                  <a:lnTo>
                    <a:pt x="8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5"/>
            <p:cNvSpPr/>
            <p:nvPr/>
          </p:nvSpPr>
          <p:spPr>
            <a:xfrm>
              <a:off x="5431638" y="1818025"/>
              <a:ext cx="507850" cy="510025"/>
            </a:xfrm>
            <a:custGeom>
              <a:avLst/>
              <a:gdLst/>
              <a:ahLst/>
              <a:cxnLst/>
              <a:rect l="l" t="t" r="r" b="b"/>
              <a:pathLst>
                <a:path w="20314" h="20401" extrusionOk="0">
                  <a:moveTo>
                    <a:pt x="10192" y="804"/>
                  </a:moveTo>
                  <a:cubicBezTo>
                    <a:pt x="15367" y="804"/>
                    <a:pt x="19527" y="5035"/>
                    <a:pt x="19527" y="10192"/>
                  </a:cubicBezTo>
                  <a:cubicBezTo>
                    <a:pt x="19527" y="15366"/>
                    <a:pt x="15367" y="19597"/>
                    <a:pt x="10192" y="19597"/>
                  </a:cubicBezTo>
                  <a:cubicBezTo>
                    <a:pt x="5018" y="19597"/>
                    <a:pt x="805" y="15366"/>
                    <a:pt x="805" y="10192"/>
                  </a:cubicBezTo>
                  <a:cubicBezTo>
                    <a:pt x="805" y="5035"/>
                    <a:pt x="5018" y="804"/>
                    <a:pt x="10192" y="804"/>
                  </a:cubicBezTo>
                  <a:close/>
                  <a:moveTo>
                    <a:pt x="10192" y="0"/>
                  </a:moveTo>
                  <a:cubicBezTo>
                    <a:pt x="7430" y="0"/>
                    <a:pt x="4878" y="1102"/>
                    <a:pt x="2990" y="2989"/>
                  </a:cubicBezTo>
                  <a:cubicBezTo>
                    <a:pt x="1015" y="4947"/>
                    <a:pt x="1" y="7500"/>
                    <a:pt x="1" y="10192"/>
                  </a:cubicBezTo>
                  <a:cubicBezTo>
                    <a:pt x="1" y="12901"/>
                    <a:pt x="1015" y="15436"/>
                    <a:pt x="2990" y="17412"/>
                  </a:cubicBezTo>
                  <a:cubicBezTo>
                    <a:pt x="4878" y="19300"/>
                    <a:pt x="7430" y="20401"/>
                    <a:pt x="10192" y="20401"/>
                  </a:cubicBezTo>
                  <a:cubicBezTo>
                    <a:pt x="12884" y="20401"/>
                    <a:pt x="15437" y="19300"/>
                    <a:pt x="17342" y="17412"/>
                  </a:cubicBezTo>
                  <a:cubicBezTo>
                    <a:pt x="19300" y="15436"/>
                    <a:pt x="20314" y="12901"/>
                    <a:pt x="20314" y="10192"/>
                  </a:cubicBezTo>
                  <a:cubicBezTo>
                    <a:pt x="20314" y="7500"/>
                    <a:pt x="19300" y="4947"/>
                    <a:pt x="17342" y="2989"/>
                  </a:cubicBezTo>
                  <a:cubicBezTo>
                    <a:pt x="15437" y="1102"/>
                    <a:pt x="12884" y="0"/>
                    <a:pt x="10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5"/>
            <p:cNvSpPr/>
            <p:nvPr/>
          </p:nvSpPr>
          <p:spPr>
            <a:xfrm>
              <a:off x="5471838" y="1864800"/>
              <a:ext cx="429650" cy="423050"/>
            </a:xfrm>
            <a:custGeom>
              <a:avLst/>
              <a:gdLst/>
              <a:ahLst/>
              <a:cxnLst/>
              <a:rect l="l" t="t" r="r" b="b"/>
              <a:pathLst>
                <a:path w="17186" h="16922" extrusionOk="0">
                  <a:moveTo>
                    <a:pt x="6509" y="0"/>
                  </a:moveTo>
                  <a:cubicBezTo>
                    <a:pt x="6473" y="0"/>
                    <a:pt x="6436" y="6"/>
                    <a:pt x="6399" y="17"/>
                  </a:cubicBezTo>
                  <a:cubicBezTo>
                    <a:pt x="2623" y="979"/>
                    <a:pt x="1" y="4387"/>
                    <a:pt x="1" y="8321"/>
                  </a:cubicBezTo>
                  <a:cubicBezTo>
                    <a:pt x="1" y="10593"/>
                    <a:pt x="875" y="12779"/>
                    <a:pt x="2466" y="14369"/>
                  </a:cubicBezTo>
                  <a:cubicBezTo>
                    <a:pt x="4144" y="16048"/>
                    <a:pt x="6259" y="16922"/>
                    <a:pt x="8584" y="16922"/>
                  </a:cubicBezTo>
                  <a:cubicBezTo>
                    <a:pt x="10839" y="16922"/>
                    <a:pt x="13025" y="16048"/>
                    <a:pt x="14633" y="14369"/>
                  </a:cubicBezTo>
                  <a:cubicBezTo>
                    <a:pt x="16241" y="12779"/>
                    <a:pt x="17185" y="10593"/>
                    <a:pt x="17185" y="8321"/>
                  </a:cubicBezTo>
                  <a:cubicBezTo>
                    <a:pt x="17185" y="4475"/>
                    <a:pt x="14563" y="1049"/>
                    <a:pt x="10769" y="17"/>
                  </a:cubicBezTo>
                  <a:cubicBezTo>
                    <a:pt x="10735" y="6"/>
                    <a:pt x="10700" y="0"/>
                    <a:pt x="10665" y="0"/>
                  </a:cubicBezTo>
                  <a:cubicBezTo>
                    <a:pt x="10489" y="0"/>
                    <a:pt x="10321" y="139"/>
                    <a:pt x="10262" y="314"/>
                  </a:cubicBezTo>
                  <a:cubicBezTo>
                    <a:pt x="10262" y="542"/>
                    <a:pt x="10332" y="751"/>
                    <a:pt x="10560" y="821"/>
                  </a:cubicBezTo>
                  <a:cubicBezTo>
                    <a:pt x="13986" y="1695"/>
                    <a:pt x="16381" y="4825"/>
                    <a:pt x="16381" y="8321"/>
                  </a:cubicBezTo>
                  <a:cubicBezTo>
                    <a:pt x="16381" y="12621"/>
                    <a:pt x="12885" y="16117"/>
                    <a:pt x="8584" y="16117"/>
                  </a:cubicBezTo>
                  <a:cubicBezTo>
                    <a:pt x="4284" y="16117"/>
                    <a:pt x="788" y="12621"/>
                    <a:pt x="788" y="8321"/>
                  </a:cubicBezTo>
                  <a:cubicBezTo>
                    <a:pt x="788" y="4755"/>
                    <a:pt x="3200" y="1695"/>
                    <a:pt x="6626" y="751"/>
                  </a:cubicBezTo>
                  <a:cubicBezTo>
                    <a:pt x="6836" y="751"/>
                    <a:pt x="6906" y="542"/>
                    <a:pt x="6906" y="314"/>
                  </a:cubicBezTo>
                  <a:cubicBezTo>
                    <a:pt x="6848" y="139"/>
                    <a:pt x="6691" y="0"/>
                    <a:pt x="65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5"/>
            <p:cNvSpPr/>
            <p:nvPr/>
          </p:nvSpPr>
          <p:spPr>
            <a:xfrm>
              <a:off x="5675513" y="185822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158" y="0"/>
                    <a:pt x="0" y="210"/>
                    <a:pt x="0" y="437"/>
                  </a:cubicBezTo>
                  <a:cubicBezTo>
                    <a:pt x="0" y="647"/>
                    <a:pt x="158" y="805"/>
                    <a:pt x="367" y="805"/>
                  </a:cubicBezTo>
                  <a:lnTo>
                    <a:pt x="437" y="805"/>
                  </a:lnTo>
                  <a:cubicBezTo>
                    <a:pt x="665" y="805"/>
                    <a:pt x="804" y="647"/>
                    <a:pt x="804" y="437"/>
                  </a:cubicBezTo>
                  <a:cubicBezTo>
                    <a:pt x="804" y="210"/>
                    <a:pt x="665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5"/>
            <p:cNvSpPr/>
            <p:nvPr/>
          </p:nvSpPr>
          <p:spPr>
            <a:xfrm>
              <a:off x="5540888" y="1947375"/>
              <a:ext cx="267500" cy="273175"/>
            </a:xfrm>
            <a:custGeom>
              <a:avLst/>
              <a:gdLst/>
              <a:ahLst/>
              <a:cxnLst/>
              <a:rect l="l" t="t" r="r" b="b"/>
              <a:pathLst>
                <a:path w="10700" h="10927" extrusionOk="0">
                  <a:moveTo>
                    <a:pt x="9825" y="875"/>
                  </a:moveTo>
                  <a:lnTo>
                    <a:pt x="9179" y="6049"/>
                  </a:lnTo>
                  <a:lnTo>
                    <a:pt x="9179" y="6119"/>
                  </a:lnTo>
                  <a:cubicBezTo>
                    <a:pt x="9039" y="7063"/>
                    <a:pt x="8672" y="7937"/>
                    <a:pt x="7937" y="8671"/>
                  </a:cubicBezTo>
                  <a:cubicBezTo>
                    <a:pt x="7133" y="9388"/>
                    <a:pt x="6119" y="9825"/>
                    <a:pt x="5018" y="9825"/>
                  </a:cubicBezTo>
                  <a:cubicBezTo>
                    <a:pt x="4074" y="9825"/>
                    <a:pt x="3200" y="9545"/>
                    <a:pt x="2553" y="9038"/>
                  </a:cubicBezTo>
                  <a:cubicBezTo>
                    <a:pt x="2693" y="8671"/>
                    <a:pt x="2990" y="8234"/>
                    <a:pt x="3270" y="7937"/>
                  </a:cubicBezTo>
                  <a:lnTo>
                    <a:pt x="3427" y="7797"/>
                  </a:lnTo>
                  <a:lnTo>
                    <a:pt x="6626" y="7797"/>
                  </a:lnTo>
                  <a:cubicBezTo>
                    <a:pt x="6854" y="7797"/>
                    <a:pt x="7063" y="7640"/>
                    <a:pt x="7063" y="7430"/>
                  </a:cubicBezTo>
                  <a:cubicBezTo>
                    <a:pt x="7063" y="7203"/>
                    <a:pt x="6854" y="6993"/>
                    <a:pt x="6626" y="6993"/>
                  </a:cubicBezTo>
                  <a:lnTo>
                    <a:pt x="4231" y="6993"/>
                  </a:lnTo>
                  <a:lnTo>
                    <a:pt x="5455" y="5752"/>
                  </a:lnTo>
                  <a:lnTo>
                    <a:pt x="7640" y="5752"/>
                  </a:lnTo>
                  <a:cubicBezTo>
                    <a:pt x="7868" y="5752"/>
                    <a:pt x="8077" y="5542"/>
                    <a:pt x="8077" y="5315"/>
                  </a:cubicBezTo>
                  <a:cubicBezTo>
                    <a:pt x="8077" y="5105"/>
                    <a:pt x="7868" y="4948"/>
                    <a:pt x="7640" y="4948"/>
                  </a:cubicBezTo>
                  <a:lnTo>
                    <a:pt x="6259" y="4948"/>
                  </a:lnTo>
                  <a:lnTo>
                    <a:pt x="8602" y="2623"/>
                  </a:lnTo>
                  <a:cubicBezTo>
                    <a:pt x="8742" y="2483"/>
                    <a:pt x="8742" y="2256"/>
                    <a:pt x="8602" y="2116"/>
                  </a:cubicBezTo>
                  <a:cubicBezTo>
                    <a:pt x="8488" y="2037"/>
                    <a:pt x="8379" y="1998"/>
                    <a:pt x="8278" y="1998"/>
                  </a:cubicBezTo>
                  <a:cubicBezTo>
                    <a:pt x="8178" y="1998"/>
                    <a:pt x="8086" y="2037"/>
                    <a:pt x="8007" y="2116"/>
                  </a:cubicBezTo>
                  <a:lnTo>
                    <a:pt x="5752" y="4371"/>
                  </a:lnTo>
                  <a:lnTo>
                    <a:pt x="5752" y="2990"/>
                  </a:lnTo>
                  <a:cubicBezTo>
                    <a:pt x="5752" y="2763"/>
                    <a:pt x="5543" y="2623"/>
                    <a:pt x="5315" y="2623"/>
                  </a:cubicBezTo>
                  <a:cubicBezTo>
                    <a:pt x="5106" y="2623"/>
                    <a:pt x="4948" y="2763"/>
                    <a:pt x="4948" y="2990"/>
                  </a:cubicBezTo>
                  <a:lnTo>
                    <a:pt x="4948" y="5175"/>
                  </a:lnTo>
                  <a:lnTo>
                    <a:pt x="3637" y="6486"/>
                  </a:lnTo>
                  <a:lnTo>
                    <a:pt x="3637" y="5018"/>
                  </a:lnTo>
                  <a:cubicBezTo>
                    <a:pt x="3637" y="4808"/>
                    <a:pt x="3497" y="4581"/>
                    <a:pt x="3270" y="4581"/>
                  </a:cubicBezTo>
                  <a:cubicBezTo>
                    <a:pt x="3060" y="4581"/>
                    <a:pt x="2833" y="4808"/>
                    <a:pt x="2833" y="5018"/>
                  </a:cubicBezTo>
                  <a:lnTo>
                    <a:pt x="2833" y="7290"/>
                  </a:lnTo>
                  <a:lnTo>
                    <a:pt x="2693" y="7360"/>
                  </a:lnTo>
                  <a:cubicBezTo>
                    <a:pt x="2396" y="7727"/>
                    <a:pt x="2116" y="8077"/>
                    <a:pt x="1889" y="8514"/>
                  </a:cubicBezTo>
                  <a:cubicBezTo>
                    <a:pt x="1172" y="7727"/>
                    <a:pt x="805" y="6696"/>
                    <a:pt x="805" y="5682"/>
                  </a:cubicBezTo>
                  <a:cubicBezTo>
                    <a:pt x="805" y="4511"/>
                    <a:pt x="1242" y="3497"/>
                    <a:pt x="2046" y="2693"/>
                  </a:cubicBezTo>
                  <a:cubicBezTo>
                    <a:pt x="2693" y="2046"/>
                    <a:pt x="3637" y="1609"/>
                    <a:pt x="4581" y="1522"/>
                  </a:cubicBezTo>
                  <a:cubicBezTo>
                    <a:pt x="4581" y="1452"/>
                    <a:pt x="4581" y="1452"/>
                    <a:pt x="4668" y="1452"/>
                  </a:cubicBezTo>
                  <a:lnTo>
                    <a:pt x="9825" y="875"/>
                  </a:lnTo>
                  <a:close/>
                  <a:moveTo>
                    <a:pt x="10193" y="1"/>
                  </a:moveTo>
                  <a:lnTo>
                    <a:pt x="4511" y="735"/>
                  </a:lnTo>
                  <a:lnTo>
                    <a:pt x="4441" y="735"/>
                  </a:lnTo>
                  <a:cubicBezTo>
                    <a:pt x="3357" y="805"/>
                    <a:pt x="2256" y="1312"/>
                    <a:pt x="1452" y="2116"/>
                  </a:cubicBezTo>
                  <a:cubicBezTo>
                    <a:pt x="508" y="3060"/>
                    <a:pt x="1" y="4301"/>
                    <a:pt x="1" y="5682"/>
                  </a:cubicBezTo>
                  <a:cubicBezTo>
                    <a:pt x="1" y="6993"/>
                    <a:pt x="508" y="8234"/>
                    <a:pt x="1452" y="9178"/>
                  </a:cubicBezTo>
                  <a:cubicBezTo>
                    <a:pt x="1522" y="9248"/>
                    <a:pt x="1522" y="9248"/>
                    <a:pt x="1609" y="9318"/>
                  </a:cubicBezTo>
                  <a:cubicBezTo>
                    <a:pt x="1452" y="9685"/>
                    <a:pt x="1382" y="10122"/>
                    <a:pt x="1382" y="10559"/>
                  </a:cubicBezTo>
                  <a:cubicBezTo>
                    <a:pt x="1382" y="10787"/>
                    <a:pt x="1609" y="10926"/>
                    <a:pt x="1819" y="10926"/>
                  </a:cubicBezTo>
                  <a:cubicBezTo>
                    <a:pt x="2046" y="10926"/>
                    <a:pt x="2186" y="10787"/>
                    <a:pt x="2186" y="10559"/>
                  </a:cubicBezTo>
                  <a:cubicBezTo>
                    <a:pt x="2186" y="10350"/>
                    <a:pt x="2256" y="10052"/>
                    <a:pt x="2256" y="9825"/>
                  </a:cubicBezTo>
                  <a:cubicBezTo>
                    <a:pt x="3060" y="10350"/>
                    <a:pt x="4004" y="10629"/>
                    <a:pt x="5018" y="10629"/>
                  </a:cubicBezTo>
                  <a:cubicBezTo>
                    <a:pt x="6329" y="10629"/>
                    <a:pt x="7570" y="10122"/>
                    <a:pt x="8514" y="9178"/>
                  </a:cubicBezTo>
                  <a:cubicBezTo>
                    <a:pt x="9319" y="8374"/>
                    <a:pt x="9825" y="7360"/>
                    <a:pt x="9983" y="6189"/>
                  </a:cubicBezTo>
                  <a:lnTo>
                    <a:pt x="10630" y="438"/>
                  </a:lnTo>
                  <a:cubicBezTo>
                    <a:pt x="10700" y="368"/>
                    <a:pt x="10630" y="210"/>
                    <a:pt x="10560" y="141"/>
                  </a:cubicBezTo>
                  <a:cubicBezTo>
                    <a:pt x="10490" y="71"/>
                    <a:pt x="10350" y="1"/>
                    <a:pt x="10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5"/>
            <p:cNvSpPr/>
            <p:nvPr/>
          </p:nvSpPr>
          <p:spPr>
            <a:xfrm>
              <a:off x="5611688" y="2025600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38" y="1"/>
                  </a:moveTo>
                  <a:cubicBezTo>
                    <a:pt x="298" y="1"/>
                    <a:pt x="228" y="1"/>
                    <a:pt x="158" y="71"/>
                  </a:cubicBezTo>
                  <a:cubicBezTo>
                    <a:pt x="88" y="141"/>
                    <a:pt x="1" y="298"/>
                    <a:pt x="1" y="368"/>
                  </a:cubicBezTo>
                  <a:cubicBezTo>
                    <a:pt x="1" y="508"/>
                    <a:pt x="88" y="578"/>
                    <a:pt x="158" y="665"/>
                  </a:cubicBezTo>
                  <a:cubicBezTo>
                    <a:pt x="228" y="735"/>
                    <a:pt x="298" y="805"/>
                    <a:pt x="438" y="805"/>
                  </a:cubicBezTo>
                  <a:cubicBezTo>
                    <a:pt x="525" y="805"/>
                    <a:pt x="595" y="735"/>
                    <a:pt x="665" y="665"/>
                  </a:cubicBezTo>
                  <a:cubicBezTo>
                    <a:pt x="735" y="578"/>
                    <a:pt x="805" y="508"/>
                    <a:pt x="805" y="368"/>
                  </a:cubicBezTo>
                  <a:cubicBezTo>
                    <a:pt x="805" y="298"/>
                    <a:pt x="735" y="141"/>
                    <a:pt x="665" y="71"/>
                  </a:cubicBezTo>
                  <a:cubicBezTo>
                    <a:pt x="595" y="1"/>
                    <a:pt x="52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7" name="Google Shape;2407;p55"/>
          <p:cNvGrpSpPr/>
          <p:nvPr/>
        </p:nvGrpSpPr>
        <p:grpSpPr>
          <a:xfrm>
            <a:off x="5431638" y="2550050"/>
            <a:ext cx="507850" cy="510050"/>
            <a:chOff x="5431638" y="2550050"/>
            <a:chExt cx="507850" cy="510050"/>
          </a:xfrm>
        </p:grpSpPr>
        <p:sp>
          <p:nvSpPr>
            <p:cNvPr id="2408" name="Google Shape;2408;p55"/>
            <p:cNvSpPr/>
            <p:nvPr/>
          </p:nvSpPr>
          <p:spPr>
            <a:xfrm>
              <a:off x="5440813" y="2874325"/>
              <a:ext cx="101850" cy="174850"/>
            </a:xfrm>
            <a:custGeom>
              <a:avLst/>
              <a:gdLst/>
              <a:ahLst/>
              <a:cxnLst/>
              <a:rect l="l" t="t" r="r" b="b"/>
              <a:pathLst>
                <a:path w="4074" h="6994" extrusionOk="0">
                  <a:moveTo>
                    <a:pt x="805" y="0"/>
                  </a:moveTo>
                  <a:cubicBezTo>
                    <a:pt x="368" y="0"/>
                    <a:pt x="1" y="368"/>
                    <a:pt x="1" y="805"/>
                  </a:cubicBezTo>
                  <a:lnTo>
                    <a:pt x="1" y="6189"/>
                  </a:lnTo>
                  <a:cubicBezTo>
                    <a:pt x="1" y="6626"/>
                    <a:pt x="368" y="6993"/>
                    <a:pt x="805" y="6993"/>
                  </a:cubicBezTo>
                  <a:lnTo>
                    <a:pt x="4074" y="6993"/>
                  </a:lnTo>
                  <a:cubicBezTo>
                    <a:pt x="2693" y="6993"/>
                    <a:pt x="1592" y="5892"/>
                    <a:pt x="1592" y="4511"/>
                  </a:cubicBezTo>
                  <a:lnTo>
                    <a:pt x="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5"/>
            <p:cNvSpPr/>
            <p:nvPr/>
          </p:nvSpPr>
          <p:spPr>
            <a:xfrm>
              <a:off x="5828463" y="2874325"/>
              <a:ext cx="102300" cy="174850"/>
            </a:xfrm>
            <a:custGeom>
              <a:avLst/>
              <a:gdLst/>
              <a:ahLst/>
              <a:cxnLst/>
              <a:rect l="l" t="t" r="r" b="b"/>
              <a:pathLst>
                <a:path w="4092" h="6994" extrusionOk="0">
                  <a:moveTo>
                    <a:pt x="2483" y="0"/>
                  </a:moveTo>
                  <a:lnTo>
                    <a:pt x="2483" y="4511"/>
                  </a:lnTo>
                  <a:cubicBezTo>
                    <a:pt x="2483" y="5892"/>
                    <a:pt x="1382" y="6993"/>
                    <a:pt x="1" y="6993"/>
                  </a:cubicBezTo>
                  <a:lnTo>
                    <a:pt x="3287" y="6993"/>
                  </a:lnTo>
                  <a:cubicBezTo>
                    <a:pt x="3724" y="6993"/>
                    <a:pt x="4091" y="6626"/>
                    <a:pt x="4091" y="6189"/>
                  </a:cubicBezTo>
                  <a:lnTo>
                    <a:pt x="4091" y="805"/>
                  </a:lnTo>
                  <a:cubicBezTo>
                    <a:pt x="4091" y="368"/>
                    <a:pt x="3724" y="0"/>
                    <a:pt x="3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5"/>
            <p:cNvSpPr/>
            <p:nvPr/>
          </p:nvSpPr>
          <p:spPr>
            <a:xfrm>
              <a:off x="5573688" y="2617350"/>
              <a:ext cx="316875" cy="431825"/>
            </a:xfrm>
            <a:custGeom>
              <a:avLst/>
              <a:gdLst/>
              <a:ahLst/>
              <a:cxnLst/>
              <a:rect l="l" t="t" r="r" b="b"/>
              <a:pathLst>
                <a:path w="12675" h="17273" extrusionOk="0">
                  <a:moveTo>
                    <a:pt x="6328" y="0"/>
                  </a:moveTo>
                  <a:cubicBezTo>
                    <a:pt x="2692" y="805"/>
                    <a:pt x="0" y="4091"/>
                    <a:pt x="0" y="7937"/>
                  </a:cubicBezTo>
                  <a:lnTo>
                    <a:pt x="0" y="14790"/>
                  </a:lnTo>
                  <a:cubicBezTo>
                    <a:pt x="0" y="16171"/>
                    <a:pt x="1084" y="17272"/>
                    <a:pt x="2482" y="17272"/>
                  </a:cubicBezTo>
                  <a:lnTo>
                    <a:pt x="10192" y="17272"/>
                  </a:lnTo>
                  <a:cubicBezTo>
                    <a:pt x="11573" y="17272"/>
                    <a:pt x="12674" y="16171"/>
                    <a:pt x="12674" y="14790"/>
                  </a:cubicBezTo>
                  <a:lnTo>
                    <a:pt x="12674" y="7937"/>
                  </a:lnTo>
                  <a:cubicBezTo>
                    <a:pt x="12674" y="4091"/>
                    <a:pt x="9982" y="805"/>
                    <a:pt x="6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5"/>
            <p:cNvSpPr/>
            <p:nvPr/>
          </p:nvSpPr>
          <p:spPr>
            <a:xfrm>
              <a:off x="5553563" y="2874325"/>
              <a:ext cx="158675" cy="174850"/>
            </a:xfrm>
            <a:custGeom>
              <a:avLst/>
              <a:gdLst/>
              <a:ahLst/>
              <a:cxnLst/>
              <a:rect l="l" t="t" r="r" b="b"/>
              <a:pathLst>
                <a:path w="6347" h="6994" extrusionOk="0">
                  <a:moveTo>
                    <a:pt x="2693" y="0"/>
                  </a:moveTo>
                  <a:cubicBezTo>
                    <a:pt x="1172" y="0"/>
                    <a:pt x="1" y="1242"/>
                    <a:pt x="1" y="2693"/>
                  </a:cubicBezTo>
                  <a:lnTo>
                    <a:pt x="1" y="6556"/>
                  </a:lnTo>
                  <a:cubicBezTo>
                    <a:pt x="1" y="6766"/>
                    <a:pt x="141" y="6993"/>
                    <a:pt x="438" y="6993"/>
                  </a:cubicBezTo>
                  <a:lnTo>
                    <a:pt x="4074" y="6993"/>
                  </a:lnTo>
                  <a:cubicBezTo>
                    <a:pt x="3794" y="6993"/>
                    <a:pt x="3637" y="6766"/>
                    <a:pt x="3637" y="6556"/>
                  </a:cubicBezTo>
                  <a:lnTo>
                    <a:pt x="3637" y="2693"/>
                  </a:lnTo>
                  <a:cubicBezTo>
                    <a:pt x="3637" y="1242"/>
                    <a:pt x="4808" y="0"/>
                    <a:pt x="6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5"/>
            <p:cNvSpPr/>
            <p:nvPr/>
          </p:nvSpPr>
          <p:spPr>
            <a:xfrm>
              <a:off x="5644488" y="2874325"/>
              <a:ext cx="174825" cy="174850"/>
            </a:xfrm>
            <a:custGeom>
              <a:avLst/>
              <a:gdLst/>
              <a:ahLst/>
              <a:cxnLst/>
              <a:rect l="l" t="t" r="r" b="b"/>
              <a:pathLst>
                <a:path w="6993" h="6994" extrusionOk="0">
                  <a:moveTo>
                    <a:pt x="2710" y="0"/>
                  </a:moveTo>
                  <a:cubicBezTo>
                    <a:pt x="1171" y="0"/>
                    <a:pt x="0" y="1242"/>
                    <a:pt x="0" y="2693"/>
                  </a:cubicBezTo>
                  <a:lnTo>
                    <a:pt x="0" y="6556"/>
                  </a:lnTo>
                  <a:cubicBezTo>
                    <a:pt x="0" y="6766"/>
                    <a:pt x="157" y="6993"/>
                    <a:pt x="437" y="6993"/>
                  </a:cubicBezTo>
                  <a:lnTo>
                    <a:pt x="6556" y="6993"/>
                  </a:lnTo>
                  <a:cubicBezTo>
                    <a:pt x="6783" y="6993"/>
                    <a:pt x="6993" y="6766"/>
                    <a:pt x="6993" y="6556"/>
                  </a:cubicBezTo>
                  <a:lnTo>
                    <a:pt x="6993" y="2693"/>
                  </a:lnTo>
                  <a:cubicBezTo>
                    <a:pt x="6993" y="1242"/>
                    <a:pt x="5769" y="0"/>
                    <a:pt x="4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5"/>
            <p:cNvSpPr/>
            <p:nvPr/>
          </p:nvSpPr>
          <p:spPr>
            <a:xfrm>
              <a:off x="5637488" y="2708700"/>
              <a:ext cx="69075" cy="96150"/>
            </a:xfrm>
            <a:custGeom>
              <a:avLst/>
              <a:gdLst/>
              <a:ahLst/>
              <a:cxnLst/>
              <a:rect l="l" t="t" r="r" b="b"/>
              <a:pathLst>
                <a:path w="2763" h="3846" extrusionOk="0">
                  <a:moveTo>
                    <a:pt x="1958" y="0"/>
                  </a:moveTo>
                  <a:cubicBezTo>
                    <a:pt x="874" y="0"/>
                    <a:pt x="0" y="874"/>
                    <a:pt x="0" y="1958"/>
                  </a:cubicBezTo>
                  <a:cubicBezTo>
                    <a:pt x="0" y="2972"/>
                    <a:pt x="874" y="3846"/>
                    <a:pt x="1958" y="3846"/>
                  </a:cubicBezTo>
                  <a:cubicBezTo>
                    <a:pt x="2255" y="3846"/>
                    <a:pt x="2465" y="3776"/>
                    <a:pt x="2762" y="3636"/>
                  </a:cubicBezTo>
                  <a:cubicBezTo>
                    <a:pt x="2116" y="3339"/>
                    <a:pt x="1679" y="2692"/>
                    <a:pt x="1679" y="1958"/>
                  </a:cubicBezTo>
                  <a:cubicBezTo>
                    <a:pt x="1679" y="1154"/>
                    <a:pt x="2116" y="507"/>
                    <a:pt x="2762" y="210"/>
                  </a:cubicBezTo>
                  <a:cubicBezTo>
                    <a:pt x="2465" y="70"/>
                    <a:pt x="2255" y="0"/>
                    <a:pt x="1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5"/>
            <p:cNvSpPr/>
            <p:nvPr/>
          </p:nvSpPr>
          <p:spPr>
            <a:xfrm>
              <a:off x="5679438" y="2713925"/>
              <a:ext cx="54650" cy="85700"/>
            </a:xfrm>
            <a:custGeom>
              <a:avLst/>
              <a:gdLst/>
              <a:ahLst/>
              <a:cxnLst/>
              <a:rect l="l" t="t" r="r" b="b"/>
              <a:pathLst>
                <a:path w="2186" h="3428" extrusionOk="0">
                  <a:moveTo>
                    <a:pt x="1084" y="1"/>
                  </a:moveTo>
                  <a:cubicBezTo>
                    <a:pt x="438" y="298"/>
                    <a:pt x="1" y="945"/>
                    <a:pt x="1" y="1749"/>
                  </a:cubicBezTo>
                  <a:cubicBezTo>
                    <a:pt x="1" y="2483"/>
                    <a:pt x="438" y="3130"/>
                    <a:pt x="1084" y="3427"/>
                  </a:cubicBezTo>
                  <a:cubicBezTo>
                    <a:pt x="1749" y="3130"/>
                    <a:pt x="2186" y="2483"/>
                    <a:pt x="2186" y="1749"/>
                  </a:cubicBezTo>
                  <a:cubicBezTo>
                    <a:pt x="2186" y="945"/>
                    <a:pt x="1749" y="298"/>
                    <a:pt x="1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5"/>
            <p:cNvSpPr/>
            <p:nvPr/>
          </p:nvSpPr>
          <p:spPr>
            <a:xfrm>
              <a:off x="5628313" y="2699500"/>
              <a:ext cx="114525" cy="114550"/>
            </a:xfrm>
            <a:custGeom>
              <a:avLst/>
              <a:gdLst/>
              <a:ahLst/>
              <a:cxnLst/>
              <a:rect l="l" t="t" r="r" b="b"/>
              <a:pathLst>
                <a:path w="4581" h="4582" extrusionOk="0">
                  <a:moveTo>
                    <a:pt x="2325" y="805"/>
                  </a:moveTo>
                  <a:cubicBezTo>
                    <a:pt x="3129" y="805"/>
                    <a:pt x="3794" y="1452"/>
                    <a:pt x="3794" y="2326"/>
                  </a:cubicBezTo>
                  <a:cubicBezTo>
                    <a:pt x="3794" y="3130"/>
                    <a:pt x="3129" y="3777"/>
                    <a:pt x="2325" y="3777"/>
                  </a:cubicBezTo>
                  <a:cubicBezTo>
                    <a:pt x="1451" y="3777"/>
                    <a:pt x="804" y="3130"/>
                    <a:pt x="804" y="2326"/>
                  </a:cubicBezTo>
                  <a:cubicBezTo>
                    <a:pt x="804" y="1452"/>
                    <a:pt x="1451" y="805"/>
                    <a:pt x="2325" y="805"/>
                  </a:cubicBezTo>
                  <a:close/>
                  <a:moveTo>
                    <a:pt x="2325" y="1"/>
                  </a:moveTo>
                  <a:cubicBezTo>
                    <a:pt x="1014" y="1"/>
                    <a:pt x="0" y="1015"/>
                    <a:pt x="0" y="2326"/>
                  </a:cubicBezTo>
                  <a:cubicBezTo>
                    <a:pt x="0" y="3567"/>
                    <a:pt x="1014" y="4581"/>
                    <a:pt x="2325" y="4581"/>
                  </a:cubicBezTo>
                  <a:cubicBezTo>
                    <a:pt x="3566" y="4581"/>
                    <a:pt x="4580" y="3567"/>
                    <a:pt x="4580" y="2326"/>
                  </a:cubicBezTo>
                  <a:cubicBezTo>
                    <a:pt x="4580" y="1015"/>
                    <a:pt x="3566" y="1"/>
                    <a:pt x="2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5"/>
            <p:cNvSpPr/>
            <p:nvPr/>
          </p:nvSpPr>
          <p:spPr>
            <a:xfrm>
              <a:off x="5431638" y="2550050"/>
              <a:ext cx="507850" cy="510050"/>
            </a:xfrm>
            <a:custGeom>
              <a:avLst/>
              <a:gdLst/>
              <a:ahLst/>
              <a:cxnLst/>
              <a:rect l="l" t="t" r="r" b="b"/>
              <a:pathLst>
                <a:path w="20314" h="20402" extrusionOk="0">
                  <a:moveTo>
                    <a:pt x="10559" y="805"/>
                  </a:moveTo>
                  <a:cubicBezTo>
                    <a:pt x="10996" y="805"/>
                    <a:pt x="11363" y="1172"/>
                    <a:pt x="11363" y="1609"/>
                  </a:cubicBezTo>
                  <a:lnTo>
                    <a:pt x="11363" y="2186"/>
                  </a:lnTo>
                  <a:cubicBezTo>
                    <a:pt x="10996" y="2116"/>
                    <a:pt x="10559" y="2046"/>
                    <a:pt x="10192" y="2046"/>
                  </a:cubicBezTo>
                  <a:cubicBezTo>
                    <a:pt x="9755" y="2046"/>
                    <a:pt x="9388" y="2116"/>
                    <a:pt x="8951" y="2186"/>
                  </a:cubicBezTo>
                  <a:lnTo>
                    <a:pt x="8951" y="1609"/>
                  </a:lnTo>
                  <a:cubicBezTo>
                    <a:pt x="8951" y="1172"/>
                    <a:pt x="9318" y="805"/>
                    <a:pt x="9755" y="805"/>
                  </a:cubicBezTo>
                  <a:close/>
                  <a:moveTo>
                    <a:pt x="1609" y="13339"/>
                  </a:moveTo>
                  <a:lnTo>
                    <a:pt x="1609" y="17482"/>
                  </a:lnTo>
                  <a:cubicBezTo>
                    <a:pt x="1609" y="18286"/>
                    <a:pt x="1889" y="19020"/>
                    <a:pt x="2483" y="19597"/>
                  </a:cubicBezTo>
                  <a:lnTo>
                    <a:pt x="1172" y="19597"/>
                  </a:lnTo>
                  <a:cubicBezTo>
                    <a:pt x="945" y="19597"/>
                    <a:pt x="805" y="19370"/>
                    <a:pt x="805" y="19160"/>
                  </a:cubicBezTo>
                  <a:lnTo>
                    <a:pt x="805" y="13776"/>
                  </a:lnTo>
                  <a:cubicBezTo>
                    <a:pt x="805" y="13548"/>
                    <a:pt x="945" y="13339"/>
                    <a:pt x="1172" y="13339"/>
                  </a:cubicBezTo>
                  <a:close/>
                  <a:moveTo>
                    <a:pt x="12745" y="13339"/>
                  </a:moveTo>
                  <a:cubicBezTo>
                    <a:pt x="13916" y="13339"/>
                    <a:pt x="14860" y="14213"/>
                    <a:pt x="15070" y="15297"/>
                  </a:cubicBezTo>
                  <a:lnTo>
                    <a:pt x="8234" y="15297"/>
                  </a:lnTo>
                  <a:cubicBezTo>
                    <a:pt x="8007" y="15297"/>
                    <a:pt x="7867" y="15436"/>
                    <a:pt x="7867" y="15664"/>
                  </a:cubicBezTo>
                  <a:cubicBezTo>
                    <a:pt x="7867" y="15873"/>
                    <a:pt x="8007" y="16101"/>
                    <a:pt x="8234" y="16101"/>
                  </a:cubicBezTo>
                  <a:lnTo>
                    <a:pt x="12098" y="16101"/>
                  </a:lnTo>
                  <a:lnTo>
                    <a:pt x="12098" y="16835"/>
                  </a:lnTo>
                  <a:cubicBezTo>
                    <a:pt x="12098" y="17045"/>
                    <a:pt x="12238" y="17184"/>
                    <a:pt x="12447" y="17184"/>
                  </a:cubicBezTo>
                  <a:cubicBezTo>
                    <a:pt x="12675" y="17184"/>
                    <a:pt x="12884" y="17045"/>
                    <a:pt x="12884" y="16835"/>
                  </a:cubicBezTo>
                  <a:lnTo>
                    <a:pt x="12884" y="16101"/>
                  </a:lnTo>
                  <a:lnTo>
                    <a:pt x="15070" y="16101"/>
                  </a:lnTo>
                  <a:lnTo>
                    <a:pt x="15070" y="19527"/>
                  </a:lnTo>
                  <a:lnTo>
                    <a:pt x="15070" y="19597"/>
                  </a:lnTo>
                  <a:lnTo>
                    <a:pt x="5315" y="19597"/>
                  </a:lnTo>
                  <a:cubicBezTo>
                    <a:pt x="5245" y="19597"/>
                    <a:pt x="5245" y="19527"/>
                    <a:pt x="5245" y="19527"/>
                  </a:cubicBezTo>
                  <a:lnTo>
                    <a:pt x="5245" y="15664"/>
                  </a:lnTo>
                  <a:cubicBezTo>
                    <a:pt x="5245" y="14422"/>
                    <a:pt x="6259" y="13339"/>
                    <a:pt x="7570" y="13339"/>
                  </a:cubicBezTo>
                  <a:close/>
                  <a:moveTo>
                    <a:pt x="10192" y="2850"/>
                  </a:moveTo>
                  <a:cubicBezTo>
                    <a:pt x="14493" y="2850"/>
                    <a:pt x="17989" y="6346"/>
                    <a:pt x="17989" y="10629"/>
                  </a:cubicBezTo>
                  <a:lnTo>
                    <a:pt x="17989" y="17482"/>
                  </a:lnTo>
                  <a:cubicBezTo>
                    <a:pt x="17989" y="18653"/>
                    <a:pt x="17045" y="19597"/>
                    <a:pt x="15874" y="19597"/>
                  </a:cubicBezTo>
                  <a:lnTo>
                    <a:pt x="15874" y="19527"/>
                  </a:lnTo>
                  <a:lnTo>
                    <a:pt x="15874" y="15664"/>
                  </a:lnTo>
                  <a:cubicBezTo>
                    <a:pt x="15874" y="13985"/>
                    <a:pt x="14493" y="12604"/>
                    <a:pt x="12745" y="12604"/>
                  </a:cubicBezTo>
                  <a:lnTo>
                    <a:pt x="7570" y="12604"/>
                  </a:lnTo>
                  <a:cubicBezTo>
                    <a:pt x="5822" y="12604"/>
                    <a:pt x="4441" y="13985"/>
                    <a:pt x="4441" y="15664"/>
                  </a:cubicBezTo>
                  <a:lnTo>
                    <a:pt x="4441" y="19527"/>
                  </a:lnTo>
                  <a:lnTo>
                    <a:pt x="4441" y="19597"/>
                  </a:lnTo>
                  <a:cubicBezTo>
                    <a:pt x="3270" y="19597"/>
                    <a:pt x="2396" y="18653"/>
                    <a:pt x="2396" y="17482"/>
                  </a:cubicBezTo>
                  <a:lnTo>
                    <a:pt x="2396" y="10629"/>
                  </a:lnTo>
                  <a:cubicBezTo>
                    <a:pt x="2396" y="6346"/>
                    <a:pt x="5892" y="2850"/>
                    <a:pt x="10192" y="2850"/>
                  </a:cubicBezTo>
                  <a:close/>
                  <a:moveTo>
                    <a:pt x="19160" y="13339"/>
                  </a:moveTo>
                  <a:cubicBezTo>
                    <a:pt x="19370" y="13339"/>
                    <a:pt x="19527" y="13548"/>
                    <a:pt x="19527" y="13776"/>
                  </a:cubicBezTo>
                  <a:lnTo>
                    <a:pt x="19527" y="19160"/>
                  </a:lnTo>
                  <a:cubicBezTo>
                    <a:pt x="19527" y="19370"/>
                    <a:pt x="19370" y="19597"/>
                    <a:pt x="19160" y="19597"/>
                  </a:cubicBezTo>
                  <a:lnTo>
                    <a:pt x="17919" y="19597"/>
                  </a:lnTo>
                  <a:cubicBezTo>
                    <a:pt x="18426" y="19020"/>
                    <a:pt x="18793" y="18286"/>
                    <a:pt x="18793" y="17482"/>
                  </a:cubicBezTo>
                  <a:lnTo>
                    <a:pt x="18793" y="13339"/>
                  </a:lnTo>
                  <a:close/>
                  <a:moveTo>
                    <a:pt x="9755" y="0"/>
                  </a:moveTo>
                  <a:cubicBezTo>
                    <a:pt x="8881" y="0"/>
                    <a:pt x="8164" y="735"/>
                    <a:pt x="8164" y="1609"/>
                  </a:cubicBezTo>
                  <a:lnTo>
                    <a:pt x="8164" y="2325"/>
                  </a:lnTo>
                  <a:cubicBezTo>
                    <a:pt x="6626" y="2692"/>
                    <a:pt x="5245" y="3427"/>
                    <a:pt x="4074" y="4598"/>
                  </a:cubicBezTo>
                  <a:cubicBezTo>
                    <a:pt x="2483" y="6189"/>
                    <a:pt x="1609" y="8374"/>
                    <a:pt x="1609" y="10629"/>
                  </a:cubicBezTo>
                  <a:lnTo>
                    <a:pt x="1609" y="12604"/>
                  </a:lnTo>
                  <a:lnTo>
                    <a:pt x="1172" y="12604"/>
                  </a:lnTo>
                  <a:cubicBezTo>
                    <a:pt x="508" y="12604"/>
                    <a:pt x="1" y="13111"/>
                    <a:pt x="1" y="13776"/>
                  </a:cubicBezTo>
                  <a:lnTo>
                    <a:pt x="1" y="19160"/>
                  </a:lnTo>
                  <a:cubicBezTo>
                    <a:pt x="1" y="19807"/>
                    <a:pt x="508" y="20401"/>
                    <a:pt x="1172" y="20401"/>
                  </a:cubicBezTo>
                  <a:lnTo>
                    <a:pt x="19160" y="20401"/>
                  </a:lnTo>
                  <a:cubicBezTo>
                    <a:pt x="19807" y="20401"/>
                    <a:pt x="20314" y="19807"/>
                    <a:pt x="20314" y="19160"/>
                  </a:cubicBezTo>
                  <a:lnTo>
                    <a:pt x="20314" y="13776"/>
                  </a:lnTo>
                  <a:cubicBezTo>
                    <a:pt x="20314" y="13111"/>
                    <a:pt x="19807" y="12604"/>
                    <a:pt x="19160" y="12604"/>
                  </a:cubicBezTo>
                  <a:lnTo>
                    <a:pt x="18793" y="12604"/>
                  </a:lnTo>
                  <a:lnTo>
                    <a:pt x="18793" y="10629"/>
                  </a:lnTo>
                  <a:cubicBezTo>
                    <a:pt x="18793" y="8374"/>
                    <a:pt x="17849" y="6189"/>
                    <a:pt x="16241" y="4598"/>
                  </a:cubicBezTo>
                  <a:cubicBezTo>
                    <a:pt x="15070" y="3427"/>
                    <a:pt x="13689" y="2692"/>
                    <a:pt x="12168" y="2325"/>
                  </a:cubicBezTo>
                  <a:lnTo>
                    <a:pt x="12168" y="1609"/>
                  </a:lnTo>
                  <a:cubicBezTo>
                    <a:pt x="12168" y="735"/>
                    <a:pt x="11433" y="0"/>
                    <a:pt x="10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5"/>
            <p:cNvSpPr/>
            <p:nvPr/>
          </p:nvSpPr>
          <p:spPr>
            <a:xfrm>
              <a:off x="5592038" y="2932450"/>
              <a:ext cx="19675" cy="20125"/>
            </a:xfrm>
            <a:custGeom>
              <a:avLst/>
              <a:gdLst/>
              <a:ahLst/>
              <a:cxnLst/>
              <a:rect l="l" t="t" r="r" b="b"/>
              <a:pathLst>
                <a:path w="787" h="805" extrusionOk="0">
                  <a:moveTo>
                    <a:pt x="350" y="1"/>
                  </a:moveTo>
                  <a:cubicBezTo>
                    <a:pt x="280" y="1"/>
                    <a:pt x="140" y="1"/>
                    <a:pt x="70" y="70"/>
                  </a:cubicBezTo>
                  <a:cubicBezTo>
                    <a:pt x="0" y="140"/>
                    <a:pt x="0" y="298"/>
                    <a:pt x="0" y="368"/>
                  </a:cubicBezTo>
                  <a:cubicBezTo>
                    <a:pt x="0" y="507"/>
                    <a:pt x="0" y="577"/>
                    <a:pt x="70" y="665"/>
                  </a:cubicBezTo>
                  <a:cubicBezTo>
                    <a:pt x="140" y="735"/>
                    <a:pt x="280" y="805"/>
                    <a:pt x="350" y="805"/>
                  </a:cubicBezTo>
                  <a:cubicBezTo>
                    <a:pt x="507" y="805"/>
                    <a:pt x="577" y="735"/>
                    <a:pt x="647" y="665"/>
                  </a:cubicBezTo>
                  <a:cubicBezTo>
                    <a:pt x="717" y="577"/>
                    <a:pt x="787" y="507"/>
                    <a:pt x="787" y="368"/>
                  </a:cubicBezTo>
                  <a:cubicBezTo>
                    <a:pt x="787" y="298"/>
                    <a:pt x="717" y="140"/>
                    <a:pt x="647" y="70"/>
                  </a:cubicBezTo>
                  <a:cubicBezTo>
                    <a:pt x="577" y="1"/>
                    <a:pt x="507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5"/>
            <p:cNvSpPr/>
            <p:nvPr/>
          </p:nvSpPr>
          <p:spPr>
            <a:xfrm>
              <a:off x="5675513" y="2650125"/>
              <a:ext cx="120200" cy="54650"/>
            </a:xfrm>
            <a:custGeom>
              <a:avLst/>
              <a:gdLst/>
              <a:ahLst/>
              <a:cxnLst/>
              <a:rect l="l" t="t" r="r" b="b"/>
              <a:pathLst>
                <a:path w="4808" h="2186" extrusionOk="0">
                  <a:moveTo>
                    <a:pt x="437" y="1"/>
                  </a:moveTo>
                  <a:cubicBezTo>
                    <a:pt x="227" y="1"/>
                    <a:pt x="0" y="158"/>
                    <a:pt x="0" y="368"/>
                  </a:cubicBezTo>
                  <a:cubicBezTo>
                    <a:pt x="0" y="595"/>
                    <a:pt x="227" y="805"/>
                    <a:pt x="437" y="805"/>
                  </a:cubicBezTo>
                  <a:cubicBezTo>
                    <a:pt x="1748" y="805"/>
                    <a:pt x="3059" y="1242"/>
                    <a:pt x="4161" y="2116"/>
                  </a:cubicBezTo>
                  <a:cubicBezTo>
                    <a:pt x="4231" y="2186"/>
                    <a:pt x="4301" y="2186"/>
                    <a:pt x="4371" y="2186"/>
                  </a:cubicBezTo>
                  <a:cubicBezTo>
                    <a:pt x="4528" y="2186"/>
                    <a:pt x="4598" y="2116"/>
                    <a:pt x="4668" y="2046"/>
                  </a:cubicBezTo>
                  <a:cubicBezTo>
                    <a:pt x="4808" y="1906"/>
                    <a:pt x="4808" y="1609"/>
                    <a:pt x="4668" y="1469"/>
                  </a:cubicBezTo>
                  <a:cubicBezTo>
                    <a:pt x="3427" y="508"/>
                    <a:pt x="1976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5"/>
            <p:cNvSpPr/>
            <p:nvPr/>
          </p:nvSpPr>
          <p:spPr>
            <a:xfrm>
              <a:off x="5801363" y="2714650"/>
              <a:ext cx="23625" cy="19400"/>
            </a:xfrm>
            <a:custGeom>
              <a:avLst/>
              <a:gdLst/>
              <a:ahLst/>
              <a:cxnLst/>
              <a:rect l="l" t="t" r="r" b="b"/>
              <a:pathLst>
                <a:path w="945" h="776" extrusionOk="0">
                  <a:moveTo>
                    <a:pt x="464" y="1"/>
                  </a:moveTo>
                  <a:cubicBezTo>
                    <a:pt x="399" y="1"/>
                    <a:pt x="337" y="17"/>
                    <a:pt x="281" y="42"/>
                  </a:cubicBezTo>
                  <a:cubicBezTo>
                    <a:pt x="71" y="199"/>
                    <a:pt x="1" y="409"/>
                    <a:pt x="141" y="636"/>
                  </a:cubicBezTo>
                  <a:cubicBezTo>
                    <a:pt x="211" y="776"/>
                    <a:pt x="368" y="776"/>
                    <a:pt x="508" y="776"/>
                  </a:cubicBezTo>
                  <a:cubicBezTo>
                    <a:pt x="578" y="776"/>
                    <a:pt x="648" y="776"/>
                    <a:pt x="718" y="706"/>
                  </a:cubicBezTo>
                  <a:cubicBezTo>
                    <a:pt x="875" y="549"/>
                    <a:pt x="945" y="339"/>
                    <a:pt x="805" y="199"/>
                  </a:cubicBezTo>
                  <a:cubicBezTo>
                    <a:pt x="704" y="53"/>
                    <a:pt x="581" y="1"/>
                    <a:pt x="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55"/>
          <p:cNvGrpSpPr/>
          <p:nvPr/>
        </p:nvGrpSpPr>
        <p:grpSpPr>
          <a:xfrm>
            <a:off x="5431638" y="3282075"/>
            <a:ext cx="507850" cy="508300"/>
            <a:chOff x="5431638" y="3282075"/>
            <a:chExt cx="507850" cy="508300"/>
          </a:xfrm>
        </p:grpSpPr>
        <p:sp>
          <p:nvSpPr>
            <p:cNvPr id="2421" name="Google Shape;2421;p55"/>
            <p:cNvSpPr/>
            <p:nvPr/>
          </p:nvSpPr>
          <p:spPr>
            <a:xfrm>
              <a:off x="5682938" y="3686325"/>
              <a:ext cx="51150" cy="94875"/>
            </a:xfrm>
            <a:custGeom>
              <a:avLst/>
              <a:gdLst/>
              <a:ahLst/>
              <a:cxnLst/>
              <a:rect l="l" t="t" r="r" b="b"/>
              <a:pathLst>
                <a:path w="2046" h="3795" extrusionOk="0">
                  <a:moveTo>
                    <a:pt x="0" y="1"/>
                  </a:moveTo>
                  <a:lnTo>
                    <a:pt x="0" y="3794"/>
                  </a:lnTo>
                  <a:lnTo>
                    <a:pt x="2046" y="3794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5"/>
            <p:cNvSpPr/>
            <p:nvPr/>
          </p:nvSpPr>
          <p:spPr>
            <a:xfrm>
              <a:off x="5566238" y="3331450"/>
              <a:ext cx="364525" cy="354900"/>
            </a:xfrm>
            <a:custGeom>
              <a:avLst/>
              <a:gdLst/>
              <a:ahLst/>
              <a:cxnLst/>
              <a:rect l="l" t="t" r="r" b="b"/>
              <a:pathLst>
                <a:path w="14581" h="14196" extrusionOk="0">
                  <a:moveTo>
                    <a:pt x="1032" y="1"/>
                  </a:moveTo>
                  <a:cubicBezTo>
                    <a:pt x="438" y="1"/>
                    <a:pt x="1" y="508"/>
                    <a:pt x="1" y="1015"/>
                  </a:cubicBezTo>
                  <a:lnTo>
                    <a:pt x="1" y="13112"/>
                  </a:lnTo>
                  <a:cubicBezTo>
                    <a:pt x="1" y="13689"/>
                    <a:pt x="438" y="14196"/>
                    <a:pt x="1032" y="14196"/>
                  </a:cubicBezTo>
                  <a:lnTo>
                    <a:pt x="13549" y="14196"/>
                  </a:lnTo>
                  <a:cubicBezTo>
                    <a:pt x="14143" y="14196"/>
                    <a:pt x="14580" y="13689"/>
                    <a:pt x="14580" y="13112"/>
                  </a:cubicBezTo>
                  <a:lnTo>
                    <a:pt x="14580" y="1015"/>
                  </a:lnTo>
                  <a:cubicBezTo>
                    <a:pt x="14580" y="508"/>
                    <a:pt x="14143" y="1"/>
                    <a:pt x="13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5"/>
            <p:cNvSpPr/>
            <p:nvPr/>
          </p:nvSpPr>
          <p:spPr>
            <a:xfrm>
              <a:off x="5562763" y="3622525"/>
              <a:ext cx="368000" cy="63825"/>
            </a:xfrm>
            <a:custGeom>
              <a:avLst/>
              <a:gdLst/>
              <a:ahLst/>
              <a:cxnLst/>
              <a:rect l="l" t="t" r="r" b="b"/>
              <a:pathLst>
                <a:path w="14720" h="2553" extrusionOk="0">
                  <a:moveTo>
                    <a:pt x="0" y="0"/>
                  </a:moveTo>
                  <a:lnTo>
                    <a:pt x="0" y="1312"/>
                  </a:lnTo>
                  <a:cubicBezTo>
                    <a:pt x="0" y="1976"/>
                    <a:pt x="577" y="2553"/>
                    <a:pt x="1241" y="2553"/>
                  </a:cubicBezTo>
                  <a:lnTo>
                    <a:pt x="13548" y="2553"/>
                  </a:lnTo>
                  <a:cubicBezTo>
                    <a:pt x="14195" y="2553"/>
                    <a:pt x="14719" y="1976"/>
                    <a:pt x="14719" y="1312"/>
                  </a:cubicBezTo>
                  <a:lnTo>
                    <a:pt x="147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5"/>
            <p:cNvSpPr/>
            <p:nvPr/>
          </p:nvSpPr>
          <p:spPr>
            <a:xfrm>
              <a:off x="5504638" y="3291250"/>
              <a:ext cx="362325" cy="331300"/>
            </a:xfrm>
            <a:custGeom>
              <a:avLst/>
              <a:gdLst/>
              <a:ahLst/>
              <a:cxnLst/>
              <a:rect l="l" t="t" r="r" b="b"/>
              <a:pathLst>
                <a:path w="14493" h="13252" extrusionOk="0">
                  <a:moveTo>
                    <a:pt x="1014" y="1"/>
                  </a:moveTo>
                  <a:cubicBezTo>
                    <a:pt x="437" y="1"/>
                    <a:pt x="0" y="438"/>
                    <a:pt x="0" y="1015"/>
                  </a:cubicBezTo>
                  <a:lnTo>
                    <a:pt x="0" y="13251"/>
                  </a:lnTo>
                  <a:lnTo>
                    <a:pt x="14492" y="13251"/>
                  </a:lnTo>
                  <a:lnTo>
                    <a:pt x="14492" y="1015"/>
                  </a:lnTo>
                  <a:cubicBezTo>
                    <a:pt x="14492" y="438"/>
                    <a:pt x="14055" y="1"/>
                    <a:pt x="13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5"/>
            <p:cNvSpPr/>
            <p:nvPr/>
          </p:nvSpPr>
          <p:spPr>
            <a:xfrm>
              <a:off x="5595538" y="3291250"/>
              <a:ext cx="271425" cy="40225"/>
            </a:xfrm>
            <a:custGeom>
              <a:avLst/>
              <a:gdLst/>
              <a:ahLst/>
              <a:cxnLst/>
              <a:rect l="l" t="t" r="r" b="b"/>
              <a:pathLst>
                <a:path w="10857" h="1609" extrusionOk="0">
                  <a:moveTo>
                    <a:pt x="1014" y="1"/>
                  </a:moveTo>
                  <a:cubicBezTo>
                    <a:pt x="437" y="1"/>
                    <a:pt x="0" y="438"/>
                    <a:pt x="0" y="1015"/>
                  </a:cubicBezTo>
                  <a:lnTo>
                    <a:pt x="0" y="1609"/>
                  </a:lnTo>
                  <a:lnTo>
                    <a:pt x="10856" y="1609"/>
                  </a:lnTo>
                  <a:lnTo>
                    <a:pt x="10856" y="1015"/>
                  </a:lnTo>
                  <a:cubicBezTo>
                    <a:pt x="10856" y="438"/>
                    <a:pt x="10419" y="1"/>
                    <a:pt x="9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5"/>
            <p:cNvSpPr/>
            <p:nvPr/>
          </p:nvSpPr>
          <p:spPr>
            <a:xfrm>
              <a:off x="5731888" y="3386100"/>
              <a:ext cx="76500" cy="170900"/>
            </a:xfrm>
            <a:custGeom>
              <a:avLst/>
              <a:gdLst/>
              <a:ahLst/>
              <a:cxnLst/>
              <a:rect l="l" t="t" r="r" b="b"/>
              <a:pathLst>
                <a:path w="3060" h="6836" extrusionOk="0">
                  <a:moveTo>
                    <a:pt x="0" y="0"/>
                  </a:moveTo>
                  <a:lnTo>
                    <a:pt x="0" y="6835"/>
                  </a:lnTo>
                  <a:lnTo>
                    <a:pt x="3060" y="6835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5"/>
            <p:cNvSpPr/>
            <p:nvPr/>
          </p:nvSpPr>
          <p:spPr>
            <a:xfrm>
              <a:off x="5615638" y="3386100"/>
              <a:ext cx="70825" cy="191000"/>
            </a:xfrm>
            <a:custGeom>
              <a:avLst/>
              <a:gdLst/>
              <a:ahLst/>
              <a:cxnLst/>
              <a:rect l="l" t="t" r="r" b="b"/>
              <a:pathLst>
                <a:path w="2833" h="7640" extrusionOk="0">
                  <a:moveTo>
                    <a:pt x="0" y="0"/>
                  </a:moveTo>
                  <a:lnTo>
                    <a:pt x="0" y="6835"/>
                  </a:lnTo>
                  <a:lnTo>
                    <a:pt x="1521" y="6835"/>
                  </a:lnTo>
                  <a:cubicBezTo>
                    <a:pt x="2028" y="6835"/>
                    <a:pt x="2553" y="7132"/>
                    <a:pt x="2832" y="7639"/>
                  </a:cubicBezTo>
                  <a:lnTo>
                    <a:pt x="2832" y="787"/>
                  </a:lnTo>
                  <a:cubicBezTo>
                    <a:pt x="2553" y="280"/>
                    <a:pt x="2028" y="0"/>
                    <a:pt x="1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5"/>
            <p:cNvSpPr/>
            <p:nvPr/>
          </p:nvSpPr>
          <p:spPr>
            <a:xfrm>
              <a:off x="5431638" y="3282075"/>
              <a:ext cx="507850" cy="508300"/>
            </a:xfrm>
            <a:custGeom>
              <a:avLst/>
              <a:gdLst/>
              <a:ahLst/>
              <a:cxnLst/>
              <a:rect l="l" t="t" r="r" b="b"/>
              <a:pathLst>
                <a:path w="20314" h="20332" extrusionOk="0">
                  <a:moveTo>
                    <a:pt x="2553" y="2413"/>
                  </a:moveTo>
                  <a:lnTo>
                    <a:pt x="2553" y="13181"/>
                  </a:lnTo>
                  <a:lnTo>
                    <a:pt x="805" y="13181"/>
                  </a:lnTo>
                  <a:lnTo>
                    <a:pt x="805" y="3200"/>
                  </a:lnTo>
                  <a:cubicBezTo>
                    <a:pt x="805" y="2763"/>
                    <a:pt x="1172" y="2413"/>
                    <a:pt x="1609" y="2413"/>
                  </a:cubicBezTo>
                  <a:close/>
                  <a:moveTo>
                    <a:pt x="16468" y="805"/>
                  </a:moveTo>
                  <a:cubicBezTo>
                    <a:pt x="16748" y="805"/>
                    <a:pt x="17045" y="1014"/>
                    <a:pt x="17045" y="1382"/>
                  </a:cubicBezTo>
                  <a:lnTo>
                    <a:pt x="17045" y="1609"/>
                  </a:lnTo>
                  <a:lnTo>
                    <a:pt x="9248" y="1609"/>
                  </a:lnTo>
                  <a:cubicBezTo>
                    <a:pt x="9038" y="1609"/>
                    <a:pt x="8811" y="1749"/>
                    <a:pt x="8811" y="1976"/>
                  </a:cubicBezTo>
                  <a:cubicBezTo>
                    <a:pt x="8811" y="2186"/>
                    <a:pt x="9038" y="2413"/>
                    <a:pt x="9248" y="2413"/>
                  </a:cubicBezTo>
                  <a:lnTo>
                    <a:pt x="17045" y="2413"/>
                  </a:lnTo>
                  <a:lnTo>
                    <a:pt x="17045" y="6049"/>
                  </a:lnTo>
                  <a:cubicBezTo>
                    <a:pt x="17045" y="6259"/>
                    <a:pt x="17185" y="6416"/>
                    <a:pt x="17412" y="6416"/>
                  </a:cubicBezTo>
                  <a:cubicBezTo>
                    <a:pt x="17622" y="6416"/>
                    <a:pt x="17779" y="6259"/>
                    <a:pt x="17779" y="6049"/>
                  </a:cubicBezTo>
                  <a:lnTo>
                    <a:pt x="17779" y="2413"/>
                  </a:lnTo>
                  <a:lnTo>
                    <a:pt x="18793" y="2413"/>
                  </a:lnTo>
                  <a:cubicBezTo>
                    <a:pt x="19230" y="2413"/>
                    <a:pt x="19527" y="2763"/>
                    <a:pt x="19527" y="3200"/>
                  </a:cubicBezTo>
                  <a:lnTo>
                    <a:pt x="19527" y="13181"/>
                  </a:lnTo>
                  <a:lnTo>
                    <a:pt x="17779" y="13181"/>
                  </a:lnTo>
                  <a:lnTo>
                    <a:pt x="17779" y="9405"/>
                  </a:lnTo>
                  <a:cubicBezTo>
                    <a:pt x="17779" y="9178"/>
                    <a:pt x="17622" y="9038"/>
                    <a:pt x="17412" y="9038"/>
                  </a:cubicBezTo>
                  <a:cubicBezTo>
                    <a:pt x="17185" y="9038"/>
                    <a:pt x="17045" y="9178"/>
                    <a:pt x="17045" y="9405"/>
                  </a:cubicBezTo>
                  <a:lnTo>
                    <a:pt x="17045" y="13181"/>
                  </a:lnTo>
                  <a:lnTo>
                    <a:pt x="3357" y="13181"/>
                  </a:lnTo>
                  <a:lnTo>
                    <a:pt x="3357" y="1382"/>
                  </a:lnTo>
                  <a:cubicBezTo>
                    <a:pt x="3357" y="1014"/>
                    <a:pt x="3567" y="805"/>
                    <a:pt x="3934" y="805"/>
                  </a:cubicBezTo>
                  <a:close/>
                  <a:moveTo>
                    <a:pt x="19527" y="13986"/>
                  </a:moveTo>
                  <a:lnTo>
                    <a:pt x="19527" y="14930"/>
                  </a:lnTo>
                  <a:cubicBezTo>
                    <a:pt x="19527" y="15367"/>
                    <a:pt x="19230" y="15734"/>
                    <a:pt x="18793" y="15734"/>
                  </a:cubicBezTo>
                  <a:lnTo>
                    <a:pt x="1609" y="15734"/>
                  </a:lnTo>
                  <a:cubicBezTo>
                    <a:pt x="1172" y="15734"/>
                    <a:pt x="805" y="15367"/>
                    <a:pt x="805" y="14930"/>
                  </a:cubicBezTo>
                  <a:lnTo>
                    <a:pt x="805" y="13986"/>
                  </a:lnTo>
                  <a:close/>
                  <a:moveTo>
                    <a:pt x="11661" y="16538"/>
                  </a:moveTo>
                  <a:lnTo>
                    <a:pt x="11661" y="19527"/>
                  </a:lnTo>
                  <a:lnTo>
                    <a:pt x="8671" y="19527"/>
                  </a:lnTo>
                  <a:lnTo>
                    <a:pt x="8671" y="16538"/>
                  </a:lnTo>
                  <a:close/>
                  <a:moveTo>
                    <a:pt x="3934" y="1"/>
                  </a:moveTo>
                  <a:cubicBezTo>
                    <a:pt x="3130" y="1"/>
                    <a:pt x="2553" y="577"/>
                    <a:pt x="2553" y="1382"/>
                  </a:cubicBezTo>
                  <a:lnTo>
                    <a:pt x="2553" y="1609"/>
                  </a:lnTo>
                  <a:lnTo>
                    <a:pt x="1609" y="1609"/>
                  </a:lnTo>
                  <a:cubicBezTo>
                    <a:pt x="735" y="1609"/>
                    <a:pt x="1" y="2326"/>
                    <a:pt x="1" y="3200"/>
                  </a:cubicBezTo>
                  <a:lnTo>
                    <a:pt x="1" y="14930"/>
                  </a:lnTo>
                  <a:cubicBezTo>
                    <a:pt x="1" y="15804"/>
                    <a:pt x="735" y="16538"/>
                    <a:pt x="1609" y="16538"/>
                  </a:cubicBezTo>
                  <a:lnTo>
                    <a:pt x="7867" y="16538"/>
                  </a:lnTo>
                  <a:lnTo>
                    <a:pt x="7867" y="19527"/>
                  </a:lnTo>
                  <a:lnTo>
                    <a:pt x="6189" y="19527"/>
                  </a:lnTo>
                  <a:cubicBezTo>
                    <a:pt x="5979" y="19527"/>
                    <a:pt x="5752" y="19737"/>
                    <a:pt x="5752" y="19964"/>
                  </a:cubicBezTo>
                  <a:cubicBezTo>
                    <a:pt x="5752" y="20174"/>
                    <a:pt x="5979" y="20331"/>
                    <a:pt x="6189" y="20331"/>
                  </a:cubicBezTo>
                  <a:lnTo>
                    <a:pt x="14283" y="20331"/>
                  </a:lnTo>
                  <a:cubicBezTo>
                    <a:pt x="14493" y="20331"/>
                    <a:pt x="14633" y="20174"/>
                    <a:pt x="14633" y="19964"/>
                  </a:cubicBezTo>
                  <a:cubicBezTo>
                    <a:pt x="14633" y="19737"/>
                    <a:pt x="14493" y="19527"/>
                    <a:pt x="14283" y="19527"/>
                  </a:cubicBezTo>
                  <a:lnTo>
                    <a:pt x="12447" y="19527"/>
                  </a:lnTo>
                  <a:lnTo>
                    <a:pt x="12447" y="16538"/>
                  </a:lnTo>
                  <a:lnTo>
                    <a:pt x="18793" y="16538"/>
                  </a:lnTo>
                  <a:cubicBezTo>
                    <a:pt x="19667" y="16538"/>
                    <a:pt x="20314" y="15804"/>
                    <a:pt x="20314" y="14930"/>
                  </a:cubicBezTo>
                  <a:lnTo>
                    <a:pt x="20314" y="3200"/>
                  </a:lnTo>
                  <a:cubicBezTo>
                    <a:pt x="20314" y="2326"/>
                    <a:pt x="19667" y="1609"/>
                    <a:pt x="18793" y="1609"/>
                  </a:cubicBezTo>
                  <a:lnTo>
                    <a:pt x="17779" y="1609"/>
                  </a:lnTo>
                  <a:lnTo>
                    <a:pt x="17779" y="1382"/>
                  </a:lnTo>
                  <a:cubicBezTo>
                    <a:pt x="17779" y="577"/>
                    <a:pt x="17185" y="1"/>
                    <a:pt x="164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5"/>
            <p:cNvSpPr/>
            <p:nvPr/>
          </p:nvSpPr>
          <p:spPr>
            <a:xfrm>
              <a:off x="5675513" y="36443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1"/>
                  </a:moveTo>
                  <a:cubicBezTo>
                    <a:pt x="297" y="1"/>
                    <a:pt x="158" y="1"/>
                    <a:pt x="70" y="70"/>
                  </a:cubicBezTo>
                  <a:cubicBezTo>
                    <a:pt x="0" y="158"/>
                    <a:pt x="0" y="298"/>
                    <a:pt x="0" y="368"/>
                  </a:cubicBezTo>
                  <a:cubicBezTo>
                    <a:pt x="0" y="508"/>
                    <a:pt x="0" y="595"/>
                    <a:pt x="70" y="665"/>
                  </a:cubicBezTo>
                  <a:cubicBezTo>
                    <a:pt x="158" y="735"/>
                    <a:pt x="297" y="805"/>
                    <a:pt x="367" y="805"/>
                  </a:cubicBezTo>
                  <a:cubicBezTo>
                    <a:pt x="507" y="805"/>
                    <a:pt x="595" y="735"/>
                    <a:pt x="665" y="665"/>
                  </a:cubicBezTo>
                  <a:cubicBezTo>
                    <a:pt x="734" y="595"/>
                    <a:pt x="804" y="508"/>
                    <a:pt x="804" y="368"/>
                  </a:cubicBezTo>
                  <a:cubicBezTo>
                    <a:pt x="804" y="298"/>
                    <a:pt x="734" y="158"/>
                    <a:pt x="665" y="70"/>
                  </a:cubicBezTo>
                  <a:cubicBezTo>
                    <a:pt x="595" y="1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5"/>
            <p:cNvSpPr/>
            <p:nvPr/>
          </p:nvSpPr>
          <p:spPr>
            <a:xfrm>
              <a:off x="5857738" y="3471300"/>
              <a:ext cx="18400" cy="20150"/>
            </a:xfrm>
            <a:custGeom>
              <a:avLst/>
              <a:gdLst/>
              <a:ahLst/>
              <a:cxnLst/>
              <a:rect l="l" t="t" r="r" b="b"/>
              <a:pathLst>
                <a:path w="736" h="806" extrusionOk="0">
                  <a:moveTo>
                    <a:pt x="368" y="1"/>
                  </a:moveTo>
                  <a:cubicBezTo>
                    <a:pt x="298" y="1"/>
                    <a:pt x="141" y="88"/>
                    <a:pt x="71" y="158"/>
                  </a:cubicBezTo>
                  <a:cubicBezTo>
                    <a:pt x="1" y="228"/>
                    <a:pt x="1" y="298"/>
                    <a:pt x="1" y="368"/>
                  </a:cubicBezTo>
                  <a:cubicBezTo>
                    <a:pt x="1" y="525"/>
                    <a:pt x="1" y="595"/>
                    <a:pt x="71" y="665"/>
                  </a:cubicBezTo>
                  <a:cubicBezTo>
                    <a:pt x="141" y="735"/>
                    <a:pt x="298" y="805"/>
                    <a:pt x="368" y="805"/>
                  </a:cubicBezTo>
                  <a:cubicBezTo>
                    <a:pt x="438" y="805"/>
                    <a:pt x="578" y="735"/>
                    <a:pt x="648" y="665"/>
                  </a:cubicBezTo>
                  <a:cubicBezTo>
                    <a:pt x="735" y="595"/>
                    <a:pt x="735" y="525"/>
                    <a:pt x="735" y="368"/>
                  </a:cubicBezTo>
                  <a:cubicBezTo>
                    <a:pt x="735" y="298"/>
                    <a:pt x="735" y="228"/>
                    <a:pt x="648" y="158"/>
                  </a:cubicBezTo>
                  <a:cubicBezTo>
                    <a:pt x="578" y="88"/>
                    <a:pt x="43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5"/>
            <p:cNvSpPr/>
            <p:nvPr/>
          </p:nvSpPr>
          <p:spPr>
            <a:xfrm>
              <a:off x="5542638" y="3322275"/>
              <a:ext cx="18400" cy="20125"/>
            </a:xfrm>
            <a:custGeom>
              <a:avLst/>
              <a:gdLst/>
              <a:ahLst/>
              <a:cxnLst/>
              <a:rect l="l" t="t" r="r" b="b"/>
              <a:pathLst>
                <a:path w="736" h="805" extrusionOk="0">
                  <a:moveTo>
                    <a:pt x="368" y="1"/>
                  </a:moveTo>
                  <a:cubicBezTo>
                    <a:pt x="298" y="1"/>
                    <a:pt x="141" y="1"/>
                    <a:pt x="71" y="71"/>
                  </a:cubicBezTo>
                  <a:cubicBezTo>
                    <a:pt x="1" y="141"/>
                    <a:pt x="1" y="281"/>
                    <a:pt x="1" y="368"/>
                  </a:cubicBezTo>
                  <a:cubicBezTo>
                    <a:pt x="1" y="508"/>
                    <a:pt x="1" y="578"/>
                    <a:pt x="71" y="648"/>
                  </a:cubicBezTo>
                  <a:cubicBezTo>
                    <a:pt x="141" y="718"/>
                    <a:pt x="298" y="805"/>
                    <a:pt x="368" y="805"/>
                  </a:cubicBezTo>
                  <a:cubicBezTo>
                    <a:pt x="438" y="805"/>
                    <a:pt x="578" y="718"/>
                    <a:pt x="665" y="648"/>
                  </a:cubicBezTo>
                  <a:cubicBezTo>
                    <a:pt x="735" y="578"/>
                    <a:pt x="735" y="508"/>
                    <a:pt x="735" y="368"/>
                  </a:cubicBezTo>
                  <a:cubicBezTo>
                    <a:pt x="735" y="281"/>
                    <a:pt x="735" y="141"/>
                    <a:pt x="665" y="71"/>
                  </a:cubicBezTo>
                  <a:cubicBezTo>
                    <a:pt x="578" y="1"/>
                    <a:pt x="43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5"/>
            <p:cNvSpPr/>
            <p:nvPr/>
          </p:nvSpPr>
          <p:spPr>
            <a:xfrm>
              <a:off x="5578913" y="33222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298" y="1"/>
                    <a:pt x="228" y="1"/>
                    <a:pt x="158" y="71"/>
                  </a:cubicBezTo>
                  <a:cubicBezTo>
                    <a:pt x="88" y="141"/>
                    <a:pt x="1" y="281"/>
                    <a:pt x="1" y="368"/>
                  </a:cubicBezTo>
                  <a:cubicBezTo>
                    <a:pt x="1" y="508"/>
                    <a:pt x="88" y="578"/>
                    <a:pt x="158" y="648"/>
                  </a:cubicBezTo>
                  <a:cubicBezTo>
                    <a:pt x="228" y="718"/>
                    <a:pt x="298" y="805"/>
                    <a:pt x="368" y="805"/>
                  </a:cubicBezTo>
                  <a:cubicBezTo>
                    <a:pt x="525" y="805"/>
                    <a:pt x="595" y="718"/>
                    <a:pt x="665" y="648"/>
                  </a:cubicBezTo>
                  <a:cubicBezTo>
                    <a:pt x="735" y="578"/>
                    <a:pt x="805" y="508"/>
                    <a:pt x="805" y="368"/>
                  </a:cubicBezTo>
                  <a:cubicBezTo>
                    <a:pt x="805" y="281"/>
                    <a:pt x="735" y="141"/>
                    <a:pt x="665" y="71"/>
                  </a:cubicBezTo>
                  <a:cubicBezTo>
                    <a:pt x="595" y="1"/>
                    <a:pt x="525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5"/>
            <p:cNvSpPr/>
            <p:nvPr/>
          </p:nvSpPr>
          <p:spPr>
            <a:xfrm>
              <a:off x="5615638" y="33222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7" y="1"/>
                  </a:moveTo>
                  <a:cubicBezTo>
                    <a:pt x="280" y="1"/>
                    <a:pt x="210" y="1"/>
                    <a:pt x="140" y="71"/>
                  </a:cubicBezTo>
                  <a:cubicBezTo>
                    <a:pt x="70" y="141"/>
                    <a:pt x="0" y="281"/>
                    <a:pt x="0" y="368"/>
                  </a:cubicBezTo>
                  <a:cubicBezTo>
                    <a:pt x="0" y="508"/>
                    <a:pt x="70" y="578"/>
                    <a:pt x="140" y="648"/>
                  </a:cubicBezTo>
                  <a:cubicBezTo>
                    <a:pt x="210" y="718"/>
                    <a:pt x="280" y="805"/>
                    <a:pt x="437" y="805"/>
                  </a:cubicBezTo>
                  <a:cubicBezTo>
                    <a:pt x="507" y="805"/>
                    <a:pt x="647" y="718"/>
                    <a:pt x="717" y="648"/>
                  </a:cubicBezTo>
                  <a:cubicBezTo>
                    <a:pt x="804" y="578"/>
                    <a:pt x="804" y="508"/>
                    <a:pt x="804" y="368"/>
                  </a:cubicBezTo>
                  <a:cubicBezTo>
                    <a:pt x="804" y="281"/>
                    <a:pt x="804" y="141"/>
                    <a:pt x="717" y="71"/>
                  </a:cubicBezTo>
                  <a:cubicBezTo>
                    <a:pt x="647" y="1"/>
                    <a:pt x="507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5"/>
            <p:cNvSpPr/>
            <p:nvPr/>
          </p:nvSpPr>
          <p:spPr>
            <a:xfrm>
              <a:off x="5553563" y="3375175"/>
              <a:ext cx="265750" cy="211100"/>
            </a:xfrm>
            <a:custGeom>
              <a:avLst/>
              <a:gdLst/>
              <a:ahLst/>
              <a:cxnLst/>
              <a:rect l="l" t="t" r="r" b="b"/>
              <a:pathLst>
                <a:path w="10630" h="8444" extrusionOk="0">
                  <a:moveTo>
                    <a:pt x="4004" y="787"/>
                  </a:moveTo>
                  <a:cubicBezTo>
                    <a:pt x="4371" y="787"/>
                    <a:pt x="4738" y="1014"/>
                    <a:pt x="4878" y="1311"/>
                  </a:cubicBezTo>
                  <a:lnTo>
                    <a:pt x="4878" y="7132"/>
                  </a:lnTo>
                  <a:cubicBezTo>
                    <a:pt x="4599" y="6993"/>
                    <a:pt x="4301" y="6905"/>
                    <a:pt x="4004" y="6905"/>
                  </a:cubicBezTo>
                  <a:lnTo>
                    <a:pt x="805" y="6905"/>
                  </a:lnTo>
                  <a:lnTo>
                    <a:pt x="805" y="787"/>
                  </a:lnTo>
                  <a:close/>
                  <a:moveTo>
                    <a:pt x="9843" y="787"/>
                  </a:moveTo>
                  <a:lnTo>
                    <a:pt x="9843" y="6905"/>
                  </a:lnTo>
                  <a:lnTo>
                    <a:pt x="6626" y="6905"/>
                  </a:lnTo>
                  <a:cubicBezTo>
                    <a:pt x="6259" y="6905"/>
                    <a:pt x="5980" y="6993"/>
                    <a:pt x="5682" y="7132"/>
                  </a:cubicBezTo>
                  <a:lnTo>
                    <a:pt x="5682" y="1311"/>
                  </a:lnTo>
                  <a:cubicBezTo>
                    <a:pt x="5910" y="1014"/>
                    <a:pt x="6259" y="787"/>
                    <a:pt x="6626" y="787"/>
                  </a:cubicBezTo>
                  <a:close/>
                  <a:moveTo>
                    <a:pt x="368" y="0"/>
                  </a:moveTo>
                  <a:cubicBezTo>
                    <a:pt x="141" y="0"/>
                    <a:pt x="1" y="210"/>
                    <a:pt x="1" y="437"/>
                  </a:cubicBezTo>
                  <a:lnTo>
                    <a:pt x="1" y="7272"/>
                  </a:lnTo>
                  <a:cubicBezTo>
                    <a:pt x="1" y="7500"/>
                    <a:pt x="141" y="7709"/>
                    <a:pt x="368" y="7709"/>
                  </a:cubicBezTo>
                  <a:lnTo>
                    <a:pt x="4004" y="7709"/>
                  </a:lnTo>
                  <a:cubicBezTo>
                    <a:pt x="4371" y="7709"/>
                    <a:pt x="4738" y="7937"/>
                    <a:pt x="4948" y="8304"/>
                  </a:cubicBezTo>
                  <a:cubicBezTo>
                    <a:pt x="5036" y="8374"/>
                    <a:pt x="5105" y="8444"/>
                    <a:pt x="5175" y="8444"/>
                  </a:cubicBezTo>
                  <a:lnTo>
                    <a:pt x="5315" y="8444"/>
                  </a:lnTo>
                  <a:cubicBezTo>
                    <a:pt x="5473" y="8444"/>
                    <a:pt x="5612" y="8374"/>
                    <a:pt x="5682" y="8304"/>
                  </a:cubicBezTo>
                  <a:cubicBezTo>
                    <a:pt x="5822" y="7937"/>
                    <a:pt x="6189" y="7709"/>
                    <a:pt x="6626" y="7709"/>
                  </a:cubicBezTo>
                  <a:lnTo>
                    <a:pt x="10193" y="7709"/>
                  </a:lnTo>
                  <a:cubicBezTo>
                    <a:pt x="10420" y="7709"/>
                    <a:pt x="10630" y="7500"/>
                    <a:pt x="10630" y="7272"/>
                  </a:cubicBezTo>
                  <a:lnTo>
                    <a:pt x="10630" y="437"/>
                  </a:lnTo>
                  <a:cubicBezTo>
                    <a:pt x="10630" y="210"/>
                    <a:pt x="10420" y="0"/>
                    <a:pt x="10193" y="0"/>
                  </a:cubicBezTo>
                  <a:lnTo>
                    <a:pt x="6626" y="0"/>
                  </a:lnTo>
                  <a:cubicBezTo>
                    <a:pt x="6119" y="0"/>
                    <a:pt x="5612" y="210"/>
                    <a:pt x="5315" y="577"/>
                  </a:cubicBezTo>
                  <a:cubicBezTo>
                    <a:pt x="4948" y="210"/>
                    <a:pt x="4511" y="0"/>
                    <a:pt x="40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5" name="Google Shape;2435;p55"/>
          <p:cNvGrpSpPr/>
          <p:nvPr/>
        </p:nvGrpSpPr>
        <p:grpSpPr>
          <a:xfrm>
            <a:off x="5478838" y="4014100"/>
            <a:ext cx="415200" cy="508300"/>
            <a:chOff x="5478838" y="4014100"/>
            <a:chExt cx="415200" cy="508300"/>
          </a:xfrm>
        </p:grpSpPr>
        <p:sp>
          <p:nvSpPr>
            <p:cNvPr id="2436" name="Google Shape;2436;p55"/>
            <p:cNvSpPr/>
            <p:nvPr/>
          </p:nvSpPr>
          <p:spPr>
            <a:xfrm>
              <a:off x="5589838" y="4265400"/>
              <a:ext cx="293275" cy="247825"/>
            </a:xfrm>
            <a:custGeom>
              <a:avLst/>
              <a:gdLst/>
              <a:ahLst/>
              <a:cxnLst/>
              <a:rect l="l" t="t" r="r" b="b"/>
              <a:pathLst>
                <a:path w="11731" h="9913" extrusionOk="0">
                  <a:moveTo>
                    <a:pt x="5333" y="0"/>
                  </a:moveTo>
                  <a:cubicBezTo>
                    <a:pt x="2343" y="0"/>
                    <a:pt x="1" y="2326"/>
                    <a:pt x="1" y="5315"/>
                  </a:cubicBezTo>
                  <a:lnTo>
                    <a:pt x="1" y="9912"/>
                  </a:lnTo>
                  <a:lnTo>
                    <a:pt x="11731" y="9912"/>
                  </a:lnTo>
                  <a:lnTo>
                    <a:pt x="11731" y="5315"/>
                  </a:lnTo>
                  <a:cubicBezTo>
                    <a:pt x="11731" y="2326"/>
                    <a:pt x="9336" y="0"/>
                    <a:pt x="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5"/>
            <p:cNvSpPr/>
            <p:nvPr/>
          </p:nvSpPr>
          <p:spPr>
            <a:xfrm>
              <a:off x="5611688" y="4267150"/>
              <a:ext cx="151250" cy="127625"/>
            </a:xfrm>
            <a:custGeom>
              <a:avLst/>
              <a:gdLst/>
              <a:ahLst/>
              <a:cxnLst/>
              <a:rect l="l" t="t" r="r" b="b"/>
              <a:pathLst>
                <a:path w="6050" h="5105" extrusionOk="0">
                  <a:moveTo>
                    <a:pt x="1" y="0"/>
                  </a:moveTo>
                  <a:lnTo>
                    <a:pt x="3060" y="5105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5"/>
            <p:cNvSpPr/>
            <p:nvPr/>
          </p:nvSpPr>
          <p:spPr>
            <a:xfrm>
              <a:off x="5666338" y="4136050"/>
              <a:ext cx="105775" cy="121950"/>
            </a:xfrm>
            <a:custGeom>
              <a:avLst/>
              <a:gdLst/>
              <a:ahLst/>
              <a:cxnLst/>
              <a:rect l="l" t="t" r="r" b="b"/>
              <a:pathLst>
                <a:path w="4231" h="4878" extrusionOk="0">
                  <a:moveTo>
                    <a:pt x="0" y="0"/>
                  </a:moveTo>
                  <a:lnTo>
                    <a:pt x="0" y="1678"/>
                  </a:lnTo>
                  <a:cubicBezTo>
                    <a:pt x="0" y="3129"/>
                    <a:pt x="874" y="4370"/>
                    <a:pt x="2115" y="4877"/>
                  </a:cubicBezTo>
                  <a:cubicBezTo>
                    <a:pt x="3357" y="4370"/>
                    <a:pt x="4231" y="3129"/>
                    <a:pt x="4231" y="1678"/>
                  </a:cubicBezTo>
                  <a:lnTo>
                    <a:pt x="4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5"/>
            <p:cNvSpPr/>
            <p:nvPr/>
          </p:nvSpPr>
          <p:spPr>
            <a:xfrm>
              <a:off x="5686438" y="4136050"/>
              <a:ext cx="60325" cy="73000"/>
            </a:xfrm>
            <a:custGeom>
              <a:avLst/>
              <a:gdLst/>
              <a:ahLst/>
              <a:cxnLst/>
              <a:rect l="l" t="t" r="r" b="b"/>
              <a:pathLst>
                <a:path w="2413" h="2920" extrusionOk="0">
                  <a:moveTo>
                    <a:pt x="1171" y="0"/>
                  </a:moveTo>
                  <a:cubicBezTo>
                    <a:pt x="507" y="0"/>
                    <a:pt x="0" y="507"/>
                    <a:pt x="0" y="1171"/>
                  </a:cubicBezTo>
                  <a:lnTo>
                    <a:pt x="0" y="1678"/>
                  </a:lnTo>
                  <a:cubicBezTo>
                    <a:pt x="0" y="2343"/>
                    <a:pt x="507" y="2919"/>
                    <a:pt x="1171" y="2919"/>
                  </a:cubicBezTo>
                  <a:lnTo>
                    <a:pt x="2413" y="2919"/>
                  </a:lnTo>
                  <a:cubicBezTo>
                    <a:pt x="1748" y="2849"/>
                    <a:pt x="1311" y="2343"/>
                    <a:pt x="1311" y="1678"/>
                  </a:cubicBezTo>
                  <a:lnTo>
                    <a:pt x="1311" y="1171"/>
                  </a:lnTo>
                  <a:cubicBezTo>
                    <a:pt x="1311" y="594"/>
                    <a:pt x="1748" y="70"/>
                    <a:pt x="2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5"/>
            <p:cNvSpPr/>
            <p:nvPr/>
          </p:nvSpPr>
          <p:spPr>
            <a:xfrm>
              <a:off x="5719213" y="4136050"/>
              <a:ext cx="52900" cy="73000"/>
            </a:xfrm>
            <a:custGeom>
              <a:avLst/>
              <a:gdLst/>
              <a:ahLst/>
              <a:cxnLst/>
              <a:rect l="l" t="t" r="r" b="b"/>
              <a:pathLst>
                <a:path w="2116" h="2920" extrusionOk="0">
                  <a:moveTo>
                    <a:pt x="1102" y="0"/>
                  </a:moveTo>
                  <a:cubicBezTo>
                    <a:pt x="437" y="70"/>
                    <a:pt x="0" y="594"/>
                    <a:pt x="0" y="1171"/>
                  </a:cubicBezTo>
                  <a:lnTo>
                    <a:pt x="0" y="1678"/>
                  </a:lnTo>
                  <a:cubicBezTo>
                    <a:pt x="0" y="2343"/>
                    <a:pt x="437" y="2849"/>
                    <a:pt x="1102" y="2919"/>
                  </a:cubicBezTo>
                  <a:cubicBezTo>
                    <a:pt x="1679" y="2849"/>
                    <a:pt x="2116" y="2343"/>
                    <a:pt x="2116" y="1678"/>
                  </a:cubicBezTo>
                  <a:lnTo>
                    <a:pt x="2116" y="1171"/>
                  </a:lnTo>
                  <a:cubicBezTo>
                    <a:pt x="2116" y="594"/>
                    <a:pt x="1679" y="70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5"/>
            <p:cNvSpPr/>
            <p:nvPr/>
          </p:nvSpPr>
          <p:spPr>
            <a:xfrm>
              <a:off x="5633563" y="4136050"/>
              <a:ext cx="52900" cy="71250"/>
            </a:xfrm>
            <a:custGeom>
              <a:avLst/>
              <a:gdLst/>
              <a:ahLst/>
              <a:cxnLst/>
              <a:rect l="l" t="t" r="r" b="b"/>
              <a:pathLst>
                <a:path w="2116" h="2850" extrusionOk="0">
                  <a:moveTo>
                    <a:pt x="1031" y="0"/>
                  </a:moveTo>
                  <a:cubicBezTo>
                    <a:pt x="437" y="70"/>
                    <a:pt x="0" y="594"/>
                    <a:pt x="0" y="1171"/>
                  </a:cubicBezTo>
                  <a:lnTo>
                    <a:pt x="0" y="1678"/>
                  </a:lnTo>
                  <a:cubicBezTo>
                    <a:pt x="0" y="2343"/>
                    <a:pt x="437" y="2780"/>
                    <a:pt x="1031" y="2849"/>
                  </a:cubicBezTo>
                  <a:cubicBezTo>
                    <a:pt x="1608" y="2780"/>
                    <a:pt x="2115" y="2343"/>
                    <a:pt x="2115" y="1678"/>
                  </a:cubicBezTo>
                  <a:lnTo>
                    <a:pt x="2115" y="1171"/>
                  </a:lnTo>
                  <a:cubicBezTo>
                    <a:pt x="2115" y="594"/>
                    <a:pt x="1608" y="70"/>
                    <a:pt x="10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5"/>
            <p:cNvSpPr/>
            <p:nvPr/>
          </p:nvSpPr>
          <p:spPr>
            <a:xfrm>
              <a:off x="5666338" y="4023275"/>
              <a:ext cx="120200" cy="112800"/>
            </a:xfrm>
            <a:custGeom>
              <a:avLst/>
              <a:gdLst/>
              <a:ahLst/>
              <a:cxnLst/>
              <a:rect l="l" t="t" r="r" b="b"/>
              <a:pathLst>
                <a:path w="4808" h="4512" extrusionOk="0">
                  <a:moveTo>
                    <a:pt x="2850" y="1"/>
                  </a:moveTo>
                  <a:cubicBezTo>
                    <a:pt x="1241" y="1"/>
                    <a:pt x="0" y="1312"/>
                    <a:pt x="0" y="2920"/>
                  </a:cubicBezTo>
                  <a:lnTo>
                    <a:pt x="0" y="4511"/>
                  </a:lnTo>
                  <a:lnTo>
                    <a:pt x="2622" y="4511"/>
                  </a:lnTo>
                  <a:cubicBezTo>
                    <a:pt x="3863" y="4511"/>
                    <a:pt x="4807" y="3497"/>
                    <a:pt x="4807" y="2326"/>
                  </a:cubicBezTo>
                  <a:lnTo>
                    <a:pt x="48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5"/>
            <p:cNvSpPr/>
            <p:nvPr/>
          </p:nvSpPr>
          <p:spPr>
            <a:xfrm>
              <a:off x="5728388" y="4374650"/>
              <a:ext cx="100100" cy="138575"/>
            </a:xfrm>
            <a:custGeom>
              <a:avLst/>
              <a:gdLst/>
              <a:ahLst/>
              <a:cxnLst/>
              <a:rect l="l" t="t" r="r" b="b"/>
              <a:pathLst>
                <a:path w="4004" h="5543" extrusionOk="0">
                  <a:moveTo>
                    <a:pt x="0" y="1"/>
                  </a:moveTo>
                  <a:lnTo>
                    <a:pt x="0" y="5542"/>
                  </a:lnTo>
                  <a:lnTo>
                    <a:pt x="4004" y="5542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5"/>
            <p:cNvSpPr/>
            <p:nvPr/>
          </p:nvSpPr>
          <p:spPr>
            <a:xfrm>
              <a:off x="5686438" y="4374650"/>
              <a:ext cx="41975" cy="138575"/>
            </a:xfrm>
            <a:custGeom>
              <a:avLst/>
              <a:gdLst/>
              <a:ahLst/>
              <a:cxnLst/>
              <a:rect l="l" t="t" r="r" b="b"/>
              <a:pathLst>
                <a:path w="1679" h="5543" extrusionOk="0">
                  <a:moveTo>
                    <a:pt x="1539" y="1"/>
                  </a:moveTo>
                  <a:cubicBezTo>
                    <a:pt x="874" y="1"/>
                    <a:pt x="297" y="368"/>
                    <a:pt x="0" y="945"/>
                  </a:cubicBezTo>
                  <a:lnTo>
                    <a:pt x="0" y="5542"/>
                  </a:lnTo>
                  <a:lnTo>
                    <a:pt x="1678" y="5542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5"/>
            <p:cNvSpPr/>
            <p:nvPr/>
          </p:nvSpPr>
          <p:spPr>
            <a:xfrm>
              <a:off x="5588088" y="4374650"/>
              <a:ext cx="98375" cy="138575"/>
            </a:xfrm>
            <a:custGeom>
              <a:avLst/>
              <a:gdLst/>
              <a:ahLst/>
              <a:cxnLst/>
              <a:rect l="l" t="t" r="r" b="b"/>
              <a:pathLst>
                <a:path w="3935" h="5543" extrusionOk="0">
                  <a:moveTo>
                    <a:pt x="1" y="1"/>
                  </a:moveTo>
                  <a:lnTo>
                    <a:pt x="1" y="5542"/>
                  </a:lnTo>
                  <a:lnTo>
                    <a:pt x="3934" y="5542"/>
                  </a:lnTo>
                  <a:lnTo>
                    <a:pt x="3934" y="945"/>
                  </a:lnTo>
                  <a:cubicBezTo>
                    <a:pt x="3655" y="368"/>
                    <a:pt x="2990" y="1"/>
                    <a:pt x="2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5"/>
            <p:cNvSpPr/>
            <p:nvPr/>
          </p:nvSpPr>
          <p:spPr>
            <a:xfrm>
              <a:off x="5642738" y="4325700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367" y="1"/>
                  </a:moveTo>
                  <a:cubicBezTo>
                    <a:pt x="297" y="1"/>
                    <a:pt x="227" y="71"/>
                    <a:pt x="70" y="141"/>
                  </a:cubicBezTo>
                  <a:cubicBezTo>
                    <a:pt x="0" y="211"/>
                    <a:pt x="0" y="281"/>
                    <a:pt x="0" y="438"/>
                  </a:cubicBezTo>
                  <a:cubicBezTo>
                    <a:pt x="0" y="508"/>
                    <a:pt x="0" y="578"/>
                    <a:pt x="70" y="648"/>
                  </a:cubicBezTo>
                  <a:cubicBezTo>
                    <a:pt x="227" y="718"/>
                    <a:pt x="297" y="788"/>
                    <a:pt x="367" y="788"/>
                  </a:cubicBezTo>
                  <a:cubicBezTo>
                    <a:pt x="507" y="788"/>
                    <a:pt x="594" y="718"/>
                    <a:pt x="664" y="648"/>
                  </a:cubicBezTo>
                  <a:cubicBezTo>
                    <a:pt x="734" y="578"/>
                    <a:pt x="804" y="508"/>
                    <a:pt x="804" y="438"/>
                  </a:cubicBezTo>
                  <a:cubicBezTo>
                    <a:pt x="804" y="281"/>
                    <a:pt x="734" y="211"/>
                    <a:pt x="664" y="141"/>
                  </a:cubicBezTo>
                  <a:cubicBezTo>
                    <a:pt x="594" y="71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5"/>
            <p:cNvSpPr/>
            <p:nvPr/>
          </p:nvSpPr>
          <p:spPr>
            <a:xfrm>
              <a:off x="5642738" y="4172750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367" y="0"/>
                  </a:moveTo>
                  <a:cubicBezTo>
                    <a:pt x="297" y="0"/>
                    <a:pt x="227" y="70"/>
                    <a:pt x="70" y="140"/>
                  </a:cubicBezTo>
                  <a:cubicBezTo>
                    <a:pt x="0" y="210"/>
                    <a:pt x="0" y="280"/>
                    <a:pt x="0" y="437"/>
                  </a:cubicBezTo>
                  <a:cubicBezTo>
                    <a:pt x="0" y="507"/>
                    <a:pt x="0" y="577"/>
                    <a:pt x="70" y="647"/>
                  </a:cubicBezTo>
                  <a:cubicBezTo>
                    <a:pt x="227" y="717"/>
                    <a:pt x="297" y="787"/>
                    <a:pt x="367" y="787"/>
                  </a:cubicBezTo>
                  <a:cubicBezTo>
                    <a:pt x="507" y="787"/>
                    <a:pt x="594" y="717"/>
                    <a:pt x="664" y="647"/>
                  </a:cubicBezTo>
                  <a:cubicBezTo>
                    <a:pt x="734" y="577"/>
                    <a:pt x="804" y="507"/>
                    <a:pt x="804" y="437"/>
                  </a:cubicBezTo>
                  <a:cubicBezTo>
                    <a:pt x="804" y="280"/>
                    <a:pt x="734" y="210"/>
                    <a:pt x="664" y="140"/>
                  </a:cubicBezTo>
                  <a:cubicBezTo>
                    <a:pt x="594" y="70"/>
                    <a:pt x="50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5"/>
            <p:cNvSpPr/>
            <p:nvPr/>
          </p:nvSpPr>
          <p:spPr>
            <a:xfrm>
              <a:off x="5710038" y="4172750"/>
              <a:ext cx="18375" cy="19700"/>
            </a:xfrm>
            <a:custGeom>
              <a:avLst/>
              <a:gdLst/>
              <a:ahLst/>
              <a:cxnLst/>
              <a:rect l="l" t="t" r="r" b="b"/>
              <a:pathLst>
                <a:path w="735" h="788" extrusionOk="0">
                  <a:moveTo>
                    <a:pt x="367" y="0"/>
                  </a:moveTo>
                  <a:cubicBezTo>
                    <a:pt x="297" y="0"/>
                    <a:pt x="158" y="70"/>
                    <a:pt x="88" y="140"/>
                  </a:cubicBezTo>
                  <a:cubicBezTo>
                    <a:pt x="0" y="210"/>
                    <a:pt x="0" y="280"/>
                    <a:pt x="0" y="437"/>
                  </a:cubicBezTo>
                  <a:cubicBezTo>
                    <a:pt x="0" y="507"/>
                    <a:pt x="0" y="577"/>
                    <a:pt x="88" y="647"/>
                  </a:cubicBezTo>
                  <a:cubicBezTo>
                    <a:pt x="158" y="717"/>
                    <a:pt x="297" y="787"/>
                    <a:pt x="367" y="787"/>
                  </a:cubicBezTo>
                  <a:cubicBezTo>
                    <a:pt x="437" y="787"/>
                    <a:pt x="595" y="717"/>
                    <a:pt x="665" y="647"/>
                  </a:cubicBezTo>
                  <a:cubicBezTo>
                    <a:pt x="734" y="577"/>
                    <a:pt x="734" y="507"/>
                    <a:pt x="734" y="437"/>
                  </a:cubicBezTo>
                  <a:cubicBezTo>
                    <a:pt x="734" y="280"/>
                    <a:pt x="734" y="210"/>
                    <a:pt x="665" y="140"/>
                  </a:cubicBezTo>
                  <a:cubicBezTo>
                    <a:pt x="595" y="70"/>
                    <a:pt x="43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5"/>
            <p:cNvSpPr/>
            <p:nvPr/>
          </p:nvSpPr>
          <p:spPr>
            <a:xfrm>
              <a:off x="5478838" y="4014100"/>
              <a:ext cx="415200" cy="508300"/>
            </a:xfrm>
            <a:custGeom>
              <a:avLst/>
              <a:gdLst/>
              <a:ahLst/>
              <a:cxnLst/>
              <a:rect l="l" t="t" r="r" b="b"/>
              <a:pathLst>
                <a:path w="16608" h="20332" extrusionOk="0">
                  <a:moveTo>
                    <a:pt x="11958" y="805"/>
                  </a:moveTo>
                  <a:lnTo>
                    <a:pt x="11958" y="2693"/>
                  </a:lnTo>
                  <a:cubicBezTo>
                    <a:pt x="11958" y="3637"/>
                    <a:pt x="11154" y="4441"/>
                    <a:pt x="10122" y="4441"/>
                  </a:cubicBezTo>
                  <a:lnTo>
                    <a:pt x="5175" y="4441"/>
                  </a:lnTo>
                  <a:lnTo>
                    <a:pt x="5175" y="3287"/>
                  </a:lnTo>
                  <a:cubicBezTo>
                    <a:pt x="5175" y="1889"/>
                    <a:pt x="6346" y="805"/>
                    <a:pt x="7657" y="805"/>
                  </a:cubicBezTo>
                  <a:close/>
                  <a:moveTo>
                    <a:pt x="7063" y="5245"/>
                  </a:moveTo>
                  <a:cubicBezTo>
                    <a:pt x="7500" y="5245"/>
                    <a:pt x="7867" y="5612"/>
                    <a:pt x="7867" y="6049"/>
                  </a:cubicBezTo>
                  <a:lnTo>
                    <a:pt x="7867" y="6556"/>
                  </a:lnTo>
                  <a:cubicBezTo>
                    <a:pt x="7867" y="6993"/>
                    <a:pt x="7500" y="7360"/>
                    <a:pt x="7063" y="7360"/>
                  </a:cubicBezTo>
                  <a:lnTo>
                    <a:pt x="5979" y="7360"/>
                  </a:lnTo>
                  <a:cubicBezTo>
                    <a:pt x="5542" y="7360"/>
                    <a:pt x="5175" y="6993"/>
                    <a:pt x="5175" y="6556"/>
                  </a:cubicBezTo>
                  <a:lnTo>
                    <a:pt x="5175" y="6049"/>
                  </a:lnTo>
                  <a:cubicBezTo>
                    <a:pt x="5175" y="5612"/>
                    <a:pt x="5542" y="5245"/>
                    <a:pt x="5979" y="5245"/>
                  </a:cubicBezTo>
                  <a:close/>
                  <a:moveTo>
                    <a:pt x="10559" y="5245"/>
                  </a:moveTo>
                  <a:cubicBezTo>
                    <a:pt x="10996" y="5245"/>
                    <a:pt x="11363" y="5612"/>
                    <a:pt x="11363" y="6049"/>
                  </a:cubicBezTo>
                  <a:lnTo>
                    <a:pt x="11363" y="6556"/>
                  </a:lnTo>
                  <a:lnTo>
                    <a:pt x="11363" y="6626"/>
                  </a:lnTo>
                  <a:cubicBezTo>
                    <a:pt x="11363" y="6993"/>
                    <a:pt x="10996" y="7360"/>
                    <a:pt x="10559" y="7360"/>
                  </a:cubicBezTo>
                  <a:lnTo>
                    <a:pt x="9475" y="7360"/>
                  </a:lnTo>
                  <a:cubicBezTo>
                    <a:pt x="9038" y="7360"/>
                    <a:pt x="8671" y="6993"/>
                    <a:pt x="8671" y="6556"/>
                  </a:cubicBezTo>
                  <a:lnTo>
                    <a:pt x="8671" y="6049"/>
                  </a:lnTo>
                  <a:cubicBezTo>
                    <a:pt x="8671" y="5612"/>
                    <a:pt x="9038" y="5245"/>
                    <a:pt x="9475" y="5245"/>
                  </a:cubicBezTo>
                  <a:close/>
                  <a:moveTo>
                    <a:pt x="8304" y="7658"/>
                  </a:moveTo>
                  <a:cubicBezTo>
                    <a:pt x="8601" y="7937"/>
                    <a:pt x="9038" y="8165"/>
                    <a:pt x="9475" y="8165"/>
                  </a:cubicBezTo>
                  <a:lnTo>
                    <a:pt x="10926" y="8165"/>
                  </a:lnTo>
                  <a:cubicBezTo>
                    <a:pt x="10419" y="9039"/>
                    <a:pt x="9406" y="9615"/>
                    <a:pt x="8304" y="9615"/>
                  </a:cubicBezTo>
                  <a:cubicBezTo>
                    <a:pt x="7150" y="9615"/>
                    <a:pt x="6189" y="9039"/>
                    <a:pt x="5612" y="8095"/>
                  </a:cubicBezTo>
                  <a:lnTo>
                    <a:pt x="5612" y="8095"/>
                  </a:lnTo>
                  <a:cubicBezTo>
                    <a:pt x="5752" y="8165"/>
                    <a:pt x="5909" y="8165"/>
                    <a:pt x="5979" y="8165"/>
                  </a:cubicBezTo>
                  <a:lnTo>
                    <a:pt x="7063" y="8165"/>
                  </a:lnTo>
                  <a:cubicBezTo>
                    <a:pt x="7588" y="8165"/>
                    <a:pt x="8025" y="7937"/>
                    <a:pt x="8304" y="7658"/>
                  </a:cubicBezTo>
                  <a:close/>
                  <a:moveTo>
                    <a:pt x="10787" y="10420"/>
                  </a:moveTo>
                  <a:lnTo>
                    <a:pt x="8234" y="14650"/>
                  </a:lnTo>
                  <a:cubicBezTo>
                    <a:pt x="7867" y="14283"/>
                    <a:pt x="7360" y="14056"/>
                    <a:pt x="6783" y="14056"/>
                  </a:cubicBezTo>
                  <a:lnTo>
                    <a:pt x="2553" y="14056"/>
                  </a:lnTo>
                  <a:cubicBezTo>
                    <a:pt x="2343" y="14056"/>
                    <a:pt x="2186" y="14213"/>
                    <a:pt x="2186" y="14423"/>
                  </a:cubicBezTo>
                  <a:lnTo>
                    <a:pt x="2186" y="19527"/>
                  </a:lnTo>
                  <a:lnTo>
                    <a:pt x="805" y="19527"/>
                  </a:lnTo>
                  <a:lnTo>
                    <a:pt x="805" y="15367"/>
                  </a:lnTo>
                  <a:cubicBezTo>
                    <a:pt x="805" y="12815"/>
                    <a:pt x="2623" y="10787"/>
                    <a:pt x="5105" y="10490"/>
                  </a:cubicBezTo>
                  <a:lnTo>
                    <a:pt x="5839" y="11731"/>
                  </a:lnTo>
                  <a:cubicBezTo>
                    <a:pt x="5909" y="11801"/>
                    <a:pt x="5979" y="11871"/>
                    <a:pt x="6119" y="11871"/>
                  </a:cubicBezTo>
                  <a:cubicBezTo>
                    <a:pt x="6189" y="11871"/>
                    <a:pt x="6276" y="11871"/>
                    <a:pt x="6346" y="11801"/>
                  </a:cubicBezTo>
                  <a:cubicBezTo>
                    <a:pt x="6556" y="11731"/>
                    <a:pt x="6626" y="11503"/>
                    <a:pt x="6486" y="11294"/>
                  </a:cubicBezTo>
                  <a:lnTo>
                    <a:pt x="5979" y="10420"/>
                  </a:lnTo>
                  <a:close/>
                  <a:moveTo>
                    <a:pt x="6783" y="14860"/>
                  </a:moveTo>
                  <a:cubicBezTo>
                    <a:pt x="7220" y="14860"/>
                    <a:pt x="7657" y="15087"/>
                    <a:pt x="7867" y="15437"/>
                  </a:cubicBezTo>
                  <a:lnTo>
                    <a:pt x="7867" y="19527"/>
                  </a:lnTo>
                  <a:lnTo>
                    <a:pt x="2990" y="19527"/>
                  </a:lnTo>
                  <a:lnTo>
                    <a:pt x="2990" y="14860"/>
                  </a:lnTo>
                  <a:close/>
                  <a:moveTo>
                    <a:pt x="13619" y="14860"/>
                  </a:moveTo>
                  <a:lnTo>
                    <a:pt x="13619" y="19527"/>
                  </a:lnTo>
                  <a:lnTo>
                    <a:pt x="8671" y="19527"/>
                  </a:lnTo>
                  <a:lnTo>
                    <a:pt x="8671" y="15437"/>
                  </a:lnTo>
                  <a:cubicBezTo>
                    <a:pt x="8899" y="15087"/>
                    <a:pt x="9336" y="14860"/>
                    <a:pt x="9843" y="14860"/>
                  </a:cubicBezTo>
                  <a:lnTo>
                    <a:pt x="12098" y="14860"/>
                  </a:lnTo>
                  <a:lnTo>
                    <a:pt x="12098" y="16468"/>
                  </a:lnTo>
                  <a:cubicBezTo>
                    <a:pt x="12098" y="16678"/>
                    <a:pt x="12238" y="16905"/>
                    <a:pt x="12465" y="16905"/>
                  </a:cubicBezTo>
                  <a:cubicBezTo>
                    <a:pt x="12675" y="16905"/>
                    <a:pt x="12832" y="16678"/>
                    <a:pt x="12832" y="16468"/>
                  </a:cubicBezTo>
                  <a:lnTo>
                    <a:pt x="12832" y="14860"/>
                  </a:lnTo>
                  <a:close/>
                  <a:moveTo>
                    <a:pt x="11661" y="10490"/>
                  </a:moveTo>
                  <a:cubicBezTo>
                    <a:pt x="13986" y="10857"/>
                    <a:pt x="15804" y="12902"/>
                    <a:pt x="15804" y="15367"/>
                  </a:cubicBezTo>
                  <a:lnTo>
                    <a:pt x="15804" y="19527"/>
                  </a:lnTo>
                  <a:lnTo>
                    <a:pt x="14423" y="19527"/>
                  </a:lnTo>
                  <a:lnTo>
                    <a:pt x="14423" y="14423"/>
                  </a:lnTo>
                  <a:cubicBezTo>
                    <a:pt x="14423" y="14213"/>
                    <a:pt x="14213" y="14056"/>
                    <a:pt x="13986" y="14056"/>
                  </a:cubicBezTo>
                  <a:lnTo>
                    <a:pt x="9545" y="14056"/>
                  </a:lnTo>
                  <a:lnTo>
                    <a:pt x="11661" y="10490"/>
                  </a:lnTo>
                  <a:close/>
                  <a:moveTo>
                    <a:pt x="7657" y="1"/>
                  </a:moveTo>
                  <a:cubicBezTo>
                    <a:pt x="5909" y="1"/>
                    <a:pt x="4441" y="1452"/>
                    <a:pt x="4441" y="3287"/>
                  </a:cubicBezTo>
                  <a:lnTo>
                    <a:pt x="4441" y="6556"/>
                  </a:lnTo>
                  <a:cubicBezTo>
                    <a:pt x="4441" y="7797"/>
                    <a:pt x="5035" y="8881"/>
                    <a:pt x="5909" y="9615"/>
                  </a:cubicBezTo>
                  <a:lnTo>
                    <a:pt x="5682" y="9615"/>
                  </a:lnTo>
                  <a:cubicBezTo>
                    <a:pt x="2553" y="9615"/>
                    <a:pt x="1" y="12168"/>
                    <a:pt x="1" y="15367"/>
                  </a:cubicBezTo>
                  <a:lnTo>
                    <a:pt x="1" y="19964"/>
                  </a:lnTo>
                  <a:cubicBezTo>
                    <a:pt x="1" y="20174"/>
                    <a:pt x="158" y="20331"/>
                    <a:pt x="368" y="20331"/>
                  </a:cubicBezTo>
                  <a:lnTo>
                    <a:pt x="16171" y="20331"/>
                  </a:lnTo>
                  <a:cubicBezTo>
                    <a:pt x="16398" y="20331"/>
                    <a:pt x="16608" y="20174"/>
                    <a:pt x="16608" y="19964"/>
                  </a:cubicBezTo>
                  <a:lnTo>
                    <a:pt x="16608" y="15367"/>
                  </a:lnTo>
                  <a:cubicBezTo>
                    <a:pt x="16608" y="12168"/>
                    <a:pt x="13986" y="9615"/>
                    <a:pt x="10857" y="9615"/>
                  </a:cubicBezTo>
                  <a:lnTo>
                    <a:pt x="10647" y="9615"/>
                  </a:lnTo>
                  <a:cubicBezTo>
                    <a:pt x="11521" y="8969"/>
                    <a:pt x="12168" y="7797"/>
                    <a:pt x="12168" y="6626"/>
                  </a:cubicBezTo>
                  <a:lnTo>
                    <a:pt x="12168" y="6556"/>
                  </a:lnTo>
                  <a:lnTo>
                    <a:pt x="12168" y="4301"/>
                  </a:lnTo>
                  <a:cubicBezTo>
                    <a:pt x="12535" y="3864"/>
                    <a:pt x="12675" y="3287"/>
                    <a:pt x="12675" y="2693"/>
                  </a:cubicBezTo>
                  <a:lnTo>
                    <a:pt x="12675" y="368"/>
                  </a:lnTo>
                  <a:cubicBezTo>
                    <a:pt x="12675" y="141"/>
                    <a:pt x="12535" y="1"/>
                    <a:pt x="123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5"/>
            <p:cNvSpPr/>
            <p:nvPr/>
          </p:nvSpPr>
          <p:spPr>
            <a:xfrm>
              <a:off x="5781263" y="4451150"/>
              <a:ext cx="18375" cy="18375"/>
            </a:xfrm>
            <a:custGeom>
              <a:avLst/>
              <a:gdLst/>
              <a:ahLst/>
              <a:cxnLst/>
              <a:rect l="l" t="t" r="r" b="b"/>
              <a:pathLst>
                <a:path w="735" h="735" extrusionOk="0">
                  <a:moveTo>
                    <a:pt x="368" y="0"/>
                  </a:moveTo>
                  <a:cubicBezTo>
                    <a:pt x="298" y="0"/>
                    <a:pt x="141" y="0"/>
                    <a:pt x="71" y="70"/>
                  </a:cubicBezTo>
                  <a:cubicBezTo>
                    <a:pt x="1" y="140"/>
                    <a:pt x="1" y="297"/>
                    <a:pt x="1" y="367"/>
                  </a:cubicBezTo>
                  <a:cubicBezTo>
                    <a:pt x="1" y="437"/>
                    <a:pt x="1" y="577"/>
                    <a:pt x="71" y="664"/>
                  </a:cubicBezTo>
                  <a:cubicBezTo>
                    <a:pt x="141" y="734"/>
                    <a:pt x="298" y="734"/>
                    <a:pt x="368" y="734"/>
                  </a:cubicBezTo>
                  <a:cubicBezTo>
                    <a:pt x="438" y="734"/>
                    <a:pt x="578" y="734"/>
                    <a:pt x="648" y="664"/>
                  </a:cubicBezTo>
                  <a:cubicBezTo>
                    <a:pt x="735" y="577"/>
                    <a:pt x="735" y="437"/>
                    <a:pt x="735" y="367"/>
                  </a:cubicBezTo>
                  <a:cubicBezTo>
                    <a:pt x="735" y="297"/>
                    <a:pt x="735" y="140"/>
                    <a:pt x="648" y="70"/>
                  </a:cubicBezTo>
                  <a:cubicBezTo>
                    <a:pt x="578" y="0"/>
                    <a:pt x="43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1" name="Google Shape;2451;p55"/>
          <p:cNvGrpSpPr/>
          <p:nvPr/>
        </p:nvGrpSpPr>
        <p:grpSpPr>
          <a:xfrm>
            <a:off x="6167163" y="1107850"/>
            <a:ext cx="508300" cy="466325"/>
            <a:chOff x="6167163" y="1107850"/>
            <a:chExt cx="508300" cy="466325"/>
          </a:xfrm>
        </p:grpSpPr>
        <p:sp>
          <p:nvSpPr>
            <p:cNvPr id="2452" name="Google Shape;2452;p55"/>
            <p:cNvSpPr/>
            <p:nvPr/>
          </p:nvSpPr>
          <p:spPr>
            <a:xfrm>
              <a:off x="6274688" y="1495925"/>
              <a:ext cx="27550" cy="65575"/>
            </a:xfrm>
            <a:custGeom>
              <a:avLst/>
              <a:gdLst/>
              <a:ahLst/>
              <a:cxnLst/>
              <a:rect l="l" t="t" r="r" b="b"/>
              <a:pathLst>
                <a:path w="1102" h="2623" extrusionOk="0">
                  <a:moveTo>
                    <a:pt x="0" y="0"/>
                  </a:moveTo>
                  <a:lnTo>
                    <a:pt x="0" y="1591"/>
                  </a:lnTo>
                  <a:cubicBezTo>
                    <a:pt x="0" y="2028"/>
                    <a:pt x="227" y="2395"/>
                    <a:pt x="507" y="2623"/>
                  </a:cubicBezTo>
                  <a:cubicBezTo>
                    <a:pt x="874" y="2395"/>
                    <a:pt x="1101" y="2028"/>
                    <a:pt x="1101" y="1591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5"/>
            <p:cNvSpPr/>
            <p:nvPr/>
          </p:nvSpPr>
          <p:spPr>
            <a:xfrm>
              <a:off x="6566188" y="1495925"/>
              <a:ext cx="31050" cy="65575"/>
            </a:xfrm>
            <a:custGeom>
              <a:avLst/>
              <a:gdLst/>
              <a:ahLst/>
              <a:cxnLst/>
              <a:rect l="l" t="t" r="r" b="b"/>
              <a:pathLst>
                <a:path w="1242" h="2623" extrusionOk="0">
                  <a:moveTo>
                    <a:pt x="0" y="0"/>
                  </a:moveTo>
                  <a:lnTo>
                    <a:pt x="0" y="1591"/>
                  </a:lnTo>
                  <a:cubicBezTo>
                    <a:pt x="0" y="2028"/>
                    <a:pt x="280" y="2395"/>
                    <a:pt x="577" y="2623"/>
                  </a:cubicBezTo>
                  <a:cubicBezTo>
                    <a:pt x="944" y="2395"/>
                    <a:pt x="1241" y="2028"/>
                    <a:pt x="1241" y="1591"/>
                  </a:cubicBezTo>
                  <a:lnTo>
                    <a:pt x="12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5"/>
            <p:cNvSpPr/>
            <p:nvPr/>
          </p:nvSpPr>
          <p:spPr>
            <a:xfrm>
              <a:off x="6646163" y="1195250"/>
              <a:ext cx="20125" cy="78250"/>
            </a:xfrm>
            <a:custGeom>
              <a:avLst/>
              <a:gdLst/>
              <a:ahLst/>
              <a:cxnLst/>
              <a:rect l="l" t="t" r="r" b="b"/>
              <a:pathLst>
                <a:path w="805" h="3130" extrusionOk="0">
                  <a:moveTo>
                    <a:pt x="367" y="0"/>
                  </a:moveTo>
                  <a:cubicBezTo>
                    <a:pt x="140" y="140"/>
                    <a:pt x="0" y="367"/>
                    <a:pt x="0" y="665"/>
                  </a:cubicBezTo>
                  <a:lnTo>
                    <a:pt x="0" y="2413"/>
                  </a:lnTo>
                  <a:cubicBezTo>
                    <a:pt x="0" y="2692"/>
                    <a:pt x="140" y="2990"/>
                    <a:pt x="367" y="3129"/>
                  </a:cubicBezTo>
                  <a:cubicBezTo>
                    <a:pt x="665" y="2990"/>
                    <a:pt x="804" y="2692"/>
                    <a:pt x="804" y="2413"/>
                  </a:cubicBezTo>
                  <a:lnTo>
                    <a:pt x="804" y="665"/>
                  </a:lnTo>
                  <a:cubicBezTo>
                    <a:pt x="804" y="367"/>
                    <a:pt x="665" y="140"/>
                    <a:pt x="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5"/>
            <p:cNvSpPr/>
            <p:nvPr/>
          </p:nvSpPr>
          <p:spPr>
            <a:xfrm>
              <a:off x="6196438" y="1195250"/>
              <a:ext cx="20150" cy="78250"/>
            </a:xfrm>
            <a:custGeom>
              <a:avLst/>
              <a:gdLst/>
              <a:ahLst/>
              <a:cxnLst/>
              <a:rect l="l" t="t" r="r" b="b"/>
              <a:pathLst>
                <a:path w="806" h="3130" extrusionOk="0">
                  <a:moveTo>
                    <a:pt x="438" y="0"/>
                  </a:moveTo>
                  <a:cubicBezTo>
                    <a:pt x="141" y="140"/>
                    <a:pt x="1" y="367"/>
                    <a:pt x="1" y="665"/>
                  </a:cubicBezTo>
                  <a:lnTo>
                    <a:pt x="1" y="2413"/>
                  </a:lnTo>
                  <a:cubicBezTo>
                    <a:pt x="1" y="2692"/>
                    <a:pt x="141" y="2990"/>
                    <a:pt x="438" y="3129"/>
                  </a:cubicBezTo>
                  <a:cubicBezTo>
                    <a:pt x="648" y="2990"/>
                    <a:pt x="805" y="2692"/>
                    <a:pt x="805" y="2413"/>
                  </a:cubicBezTo>
                  <a:lnTo>
                    <a:pt x="805" y="665"/>
                  </a:lnTo>
                  <a:cubicBezTo>
                    <a:pt x="805" y="367"/>
                    <a:pt x="648" y="140"/>
                    <a:pt x="4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5"/>
            <p:cNvSpPr/>
            <p:nvPr/>
          </p:nvSpPr>
          <p:spPr>
            <a:xfrm>
              <a:off x="6352913" y="1118775"/>
              <a:ext cx="244325" cy="200175"/>
            </a:xfrm>
            <a:custGeom>
              <a:avLst/>
              <a:gdLst/>
              <a:ahLst/>
              <a:cxnLst/>
              <a:rect l="l" t="t" r="r" b="b"/>
              <a:pathLst>
                <a:path w="9773" h="8007" extrusionOk="0">
                  <a:moveTo>
                    <a:pt x="2255" y="0"/>
                  </a:moveTo>
                  <a:cubicBezTo>
                    <a:pt x="1032" y="0"/>
                    <a:pt x="0" y="944"/>
                    <a:pt x="0" y="2255"/>
                  </a:cubicBezTo>
                  <a:lnTo>
                    <a:pt x="0" y="8007"/>
                  </a:lnTo>
                  <a:lnTo>
                    <a:pt x="9772" y="8007"/>
                  </a:lnTo>
                  <a:lnTo>
                    <a:pt x="9772" y="2255"/>
                  </a:lnTo>
                  <a:cubicBezTo>
                    <a:pt x="9772" y="944"/>
                    <a:pt x="8741" y="0"/>
                    <a:pt x="7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5"/>
            <p:cNvSpPr/>
            <p:nvPr/>
          </p:nvSpPr>
          <p:spPr>
            <a:xfrm>
              <a:off x="6302213" y="1435625"/>
              <a:ext cx="338725" cy="60325"/>
            </a:xfrm>
            <a:custGeom>
              <a:avLst/>
              <a:gdLst/>
              <a:ahLst/>
              <a:cxnLst/>
              <a:rect l="l" t="t" r="r" b="b"/>
              <a:pathLst>
                <a:path w="13549" h="2413" extrusionOk="0">
                  <a:moveTo>
                    <a:pt x="1224" y="0"/>
                  </a:moveTo>
                  <a:cubicBezTo>
                    <a:pt x="507" y="0"/>
                    <a:pt x="0" y="577"/>
                    <a:pt x="0" y="1241"/>
                  </a:cubicBezTo>
                  <a:cubicBezTo>
                    <a:pt x="0" y="1888"/>
                    <a:pt x="507" y="2412"/>
                    <a:pt x="1224" y="2412"/>
                  </a:cubicBezTo>
                  <a:lnTo>
                    <a:pt x="12307" y="2412"/>
                  </a:lnTo>
                  <a:cubicBezTo>
                    <a:pt x="12954" y="2412"/>
                    <a:pt x="13548" y="1888"/>
                    <a:pt x="13548" y="1241"/>
                  </a:cubicBezTo>
                  <a:cubicBezTo>
                    <a:pt x="13548" y="577"/>
                    <a:pt x="12954" y="0"/>
                    <a:pt x="12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5"/>
            <p:cNvSpPr/>
            <p:nvPr/>
          </p:nvSpPr>
          <p:spPr>
            <a:xfrm>
              <a:off x="6325813" y="1318925"/>
              <a:ext cx="285850" cy="116725"/>
            </a:xfrm>
            <a:custGeom>
              <a:avLst/>
              <a:gdLst/>
              <a:ahLst/>
              <a:cxnLst/>
              <a:rect l="l" t="t" r="r" b="b"/>
              <a:pathLst>
                <a:path w="11434" h="4669" extrusionOk="0">
                  <a:moveTo>
                    <a:pt x="944" y="1"/>
                  </a:moveTo>
                  <a:cubicBezTo>
                    <a:pt x="437" y="1"/>
                    <a:pt x="0" y="438"/>
                    <a:pt x="0" y="962"/>
                  </a:cubicBezTo>
                  <a:lnTo>
                    <a:pt x="0" y="4668"/>
                  </a:lnTo>
                  <a:lnTo>
                    <a:pt x="11433" y="4668"/>
                  </a:lnTo>
                  <a:lnTo>
                    <a:pt x="11433" y="962"/>
                  </a:lnTo>
                  <a:cubicBezTo>
                    <a:pt x="11433" y="438"/>
                    <a:pt x="11066" y="1"/>
                    <a:pt x="10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5"/>
            <p:cNvSpPr/>
            <p:nvPr/>
          </p:nvSpPr>
          <p:spPr>
            <a:xfrm>
              <a:off x="6285613" y="1357375"/>
              <a:ext cx="40225" cy="40250"/>
            </a:xfrm>
            <a:custGeom>
              <a:avLst/>
              <a:gdLst/>
              <a:ahLst/>
              <a:cxnLst/>
              <a:rect l="l" t="t" r="r" b="b"/>
              <a:pathLst>
                <a:path w="1609" h="1610" extrusionOk="0">
                  <a:moveTo>
                    <a:pt x="804" y="1"/>
                  </a:moveTo>
                  <a:cubicBezTo>
                    <a:pt x="367" y="1"/>
                    <a:pt x="0" y="368"/>
                    <a:pt x="0" y="805"/>
                  </a:cubicBezTo>
                  <a:cubicBezTo>
                    <a:pt x="0" y="1242"/>
                    <a:pt x="367" y="1609"/>
                    <a:pt x="804" y="1609"/>
                  </a:cubicBezTo>
                  <a:cubicBezTo>
                    <a:pt x="1241" y="1609"/>
                    <a:pt x="1608" y="1242"/>
                    <a:pt x="1608" y="805"/>
                  </a:cubicBezTo>
                  <a:cubicBezTo>
                    <a:pt x="1608" y="368"/>
                    <a:pt x="1241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5"/>
            <p:cNvSpPr/>
            <p:nvPr/>
          </p:nvSpPr>
          <p:spPr>
            <a:xfrm>
              <a:off x="6516788" y="1357375"/>
              <a:ext cx="40250" cy="40250"/>
            </a:xfrm>
            <a:custGeom>
              <a:avLst/>
              <a:gdLst/>
              <a:ahLst/>
              <a:cxnLst/>
              <a:rect l="l" t="t" r="r" b="b"/>
              <a:pathLst>
                <a:path w="1610" h="1610" extrusionOk="0">
                  <a:moveTo>
                    <a:pt x="805" y="1"/>
                  </a:moveTo>
                  <a:cubicBezTo>
                    <a:pt x="368" y="1"/>
                    <a:pt x="1" y="368"/>
                    <a:pt x="1" y="805"/>
                  </a:cubicBezTo>
                  <a:cubicBezTo>
                    <a:pt x="1" y="1242"/>
                    <a:pt x="368" y="1609"/>
                    <a:pt x="805" y="1609"/>
                  </a:cubicBezTo>
                  <a:cubicBezTo>
                    <a:pt x="1242" y="1609"/>
                    <a:pt x="1609" y="1242"/>
                    <a:pt x="1609" y="805"/>
                  </a:cubicBezTo>
                  <a:cubicBezTo>
                    <a:pt x="1609" y="368"/>
                    <a:pt x="1242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5"/>
            <p:cNvSpPr/>
            <p:nvPr/>
          </p:nvSpPr>
          <p:spPr>
            <a:xfrm>
              <a:off x="6167163" y="1107850"/>
              <a:ext cx="508300" cy="466325"/>
            </a:xfrm>
            <a:custGeom>
              <a:avLst/>
              <a:gdLst/>
              <a:ahLst/>
              <a:cxnLst/>
              <a:rect l="l" t="t" r="r" b="b"/>
              <a:pathLst>
                <a:path w="20332" h="18653" extrusionOk="0">
                  <a:moveTo>
                    <a:pt x="1172" y="3794"/>
                  </a:moveTo>
                  <a:cubicBezTo>
                    <a:pt x="1382" y="3794"/>
                    <a:pt x="1609" y="3933"/>
                    <a:pt x="1609" y="4161"/>
                  </a:cubicBezTo>
                  <a:lnTo>
                    <a:pt x="1609" y="5909"/>
                  </a:lnTo>
                  <a:cubicBezTo>
                    <a:pt x="1609" y="6119"/>
                    <a:pt x="1382" y="6346"/>
                    <a:pt x="1172" y="6346"/>
                  </a:cubicBezTo>
                  <a:cubicBezTo>
                    <a:pt x="945" y="6346"/>
                    <a:pt x="805" y="6119"/>
                    <a:pt x="805" y="5909"/>
                  </a:cubicBezTo>
                  <a:lnTo>
                    <a:pt x="805" y="4161"/>
                  </a:lnTo>
                  <a:cubicBezTo>
                    <a:pt x="805" y="3933"/>
                    <a:pt x="945" y="3794"/>
                    <a:pt x="1172" y="3794"/>
                  </a:cubicBezTo>
                  <a:close/>
                  <a:moveTo>
                    <a:pt x="19160" y="3794"/>
                  </a:moveTo>
                  <a:cubicBezTo>
                    <a:pt x="19388" y="3794"/>
                    <a:pt x="19527" y="3933"/>
                    <a:pt x="19527" y="4161"/>
                  </a:cubicBezTo>
                  <a:lnTo>
                    <a:pt x="19527" y="5909"/>
                  </a:lnTo>
                  <a:cubicBezTo>
                    <a:pt x="19527" y="6119"/>
                    <a:pt x="19388" y="6346"/>
                    <a:pt x="19160" y="6346"/>
                  </a:cubicBezTo>
                  <a:cubicBezTo>
                    <a:pt x="18950" y="6346"/>
                    <a:pt x="18723" y="6119"/>
                    <a:pt x="18723" y="5909"/>
                  </a:cubicBezTo>
                  <a:lnTo>
                    <a:pt x="18723" y="4161"/>
                  </a:lnTo>
                  <a:cubicBezTo>
                    <a:pt x="18723" y="3933"/>
                    <a:pt x="18950" y="3794"/>
                    <a:pt x="19160" y="3794"/>
                  </a:cubicBezTo>
                  <a:close/>
                  <a:moveTo>
                    <a:pt x="9773" y="804"/>
                  </a:moveTo>
                  <a:lnTo>
                    <a:pt x="9773" y="2482"/>
                  </a:lnTo>
                  <a:lnTo>
                    <a:pt x="4231" y="8094"/>
                  </a:lnTo>
                  <a:lnTo>
                    <a:pt x="3567" y="8094"/>
                  </a:lnTo>
                  <a:lnTo>
                    <a:pt x="3567" y="2692"/>
                  </a:lnTo>
                  <a:cubicBezTo>
                    <a:pt x="3567" y="1678"/>
                    <a:pt x="4441" y="804"/>
                    <a:pt x="5472" y="804"/>
                  </a:cubicBezTo>
                  <a:lnTo>
                    <a:pt x="8234" y="804"/>
                  </a:lnTo>
                  <a:lnTo>
                    <a:pt x="4878" y="4161"/>
                  </a:lnTo>
                  <a:cubicBezTo>
                    <a:pt x="4738" y="4300"/>
                    <a:pt x="4738" y="4598"/>
                    <a:pt x="4878" y="4738"/>
                  </a:cubicBezTo>
                  <a:cubicBezTo>
                    <a:pt x="4965" y="4807"/>
                    <a:pt x="5035" y="4807"/>
                    <a:pt x="5175" y="4807"/>
                  </a:cubicBezTo>
                  <a:cubicBezTo>
                    <a:pt x="5245" y="4807"/>
                    <a:pt x="5315" y="4807"/>
                    <a:pt x="5402" y="4738"/>
                  </a:cubicBezTo>
                  <a:lnTo>
                    <a:pt x="9336" y="804"/>
                  </a:lnTo>
                  <a:close/>
                  <a:moveTo>
                    <a:pt x="9773" y="3636"/>
                  </a:moveTo>
                  <a:lnTo>
                    <a:pt x="9773" y="8094"/>
                  </a:lnTo>
                  <a:lnTo>
                    <a:pt x="5315" y="8094"/>
                  </a:lnTo>
                  <a:lnTo>
                    <a:pt x="9773" y="3636"/>
                  </a:lnTo>
                  <a:close/>
                  <a:moveTo>
                    <a:pt x="15087" y="804"/>
                  </a:moveTo>
                  <a:lnTo>
                    <a:pt x="12745" y="3129"/>
                  </a:lnTo>
                  <a:cubicBezTo>
                    <a:pt x="12605" y="3356"/>
                    <a:pt x="12605" y="3566"/>
                    <a:pt x="12745" y="3724"/>
                  </a:cubicBezTo>
                  <a:cubicBezTo>
                    <a:pt x="12832" y="3794"/>
                    <a:pt x="12902" y="3863"/>
                    <a:pt x="13042" y="3863"/>
                  </a:cubicBezTo>
                  <a:cubicBezTo>
                    <a:pt x="13112" y="3863"/>
                    <a:pt x="13182" y="3794"/>
                    <a:pt x="13269" y="3724"/>
                  </a:cubicBezTo>
                  <a:lnTo>
                    <a:pt x="15891" y="1101"/>
                  </a:lnTo>
                  <a:cubicBezTo>
                    <a:pt x="16328" y="1381"/>
                    <a:pt x="16678" y="1818"/>
                    <a:pt x="16765" y="2412"/>
                  </a:cubicBezTo>
                  <a:lnTo>
                    <a:pt x="11084" y="8094"/>
                  </a:lnTo>
                  <a:lnTo>
                    <a:pt x="10559" y="8094"/>
                  </a:lnTo>
                  <a:lnTo>
                    <a:pt x="10559" y="804"/>
                  </a:lnTo>
                  <a:close/>
                  <a:moveTo>
                    <a:pt x="16765" y="3496"/>
                  </a:moveTo>
                  <a:lnTo>
                    <a:pt x="16765" y="8094"/>
                  </a:lnTo>
                  <a:lnTo>
                    <a:pt x="12168" y="8094"/>
                  </a:lnTo>
                  <a:lnTo>
                    <a:pt x="16765" y="3496"/>
                  </a:lnTo>
                  <a:close/>
                  <a:moveTo>
                    <a:pt x="16835" y="8881"/>
                  </a:moveTo>
                  <a:cubicBezTo>
                    <a:pt x="17202" y="8881"/>
                    <a:pt x="17412" y="9108"/>
                    <a:pt x="17412" y="9405"/>
                  </a:cubicBezTo>
                  <a:lnTo>
                    <a:pt x="17412" y="12744"/>
                  </a:lnTo>
                  <a:lnTo>
                    <a:pt x="2920" y="12744"/>
                  </a:lnTo>
                  <a:lnTo>
                    <a:pt x="2920" y="9405"/>
                  </a:lnTo>
                  <a:cubicBezTo>
                    <a:pt x="2920" y="9108"/>
                    <a:pt x="3217" y="8881"/>
                    <a:pt x="3497" y="8881"/>
                  </a:cubicBezTo>
                  <a:close/>
                  <a:moveTo>
                    <a:pt x="17709" y="13548"/>
                  </a:moveTo>
                  <a:cubicBezTo>
                    <a:pt x="18146" y="13548"/>
                    <a:pt x="18513" y="13915"/>
                    <a:pt x="18513" y="14352"/>
                  </a:cubicBezTo>
                  <a:cubicBezTo>
                    <a:pt x="18513" y="14789"/>
                    <a:pt x="18146" y="15086"/>
                    <a:pt x="17709" y="15086"/>
                  </a:cubicBezTo>
                  <a:lnTo>
                    <a:pt x="2623" y="15086"/>
                  </a:lnTo>
                  <a:cubicBezTo>
                    <a:pt x="2186" y="15086"/>
                    <a:pt x="1819" y="14789"/>
                    <a:pt x="1819" y="14352"/>
                  </a:cubicBezTo>
                  <a:cubicBezTo>
                    <a:pt x="1819" y="13915"/>
                    <a:pt x="2186" y="13548"/>
                    <a:pt x="2623" y="13548"/>
                  </a:cubicBezTo>
                  <a:close/>
                  <a:moveTo>
                    <a:pt x="5035" y="15873"/>
                  </a:moveTo>
                  <a:lnTo>
                    <a:pt x="5035" y="17114"/>
                  </a:lnTo>
                  <a:cubicBezTo>
                    <a:pt x="5035" y="17551"/>
                    <a:pt x="4668" y="17848"/>
                    <a:pt x="4301" y="17848"/>
                  </a:cubicBezTo>
                  <a:cubicBezTo>
                    <a:pt x="3864" y="17848"/>
                    <a:pt x="3567" y="17551"/>
                    <a:pt x="3567" y="17114"/>
                  </a:cubicBezTo>
                  <a:lnTo>
                    <a:pt x="3567" y="15873"/>
                  </a:lnTo>
                  <a:close/>
                  <a:moveTo>
                    <a:pt x="16765" y="15873"/>
                  </a:moveTo>
                  <a:lnTo>
                    <a:pt x="16765" y="17114"/>
                  </a:lnTo>
                  <a:cubicBezTo>
                    <a:pt x="16765" y="17551"/>
                    <a:pt x="16468" y="17848"/>
                    <a:pt x="16031" y="17848"/>
                  </a:cubicBezTo>
                  <a:cubicBezTo>
                    <a:pt x="15664" y="17848"/>
                    <a:pt x="15367" y="17551"/>
                    <a:pt x="15367" y="17114"/>
                  </a:cubicBezTo>
                  <a:lnTo>
                    <a:pt x="15367" y="15873"/>
                  </a:lnTo>
                  <a:close/>
                  <a:moveTo>
                    <a:pt x="5472" y="0"/>
                  </a:moveTo>
                  <a:cubicBezTo>
                    <a:pt x="4668" y="0"/>
                    <a:pt x="4004" y="367"/>
                    <a:pt x="3497" y="874"/>
                  </a:cubicBezTo>
                  <a:lnTo>
                    <a:pt x="2256" y="874"/>
                  </a:lnTo>
                  <a:cubicBezTo>
                    <a:pt x="1469" y="874"/>
                    <a:pt x="805" y="1538"/>
                    <a:pt x="805" y="2325"/>
                  </a:cubicBezTo>
                  <a:lnTo>
                    <a:pt x="805" y="3059"/>
                  </a:lnTo>
                  <a:cubicBezTo>
                    <a:pt x="298" y="3199"/>
                    <a:pt x="1" y="3636"/>
                    <a:pt x="1" y="4161"/>
                  </a:cubicBezTo>
                  <a:lnTo>
                    <a:pt x="1" y="5909"/>
                  </a:lnTo>
                  <a:cubicBezTo>
                    <a:pt x="1" y="6556"/>
                    <a:pt x="508" y="7132"/>
                    <a:pt x="1172" y="7132"/>
                  </a:cubicBezTo>
                  <a:cubicBezTo>
                    <a:pt x="1819" y="7132"/>
                    <a:pt x="2413" y="6556"/>
                    <a:pt x="2413" y="5909"/>
                  </a:cubicBezTo>
                  <a:lnTo>
                    <a:pt x="2413" y="4161"/>
                  </a:lnTo>
                  <a:cubicBezTo>
                    <a:pt x="2413" y="3636"/>
                    <a:pt x="2046" y="3199"/>
                    <a:pt x="1609" y="3059"/>
                  </a:cubicBezTo>
                  <a:lnTo>
                    <a:pt x="1609" y="2325"/>
                  </a:lnTo>
                  <a:cubicBezTo>
                    <a:pt x="1609" y="1975"/>
                    <a:pt x="1906" y="1678"/>
                    <a:pt x="2256" y="1678"/>
                  </a:cubicBezTo>
                  <a:lnTo>
                    <a:pt x="2990" y="1678"/>
                  </a:lnTo>
                  <a:cubicBezTo>
                    <a:pt x="2850" y="1975"/>
                    <a:pt x="2780" y="2325"/>
                    <a:pt x="2780" y="2692"/>
                  </a:cubicBezTo>
                  <a:lnTo>
                    <a:pt x="2780" y="8304"/>
                  </a:lnTo>
                  <a:cubicBezTo>
                    <a:pt x="2413" y="8531"/>
                    <a:pt x="2116" y="8968"/>
                    <a:pt x="2116" y="9405"/>
                  </a:cubicBezTo>
                  <a:lnTo>
                    <a:pt x="2116" y="12814"/>
                  </a:lnTo>
                  <a:cubicBezTo>
                    <a:pt x="1469" y="13041"/>
                    <a:pt x="1032" y="13618"/>
                    <a:pt x="1032" y="14352"/>
                  </a:cubicBezTo>
                  <a:cubicBezTo>
                    <a:pt x="1032" y="15226"/>
                    <a:pt x="1749" y="15873"/>
                    <a:pt x="2623" y="15873"/>
                  </a:cubicBezTo>
                  <a:lnTo>
                    <a:pt x="2780" y="15873"/>
                  </a:lnTo>
                  <a:lnTo>
                    <a:pt x="2780" y="17114"/>
                  </a:lnTo>
                  <a:cubicBezTo>
                    <a:pt x="2780" y="17411"/>
                    <a:pt x="2850" y="17621"/>
                    <a:pt x="2990" y="17848"/>
                  </a:cubicBezTo>
                  <a:lnTo>
                    <a:pt x="1172" y="17848"/>
                  </a:lnTo>
                  <a:cubicBezTo>
                    <a:pt x="945" y="17848"/>
                    <a:pt x="805" y="18058"/>
                    <a:pt x="805" y="18286"/>
                  </a:cubicBezTo>
                  <a:cubicBezTo>
                    <a:pt x="805" y="18495"/>
                    <a:pt x="945" y="18653"/>
                    <a:pt x="1172" y="18653"/>
                  </a:cubicBezTo>
                  <a:lnTo>
                    <a:pt x="8095" y="18653"/>
                  </a:lnTo>
                  <a:cubicBezTo>
                    <a:pt x="8304" y="18653"/>
                    <a:pt x="8532" y="18495"/>
                    <a:pt x="8532" y="18286"/>
                  </a:cubicBezTo>
                  <a:cubicBezTo>
                    <a:pt x="8532" y="18058"/>
                    <a:pt x="8304" y="17848"/>
                    <a:pt x="8095" y="17848"/>
                  </a:cubicBezTo>
                  <a:lnTo>
                    <a:pt x="5612" y="17848"/>
                  </a:lnTo>
                  <a:cubicBezTo>
                    <a:pt x="5752" y="17621"/>
                    <a:pt x="5839" y="17411"/>
                    <a:pt x="5839" y="17114"/>
                  </a:cubicBezTo>
                  <a:lnTo>
                    <a:pt x="5839" y="15873"/>
                  </a:lnTo>
                  <a:lnTo>
                    <a:pt x="14580" y="15873"/>
                  </a:lnTo>
                  <a:lnTo>
                    <a:pt x="14580" y="17114"/>
                  </a:lnTo>
                  <a:cubicBezTo>
                    <a:pt x="14580" y="17411"/>
                    <a:pt x="14650" y="17621"/>
                    <a:pt x="14720" y="17848"/>
                  </a:cubicBezTo>
                  <a:lnTo>
                    <a:pt x="12465" y="17848"/>
                  </a:lnTo>
                  <a:cubicBezTo>
                    <a:pt x="12238" y="17848"/>
                    <a:pt x="12028" y="18058"/>
                    <a:pt x="12028" y="18286"/>
                  </a:cubicBezTo>
                  <a:cubicBezTo>
                    <a:pt x="12028" y="18495"/>
                    <a:pt x="12238" y="18653"/>
                    <a:pt x="12465" y="18653"/>
                  </a:cubicBezTo>
                  <a:lnTo>
                    <a:pt x="18426" y="18653"/>
                  </a:lnTo>
                  <a:cubicBezTo>
                    <a:pt x="18653" y="18653"/>
                    <a:pt x="18863" y="18495"/>
                    <a:pt x="18863" y="18286"/>
                  </a:cubicBezTo>
                  <a:cubicBezTo>
                    <a:pt x="18863" y="18058"/>
                    <a:pt x="18653" y="17848"/>
                    <a:pt x="18426" y="17848"/>
                  </a:cubicBezTo>
                  <a:lnTo>
                    <a:pt x="17412" y="17848"/>
                  </a:lnTo>
                  <a:cubicBezTo>
                    <a:pt x="17482" y="17621"/>
                    <a:pt x="17552" y="17411"/>
                    <a:pt x="17552" y="17114"/>
                  </a:cubicBezTo>
                  <a:lnTo>
                    <a:pt x="17552" y="15873"/>
                  </a:lnTo>
                  <a:lnTo>
                    <a:pt x="17709" y="15873"/>
                  </a:lnTo>
                  <a:cubicBezTo>
                    <a:pt x="18583" y="15873"/>
                    <a:pt x="19300" y="15226"/>
                    <a:pt x="19300" y="14352"/>
                  </a:cubicBezTo>
                  <a:cubicBezTo>
                    <a:pt x="19300" y="13618"/>
                    <a:pt x="18863" y="13041"/>
                    <a:pt x="18216" y="12814"/>
                  </a:cubicBezTo>
                  <a:lnTo>
                    <a:pt x="18216" y="9405"/>
                  </a:lnTo>
                  <a:cubicBezTo>
                    <a:pt x="18216" y="8968"/>
                    <a:pt x="17919" y="8531"/>
                    <a:pt x="17552" y="8304"/>
                  </a:cubicBezTo>
                  <a:lnTo>
                    <a:pt x="17552" y="2692"/>
                  </a:lnTo>
                  <a:cubicBezTo>
                    <a:pt x="17552" y="2325"/>
                    <a:pt x="17482" y="1975"/>
                    <a:pt x="17342" y="1678"/>
                  </a:cubicBezTo>
                  <a:lnTo>
                    <a:pt x="18076" y="1678"/>
                  </a:lnTo>
                  <a:cubicBezTo>
                    <a:pt x="18426" y="1678"/>
                    <a:pt x="18723" y="1975"/>
                    <a:pt x="18723" y="2325"/>
                  </a:cubicBezTo>
                  <a:lnTo>
                    <a:pt x="18723" y="3059"/>
                  </a:lnTo>
                  <a:cubicBezTo>
                    <a:pt x="18286" y="3199"/>
                    <a:pt x="17989" y="3636"/>
                    <a:pt x="17989" y="4161"/>
                  </a:cubicBezTo>
                  <a:lnTo>
                    <a:pt x="17989" y="5909"/>
                  </a:lnTo>
                  <a:cubicBezTo>
                    <a:pt x="17989" y="6556"/>
                    <a:pt x="18513" y="7132"/>
                    <a:pt x="19160" y="7132"/>
                  </a:cubicBezTo>
                  <a:cubicBezTo>
                    <a:pt x="19825" y="7132"/>
                    <a:pt x="20332" y="6556"/>
                    <a:pt x="20332" y="5909"/>
                  </a:cubicBezTo>
                  <a:lnTo>
                    <a:pt x="20332" y="4161"/>
                  </a:lnTo>
                  <a:cubicBezTo>
                    <a:pt x="20332" y="3636"/>
                    <a:pt x="20034" y="3199"/>
                    <a:pt x="19527" y="3059"/>
                  </a:cubicBezTo>
                  <a:lnTo>
                    <a:pt x="19527" y="2325"/>
                  </a:lnTo>
                  <a:cubicBezTo>
                    <a:pt x="19527" y="1538"/>
                    <a:pt x="18863" y="874"/>
                    <a:pt x="18076" y="874"/>
                  </a:cubicBezTo>
                  <a:lnTo>
                    <a:pt x="16835" y="874"/>
                  </a:lnTo>
                  <a:cubicBezTo>
                    <a:pt x="16328" y="367"/>
                    <a:pt x="15664" y="0"/>
                    <a:pt x="149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5"/>
            <p:cNvSpPr/>
            <p:nvPr/>
          </p:nvSpPr>
          <p:spPr>
            <a:xfrm>
              <a:off x="6452988" y="12136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1"/>
                  </a:moveTo>
                  <a:cubicBezTo>
                    <a:pt x="298" y="1"/>
                    <a:pt x="228" y="1"/>
                    <a:pt x="158" y="70"/>
                  </a:cubicBezTo>
                  <a:cubicBezTo>
                    <a:pt x="88" y="140"/>
                    <a:pt x="1" y="280"/>
                    <a:pt x="1" y="368"/>
                  </a:cubicBezTo>
                  <a:cubicBezTo>
                    <a:pt x="1" y="508"/>
                    <a:pt x="88" y="577"/>
                    <a:pt x="158" y="647"/>
                  </a:cubicBezTo>
                  <a:cubicBezTo>
                    <a:pt x="228" y="717"/>
                    <a:pt x="298" y="805"/>
                    <a:pt x="438" y="805"/>
                  </a:cubicBezTo>
                  <a:cubicBezTo>
                    <a:pt x="525" y="805"/>
                    <a:pt x="595" y="717"/>
                    <a:pt x="665" y="647"/>
                  </a:cubicBezTo>
                  <a:cubicBezTo>
                    <a:pt x="735" y="577"/>
                    <a:pt x="805" y="508"/>
                    <a:pt x="805" y="368"/>
                  </a:cubicBezTo>
                  <a:cubicBezTo>
                    <a:pt x="805" y="280"/>
                    <a:pt x="735" y="140"/>
                    <a:pt x="665" y="70"/>
                  </a:cubicBezTo>
                  <a:cubicBezTo>
                    <a:pt x="595" y="1"/>
                    <a:pt x="52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5"/>
            <p:cNvSpPr/>
            <p:nvPr/>
          </p:nvSpPr>
          <p:spPr>
            <a:xfrm>
              <a:off x="6276438" y="1348200"/>
              <a:ext cx="60325" cy="60350"/>
            </a:xfrm>
            <a:custGeom>
              <a:avLst/>
              <a:gdLst/>
              <a:ahLst/>
              <a:cxnLst/>
              <a:rect l="l" t="t" r="r" b="b"/>
              <a:pathLst>
                <a:path w="2413" h="2414" extrusionOk="0">
                  <a:moveTo>
                    <a:pt x="1171" y="805"/>
                  </a:moveTo>
                  <a:cubicBezTo>
                    <a:pt x="1381" y="805"/>
                    <a:pt x="1608" y="945"/>
                    <a:pt x="1608" y="1172"/>
                  </a:cubicBezTo>
                  <a:cubicBezTo>
                    <a:pt x="1608" y="1382"/>
                    <a:pt x="1381" y="1609"/>
                    <a:pt x="1171" y="1609"/>
                  </a:cubicBezTo>
                  <a:cubicBezTo>
                    <a:pt x="944" y="1609"/>
                    <a:pt x="804" y="1382"/>
                    <a:pt x="804" y="1172"/>
                  </a:cubicBezTo>
                  <a:cubicBezTo>
                    <a:pt x="804" y="945"/>
                    <a:pt x="944" y="805"/>
                    <a:pt x="1171" y="805"/>
                  </a:cubicBezTo>
                  <a:close/>
                  <a:moveTo>
                    <a:pt x="1171" y="1"/>
                  </a:moveTo>
                  <a:cubicBezTo>
                    <a:pt x="507" y="1"/>
                    <a:pt x="0" y="508"/>
                    <a:pt x="0" y="1172"/>
                  </a:cubicBezTo>
                  <a:cubicBezTo>
                    <a:pt x="0" y="1819"/>
                    <a:pt x="507" y="2413"/>
                    <a:pt x="1171" y="2413"/>
                  </a:cubicBezTo>
                  <a:cubicBezTo>
                    <a:pt x="1818" y="2413"/>
                    <a:pt x="2412" y="1819"/>
                    <a:pt x="2412" y="1172"/>
                  </a:cubicBezTo>
                  <a:cubicBezTo>
                    <a:pt x="2412" y="508"/>
                    <a:pt x="1818" y="1"/>
                    <a:pt x="11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5"/>
            <p:cNvSpPr/>
            <p:nvPr/>
          </p:nvSpPr>
          <p:spPr>
            <a:xfrm>
              <a:off x="6507613" y="1348200"/>
              <a:ext cx="58600" cy="60350"/>
            </a:xfrm>
            <a:custGeom>
              <a:avLst/>
              <a:gdLst/>
              <a:ahLst/>
              <a:cxnLst/>
              <a:rect l="l" t="t" r="r" b="b"/>
              <a:pathLst>
                <a:path w="2344" h="2414" extrusionOk="0">
                  <a:moveTo>
                    <a:pt x="1172" y="805"/>
                  </a:moveTo>
                  <a:cubicBezTo>
                    <a:pt x="1399" y="805"/>
                    <a:pt x="1539" y="945"/>
                    <a:pt x="1539" y="1172"/>
                  </a:cubicBezTo>
                  <a:cubicBezTo>
                    <a:pt x="1539" y="1382"/>
                    <a:pt x="1399" y="1609"/>
                    <a:pt x="1172" y="1609"/>
                  </a:cubicBezTo>
                  <a:cubicBezTo>
                    <a:pt x="962" y="1609"/>
                    <a:pt x="735" y="1382"/>
                    <a:pt x="735" y="1172"/>
                  </a:cubicBezTo>
                  <a:cubicBezTo>
                    <a:pt x="735" y="945"/>
                    <a:pt x="962" y="805"/>
                    <a:pt x="1172" y="805"/>
                  </a:cubicBezTo>
                  <a:close/>
                  <a:moveTo>
                    <a:pt x="1172" y="1"/>
                  </a:moveTo>
                  <a:cubicBezTo>
                    <a:pt x="525" y="1"/>
                    <a:pt x="1" y="508"/>
                    <a:pt x="1" y="1172"/>
                  </a:cubicBezTo>
                  <a:cubicBezTo>
                    <a:pt x="1" y="1819"/>
                    <a:pt x="525" y="2413"/>
                    <a:pt x="1172" y="2413"/>
                  </a:cubicBezTo>
                  <a:cubicBezTo>
                    <a:pt x="1836" y="2413"/>
                    <a:pt x="2343" y="1819"/>
                    <a:pt x="2343" y="1172"/>
                  </a:cubicBezTo>
                  <a:cubicBezTo>
                    <a:pt x="2343" y="508"/>
                    <a:pt x="1836" y="1"/>
                    <a:pt x="1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5"/>
            <p:cNvSpPr/>
            <p:nvPr/>
          </p:nvSpPr>
          <p:spPr>
            <a:xfrm>
              <a:off x="6360338" y="1388425"/>
              <a:ext cx="121950" cy="20125"/>
            </a:xfrm>
            <a:custGeom>
              <a:avLst/>
              <a:gdLst/>
              <a:ahLst/>
              <a:cxnLst/>
              <a:rect l="l" t="t" r="r" b="b"/>
              <a:pathLst>
                <a:path w="4878" h="805" extrusionOk="0">
                  <a:moveTo>
                    <a:pt x="368" y="0"/>
                  </a:moveTo>
                  <a:cubicBezTo>
                    <a:pt x="140" y="0"/>
                    <a:pt x="0" y="140"/>
                    <a:pt x="0" y="367"/>
                  </a:cubicBezTo>
                  <a:cubicBezTo>
                    <a:pt x="0" y="577"/>
                    <a:pt x="140" y="804"/>
                    <a:pt x="368" y="804"/>
                  </a:cubicBezTo>
                  <a:lnTo>
                    <a:pt x="4511" y="804"/>
                  </a:lnTo>
                  <a:cubicBezTo>
                    <a:pt x="4738" y="804"/>
                    <a:pt x="4878" y="577"/>
                    <a:pt x="4878" y="367"/>
                  </a:cubicBezTo>
                  <a:cubicBezTo>
                    <a:pt x="4878" y="140"/>
                    <a:pt x="4738" y="0"/>
                    <a:pt x="45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5"/>
            <p:cNvSpPr/>
            <p:nvPr/>
          </p:nvSpPr>
          <p:spPr>
            <a:xfrm>
              <a:off x="6360338" y="1348200"/>
              <a:ext cx="121950" cy="20125"/>
            </a:xfrm>
            <a:custGeom>
              <a:avLst/>
              <a:gdLst/>
              <a:ahLst/>
              <a:cxnLst/>
              <a:rect l="l" t="t" r="r" b="b"/>
              <a:pathLst>
                <a:path w="4878" h="805" extrusionOk="0">
                  <a:moveTo>
                    <a:pt x="368" y="1"/>
                  </a:moveTo>
                  <a:cubicBezTo>
                    <a:pt x="140" y="1"/>
                    <a:pt x="0" y="141"/>
                    <a:pt x="0" y="368"/>
                  </a:cubicBezTo>
                  <a:cubicBezTo>
                    <a:pt x="0" y="578"/>
                    <a:pt x="140" y="805"/>
                    <a:pt x="368" y="805"/>
                  </a:cubicBezTo>
                  <a:lnTo>
                    <a:pt x="4511" y="805"/>
                  </a:lnTo>
                  <a:cubicBezTo>
                    <a:pt x="4738" y="805"/>
                    <a:pt x="4878" y="578"/>
                    <a:pt x="4878" y="368"/>
                  </a:cubicBezTo>
                  <a:cubicBezTo>
                    <a:pt x="4878" y="141"/>
                    <a:pt x="4738" y="1"/>
                    <a:pt x="4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5"/>
            <p:cNvSpPr/>
            <p:nvPr/>
          </p:nvSpPr>
          <p:spPr>
            <a:xfrm>
              <a:off x="6411463" y="1554050"/>
              <a:ext cx="19700" cy="20125"/>
            </a:xfrm>
            <a:custGeom>
              <a:avLst/>
              <a:gdLst/>
              <a:ahLst/>
              <a:cxnLst/>
              <a:rect l="l" t="t" r="r" b="b"/>
              <a:pathLst>
                <a:path w="788" h="805" extrusionOk="0">
                  <a:moveTo>
                    <a:pt x="438" y="0"/>
                  </a:moveTo>
                  <a:cubicBezTo>
                    <a:pt x="280" y="0"/>
                    <a:pt x="211" y="70"/>
                    <a:pt x="141" y="140"/>
                  </a:cubicBezTo>
                  <a:cubicBezTo>
                    <a:pt x="71" y="210"/>
                    <a:pt x="1" y="298"/>
                    <a:pt x="1" y="438"/>
                  </a:cubicBezTo>
                  <a:cubicBezTo>
                    <a:pt x="1" y="507"/>
                    <a:pt x="71" y="577"/>
                    <a:pt x="141" y="647"/>
                  </a:cubicBezTo>
                  <a:cubicBezTo>
                    <a:pt x="211" y="735"/>
                    <a:pt x="280" y="805"/>
                    <a:pt x="438" y="805"/>
                  </a:cubicBezTo>
                  <a:cubicBezTo>
                    <a:pt x="508" y="805"/>
                    <a:pt x="578" y="735"/>
                    <a:pt x="718" y="647"/>
                  </a:cubicBezTo>
                  <a:cubicBezTo>
                    <a:pt x="787" y="577"/>
                    <a:pt x="787" y="507"/>
                    <a:pt x="787" y="438"/>
                  </a:cubicBezTo>
                  <a:cubicBezTo>
                    <a:pt x="787" y="298"/>
                    <a:pt x="787" y="210"/>
                    <a:pt x="718" y="140"/>
                  </a:cubicBezTo>
                  <a:cubicBezTo>
                    <a:pt x="578" y="70"/>
                    <a:pt x="508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8" name="Google Shape;2468;p55"/>
          <p:cNvGrpSpPr/>
          <p:nvPr/>
        </p:nvGrpSpPr>
        <p:grpSpPr>
          <a:xfrm>
            <a:off x="6167163" y="1819000"/>
            <a:ext cx="508300" cy="509050"/>
            <a:chOff x="6167163" y="1819000"/>
            <a:chExt cx="508300" cy="509050"/>
          </a:xfrm>
        </p:grpSpPr>
        <p:sp>
          <p:nvSpPr>
            <p:cNvPr id="2469" name="Google Shape;2469;p55"/>
            <p:cNvSpPr/>
            <p:nvPr/>
          </p:nvSpPr>
          <p:spPr>
            <a:xfrm>
              <a:off x="6174588" y="1881825"/>
              <a:ext cx="438825" cy="437500"/>
            </a:xfrm>
            <a:custGeom>
              <a:avLst/>
              <a:gdLst/>
              <a:ahLst/>
              <a:cxnLst/>
              <a:rect l="l" t="t" r="r" b="b"/>
              <a:pathLst>
                <a:path w="17553" h="17500" extrusionOk="0">
                  <a:moveTo>
                    <a:pt x="2298" y="0"/>
                  </a:moveTo>
                  <a:cubicBezTo>
                    <a:pt x="2134" y="0"/>
                    <a:pt x="1968" y="70"/>
                    <a:pt x="1819" y="210"/>
                  </a:cubicBezTo>
                  <a:lnTo>
                    <a:pt x="211" y="1819"/>
                  </a:lnTo>
                  <a:cubicBezTo>
                    <a:pt x="1" y="2046"/>
                    <a:pt x="1" y="2483"/>
                    <a:pt x="211" y="2693"/>
                  </a:cubicBezTo>
                  <a:lnTo>
                    <a:pt x="14790" y="17342"/>
                  </a:lnTo>
                  <a:cubicBezTo>
                    <a:pt x="14930" y="17447"/>
                    <a:pt x="15092" y="17499"/>
                    <a:pt x="15256" y="17499"/>
                  </a:cubicBezTo>
                  <a:cubicBezTo>
                    <a:pt x="15419" y="17499"/>
                    <a:pt x="15586" y="17447"/>
                    <a:pt x="15734" y="17342"/>
                  </a:cubicBezTo>
                  <a:lnTo>
                    <a:pt x="17342" y="15664"/>
                  </a:lnTo>
                  <a:cubicBezTo>
                    <a:pt x="17552" y="15436"/>
                    <a:pt x="17552" y="14999"/>
                    <a:pt x="17342" y="14790"/>
                  </a:cubicBezTo>
                  <a:lnTo>
                    <a:pt x="2763" y="210"/>
                  </a:lnTo>
                  <a:cubicBezTo>
                    <a:pt x="2623" y="70"/>
                    <a:pt x="2461" y="0"/>
                    <a:pt x="2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5"/>
            <p:cNvSpPr/>
            <p:nvPr/>
          </p:nvSpPr>
          <p:spPr>
            <a:xfrm>
              <a:off x="6265513" y="1853100"/>
              <a:ext cx="368000" cy="376625"/>
            </a:xfrm>
            <a:custGeom>
              <a:avLst/>
              <a:gdLst/>
              <a:ahLst/>
              <a:cxnLst/>
              <a:rect l="l" t="t" r="r" b="b"/>
              <a:pathLst>
                <a:path w="14720" h="15065" extrusionOk="0">
                  <a:moveTo>
                    <a:pt x="14709" y="1786"/>
                  </a:moveTo>
                  <a:lnTo>
                    <a:pt x="14719" y="1796"/>
                  </a:lnTo>
                  <a:cubicBezTo>
                    <a:pt x="14716" y="1793"/>
                    <a:pt x="14713" y="1790"/>
                    <a:pt x="14709" y="1786"/>
                  </a:cubicBezTo>
                  <a:close/>
                  <a:moveTo>
                    <a:pt x="12462" y="0"/>
                  </a:moveTo>
                  <a:cubicBezTo>
                    <a:pt x="12189" y="0"/>
                    <a:pt x="11914" y="92"/>
                    <a:pt x="11730" y="275"/>
                  </a:cubicBezTo>
                  <a:lnTo>
                    <a:pt x="0" y="12005"/>
                  </a:lnTo>
                  <a:lnTo>
                    <a:pt x="1477" y="13517"/>
                  </a:lnTo>
                  <a:lnTo>
                    <a:pt x="13181" y="1796"/>
                  </a:lnTo>
                  <a:cubicBezTo>
                    <a:pt x="13399" y="1578"/>
                    <a:pt x="13675" y="1468"/>
                    <a:pt x="13950" y="1468"/>
                  </a:cubicBezTo>
                  <a:cubicBezTo>
                    <a:pt x="14221" y="1468"/>
                    <a:pt x="14493" y="1574"/>
                    <a:pt x="14709" y="1786"/>
                  </a:cubicBezTo>
                  <a:lnTo>
                    <a:pt x="14709" y="1786"/>
                  </a:lnTo>
                  <a:lnTo>
                    <a:pt x="13181" y="275"/>
                  </a:lnTo>
                  <a:cubicBezTo>
                    <a:pt x="13006" y="92"/>
                    <a:pt x="12735" y="0"/>
                    <a:pt x="12462" y="0"/>
                  </a:cubicBezTo>
                  <a:close/>
                  <a:moveTo>
                    <a:pt x="1477" y="13517"/>
                  </a:moveTo>
                  <a:lnTo>
                    <a:pt x="1468" y="13526"/>
                  </a:lnTo>
                  <a:lnTo>
                    <a:pt x="2989" y="15065"/>
                  </a:lnTo>
                  <a:lnTo>
                    <a:pt x="2989" y="15065"/>
                  </a:lnTo>
                  <a:lnTo>
                    <a:pt x="1477" y="135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5"/>
            <p:cNvSpPr/>
            <p:nvPr/>
          </p:nvSpPr>
          <p:spPr>
            <a:xfrm>
              <a:off x="6302213" y="1889800"/>
              <a:ext cx="342225" cy="339925"/>
            </a:xfrm>
            <a:custGeom>
              <a:avLst/>
              <a:gdLst/>
              <a:ahLst/>
              <a:cxnLst/>
              <a:rect l="l" t="t" r="r" b="b"/>
              <a:pathLst>
                <a:path w="13689" h="13597" extrusionOk="0">
                  <a:moveTo>
                    <a:pt x="12482" y="0"/>
                  </a:moveTo>
                  <a:cubicBezTo>
                    <a:pt x="12207" y="0"/>
                    <a:pt x="11931" y="110"/>
                    <a:pt x="11713" y="328"/>
                  </a:cubicBezTo>
                  <a:lnTo>
                    <a:pt x="0" y="12058"/>
                  </a:lnTo>
                  <a:lnTo>
                    <a:pt x="1521" y="13597"/>
                  </a:lnTo>
                  <a:lnTo>
                    <a:pt x="13251" y="1867"/>
                  </a:lnTo>
                  <a:cubicBezTo>
                    <a:pt x="13688" y="1430"/>
                    <a:pt x="13688" y="765"/>
                    <a:pt x="13251" y="328"/>
                  </a:cubicBezTo>
                  <a:cubicBezTo>
                    <a:pt x="13033" y="110"/>
                    <a:pt x="12757" y="0"/>
                    <a:pt x="12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5"/>
            <p:cNvSpPr/>
            <p:nvPr/>
          </p:nvSpPr>
          <p:spPr>
            <a:xfrm>
              <a:off x="6557013" y="1887625"/>
              <a:ext cx="87425" cy="85125"/>
            </a:xfrm>
            <a:custGeom>
              <a:avLst/>
              <a:gdLst/>
              <a:ahLst/>
              <a:cxnLst/>
              <a:rect l="l" t="t" r="r" b="b"/>
              <a:pathLst>
                <a:path w="3497" h="3405" extrusionOk="0">
                  <a:moveTo>
                    <a:pt x="2220" y="0"/>
                  </a:moveTo>
                  <a:cubicBezTo>
                    <a:pt x="1945" y="0"/>
                    <a:pt x="1670" y="92"/>
                    <a:pt x="1451" y="275"/>
                  </a:cubicBezTo>
                  <a:lnTo>
                    <a:pt x="0" y="1726"/>
                  </a:lnTo>
                  <a:lnTo>
                    <a:pt x="1608" y="3405"/>
                  </a:lnTo>
                  <a:lnTo>
                    <a:pt x="3059" y="1954"/>
                  </a:lnTo>
                  <a:cubicBezTo>
                    <a:pt x="3496" y="1517"/>
                    <a:pt x="3496" y="852"/>
                    <a:pt x="3059" y="415"/>
                  </a:cubicBezTo>
                  <a:lnTo>
                    <a:pt x="2989" y="275"/>
                  </a:lnTo>
                  <a:cubicBezTo>
                    <a:pt x="2771" y="92"/>
                    <a:pt x="2496" y="0"/>
                    <a:pt x="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5"/>
            <p:cNvSpPr/>
            <p:nvPr/>
          </p:nvSpPr>
          <p:spPr>
            <a:xfrm>
              <a:off x="6258513" y="2184250"/>
              <a:ext cx="81750" cy="81750"/>
            </a:xfrm>
            <a:custGeom>
              <a:avLst/>
              <a:gdLst/>
              <a:ahLst/>
              <a:cxnLst/>
              <a:rect l="l" t="t" r="r" b="b"/>
              <a:pathLst>
                <a:path w="3270" h="3270" extrusionOk="0">
                  <a:moveTo>
                    <a:pt x="1521" y="1"/>
                  </a:moveTo>
                  <a:lnTo>
                    <a:pt x="0" y="3270"/>
                  </a:lnTo>
                  <a:lnTo>
                    <a:pt x="0" y="3270"/>
                  </a:lnTo>
                  <a:lnTo>
                    <a:pt x="3269" y="1819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5"/>
            <p:cNvSpPr/>
            <p:nvPr/>
          </p:nvSpPr>
          <p:spPr>
            <a:xfrm>
              <a:off x="6201688" y="2227950"/>
              <a:ext cx="65575" cy="65575"/>
            </a:xfrm>
            <a:custGeom>
              <a:avLst/>
              <a:gdLst/>
              <a:ahLst/>
              <a:cxnLst/>
              <a:rect l="l" t="t" r="r" b="b"/>
              <a:pathLst>
                <a:path w="2623" h="2623" extrusionOk="0">
                  <a:moveTo>
                    <a:pt x="1242" y="1"/>
                  </a:moveTo>
                  <a:lnTo>
                    <a:pt x="1" y="2623"/>
                  </a:lnTo>
                  <a:lnTo>
                    <a:pt x="2623" y="1312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5"/>
            <p:cNvSpPr/>
            <p:nvPr/>
          </p:nvSpPr>
          <p:spPr>
            <a:xfrm>
              <a:off x="6167163" y="1819000"/>
              <a:ext cx="508300" cy="509050"/>
            </a:xfrm>
            <a:custGeom>
              <a:avLst/>
              <a:gdLst/>
              <a:ahLst/>
              <a:cxnLst/>
              <a:rect l="l" t="t" r="r" b="b"/>
              <a:pathLst>
                <a:path w="20332" h="20362" extrusionOk="0">
                  <a:moveTo>
                    <a:pt x="16398" y="1709"/>
                  </a:moveTo>
                  <a:cubicBezTo>
                    <a:pt x="16608" y="1709"/>
                    <a:pt x="16765" y="1779"/>
                    <a:pt x="16905" y="1937"/>
                  </a:cubicBezTo>
                  <a:lnTo>
                    <a:pt x="18356" y="3457"/>
                  </a:lnTo>
                  <a:cubicBezTo>
                    <a:pt x="18653" y="3755"/>
                    <a:pt x="18653" y="4122"/>
                    <a:pt x="18356" y="4401"/>
                  </a:cubicBezTo>
                  <a:lnTo>
                    <a:pt x="17202" y="5573"/>
                  </a:lnTo>
                  <a:lnTo>
                    <a:pt x="14790" y="3090"/>
                  </a:lnTo>
                  <a:lnTo>
                    <a:pt x="15961" y="1937"/>
                  </a:lnTo>
                  <a:cubicBezTo>
                    <a:pt x="16031" y="1779"/>
                    <a:pt x="16241" y="1709"/>
                    <a:pt x="16398" y="1709"/>
                  </a:cubicBezTo>
                  <a:close/>
                  <a:moveTo>
                    <a:pt x="4775" y="800"/>
                  </a:moveTo>
                  <a:cubicBezTo>
                    <a:pt x="4865" y="800"/>
                    <a:pt x="4957" y="835"/>
                    <a:pt x="5035" y="905"/>
                  </a:cubicBezTo>
                  <a:lnTo>
                    <a:pt x="5752" y="1569"/>
                  </a:lnTo>
                  <a:lnTo>
                    <a:pt x="5402" y="2006"/>
                  </a:lnTo>
                  <a:cubicBezTo>
                    <a:pt x="5245" y="2146"/>
                    <a:pt x="5245" y="2374"/>
                    <a:pt x="5402" y="2513"/>
                  </a:cubicBezTo>
                  <a:cubicBezTo>
                    <a:pt x="5472" y="2583"/>
                    <a:pt x="5542" y="2653"/>
                    <a:pt x="5682" y="2653"/>
                  </a:cubicBezTo>
                  <a:cubicBezTo>
                    <a:pt x="5752" y="2653"/>
                    <a:pt x="5909" y="2583"/>
                    <a:pt x="5979" y="2513"/>
                  </a:cubicBezTo>
                  <a:lnTo>
                    <a:pt x="6346" y="2146"/>
                  </a:lnTo>
                  <a:lnTo>
                    <a:pt x="7290" y="3160"/>
                  </a:lnTo>
                  <a:lnTo>
                    <a:pt x="6189" y="4262"/>
                  </a:lnTo>
                  <a:cubicBezTo>
                    <a:pt x="6049" y="4401"/>
                    <a:pt x="6049" y="4699"/>
                    <a:pt x="6189" y="4838"/>
                  </a:cubicBezTo>
                  <a:cubicBezTo>
                    <a:pt x="6277" y="4908"/>
                    <a:pt x="6346" y="4996"/>
                    <a:pt x="6486" y="4996"/>
                  </a:cubicBezTo>
                  <a:cubicBezTo>
                    <a:pt x="6556" y="4996"/>
                    <a:pt x="6714" y="4908"/>
                    <a:pt x="6783" y="4838"/>
                  </a:cubicBezTo>
                  <a:lnTo>
                    <a:pt x="7867" y="3685"/>
                  </a:lnTo>
                  <a:lnTo>
                    <a:pt x="8899" y="4699"/>
                  </a:lnTo>
                  <a:lnTo>
                    <a:pt x="8532" y="5066"/>
                  </a:lnTo>
                  <a:cubicBezTo>
                    <a:pt x="8304" y="5206"/>
                    <a:pt x="8304" y="5503"/>
                    <a:pt x="8532" y="5643"/>
                  </a:cubicBezTo>
                  <a:cubicBezTo>
                    <a:pt x="8602" y="5713"/>
                    <a:pt x="8671" y="5782"/>
                    <a:pt x="8741" y="5782"/>
                  </a:cubicBezTo>
                  <a:cubicBezTo>
                    <a:pt x="8899" y="5782"/>
                    <a:pt x="8969" y="5713"/>
                    <a:pt x="9039" y="5643"/>
                  </a:cubicBezTo>
                  <a:lnTo>
                    <a:pt x="9406" y="5276"/>
                  </a:lnTo>
                  <a:lnTo>
                    <a:pt x="10490" y="6307"/>
                  </a:lnTo>
                  <a:lnTo>
                    <a:pt x="6277" y="10450"/>
                  </a:lnTo>
                  <a:lnTo>
                    <a:pt x="875" y="5066"/>
                  </a:lnTo>
                  <a:cubicBezTo>
                    <a:pt x="805" y="4996"/>
                    <a:pt x="805" y="4838"/>
                    <a:pt x="805" y="4769"/>
                  </a:cubicBezTo>
                  <a:cubicBezTo>
                    <a:pt x="805" y="4699"/>
                    <a:pt x="805" y="4559"/>
                    <a:pt x="875" y="4471"/>
                  </a:cubicBezTo>
                  <a:lnTo>
                    <a:pt x="4528" y="905"/>
                  </a:lnTo>
                  <a:cubicBezTo>
                    <a:pt x="4598" y="835"/>
                    <a:pt x="4686" y="800"/>
                    <a:pt x="4775" y="800"/>
                  </a:cubicBezTo>
                  <a:close/>
                  <a:moveTo>
                    <a:pt x="14213" y="3685"/>
                  </a:moveTo>
                  <a:lnTo>
                    <a:pt x="15524" y="4996"/>
                  </a:lnTo>
                  <a:lnTo>
                    <a:pt x="12238" y="8265"/>
                  </a:lnTo>
                  <a:cubicBezTo>
                    <a:pt x="12098" y="8405"/>
                    <a:pt x="12098" y="8702"/>
                    <a:pt x="12238" y="8842"/>
                  </a:cubicBezTo>
                  <a:cubicBezTo>
                    <a:pt x="12308" y="8929"/>
                    <a:pt x="12465" y="8929"/>
                    <a:pt x="12535" y="8929"/>
                  </a:cubicBezTo>
                  <a:cubicBezTo>
                    <a:pt x="12605" y="8929"/>
                    <a:pt x="12745" y="8929"/>
                    <a:pt x="12832" y="8842"/>
                  </a:cubicBezTo>
                  <a:lnTo>
                    <a:pt x="16101" y="5573"/>
                  </a:lnTo>
                  <a:lnTo>
                    <a:pt x="16678" y="6150"/>
                  </a:lnTo>
                  <a:lnTo>
                    <a:pt x="6923" y="15834"/>
                  </a:lnTo>
                  <a:lnTo>
                    <a:pt x="4528" y="13369"/>
                  </a:lnTo>
                  <a:lnTo>
                    <a:pt x="14213" y="3685"/>
                  </a:lnTo>
                  <a:close/>
                  <a:moveTo>
                    <a:pt x="4091" y="14086"/>
                  </a:moveTo>
                  <a:lnTo>
                    <a:pt x="6277" y="16271"/>
                  </a:lnTo>
                  <a:lnTo>
                    <a:pt x="4161" y="17233"/>
                  </a:lnTo>
                  <a:lnTo>
                    <a:pt x="3060" y="16201"/>
                  </a:lnTo>
                  <a:lnTo>
                    <a:pt x="4091" y="14086"/>
                  </a:lnTo>
                  <a:close/>
                  <a:moveTo>
                    <a:pt x="2693" y="16936"/>
                  </a:moveTo>
                  <a:lnTo>
                    <a:pt x="3357" y="17582"/>
                  </a:lnTo>
                  <a:lnTo>
                    <a:pt x="2186" y="18177"/>
                  </a:lnTo>
                  <a:lnTo>
                    <a:pt x="2693" y="16936"/>
                  </a:lnTo>
                  <a:close/>
                  <a:moveTo>
                    <a:pt x="4773" y="1"/>
                  </a:moveTo>
                  <a:cubicBezTo>
                    <a:pt x="4463" y="1"/>
                    <a:pt x="4153" y="110"/>
                    <a:pt x="3934" y="328"/>
                  </a:cubicBezTo>
                  <a:lnTo>
                    <a:pt x="368" y="3894"/>
                  </a:lnTo>
                  <a:cubicBezTo>
                    <a:pt x="158" y="4192"/>
                    <a:pt x="1" y="4471"/>
                    <a:pt x="1" y="4769"/>
                  </a:cubicBezTo>
                  <a:cubicBezTo>
                    <a:pt x="1" y="5066"/>
                    <a:pt x="158" y="5345"/>
                    <a:pt x="368" y="5643"/>
                  </a:cubicBezTo>
                  <a:lnTo>
                    <a:pt x="5752" y="11027"/>
                  </a:lnTo>
                  <a:lnTo>
                    <a:pt x="3654" y="13072"/>
                  </a:lnTo>
                  <a:cubicBezTo>
                    <a:pt x="3654" y="13142"/>
                    <a:pt x="3567" y="13142"/>
                    <a:pt x="3567" y="13212"/>
                  </a:cubicBezTo>
                  <a:lnTo>
                    <a:pt x="1032" y="18824"/>
                  </a:lnTo>
                  <a:cubicBezTo>
                    <a:pt x="945" y="18981"/>
                    <a:pt x="945" y="19121"/>
                    <a:pt x="1102" y="19261"/>
                  </a:cubicBezTo>
                  <a:cubicBezTo>
                    <a:pt x="1172" y="19330"/>
                    <a:pt x="1242" y="19330"/>
                    <a:pt x="1382" y="19330"/>
                  </a:cubicBezTo>
                  <a:lnTo>
                    <a:pt x="1539" y="19330"/>
                  </a:lnTo>
                  <a:lnTo>
                    <a:pt x="7151" y="16796"/>
                  </a:lnTo>
                  <a:cubicBezTo>
                    <a:pt x="7151" y="16708"/>
                    <a:pt x="7221" y="16708"/>
                    <a:pt x="7221" y="16708"/>
                  </a:cubicBezTo>
                  <a:lnTo>
                    <a:pt x="9336" y="14611"/>
                  </a:lnTo>
                  <a:lnTo>
                    <a:pt x="10996" y="16271"/>
                  </a:lnTo>
                  <a:cubicBezTo>
                    <a:pt x="11084" y="16359"/>
                    <a:pt x="11224" y="16429"/>
                    <a:pt x="11294" y="16429"/>
                  </a:cubicBezTo>
                  <a:cubicBezTo>
                    <a:pt x="11434" y="16429"/>
                    <a:pt x="11521" y="16359"/>
                    <a:pt x="11591" y="16271"/>
                  </a:cubicBezTo>
                  <a:cubicBezTo>
                    <a:pt x="11731" y="16131"/>
                    <a:pt x="11731" y="15922"/>
                    <a:pt x="11591" y="15764"/>
                  </a:cubicBezTo>
                  <a:lnTo>
                    <a:pt x="9913" y="14016"/>
                  </a:lnTo>
                  <a:lnTo>
                    <a:pt x="14056" y="9873"/>
                  </a:lnTo>
                  <a:lnTo>
                    <a:pt x="15087" y="10887"/>
                  </a:lnTo>
                  <a:lnTo>
                    <a:pt x="14720" y="11254"/>
                  </a:lnTo>
                  <a:cubicBezTo>
                    <a:pt x="14493" y="11394"/>
                    <a:pt x="14493" y="11691"/>
                    <a:pt x="14720" y="11831"/>
                  </a:cubicBezTo>
                  <a:cubicBezTo>
                    <a:pt x="14790" y="11901"/>
                    <a:pt x="14860" y="11988"/>
                    <a:pt x="14930" y="11988"/>
                  </a:cubicBezTo>
                  <a:cubicBezTo>
                    <a:pt x="15087" y="11988"/>
                    <a:pt x="15157" y="11901"/>
                    <a:pt x="15227" y="11831"/>
                  </a:cubicBezTo>
                  <a:lnTo>
                    <a:pt x="15664" y="11464"/>
                  </a:lnTo>
                  <a:lnTo>
                    <a:pt x="16608" y="12425"/>
                  </a:lnTo>
                  <a:lnTo>
                    <a:pt x="15454" y="13579"/>
                  </a:lnTo>
                  <a:cubicBezTo>
                    <a:pt x="15297" y="13736"/>
                    <a:pt x="15297" y="14016"/>
                    <a:pt x="15454" y="14173"/>
                  </a:cubicBezTo>
                  <a:cubicBezTo>
                    <a:pt x="15594" y="14243"/>
                    <a:pt x="15664" y="14243"/>
                    <a:pt x="15734" y="14243"/>
                  </a:cubicBezTo>
                  <a:cubicBezTo>
                    <a:pt x="15891" y="14243"/>
                    <a:pt x="15961" y="14243"/>
                    <a:pt x="16031" y="14173"/>
                  </a:cubicBezTo>
                  <a:lnTo>
                    <a:pt x="17202" y="13002"/>
                  </a:lnTo>
                  <a:lnTo>
                    <a:pt x="18146" y="14016"/>
                  </a:lnTo>
                  <a:lnTo>
                    <a:pt x="17779" y="14383"/>
                  </a:lnTo>
                  <a:cubicBezTo>
                    <a:pt x="17639" y="14523"/>
                    <a:pt x="17639" y="14750"/>
                    <a:pt x="17779" y="14960"/>
                  </a:cubicBezTo>
                  <a:cubicBezTo>
                    <a:pt x="17849" y="15048"/>
                    <a:pt x="17989" y="15048"/>
                    <a:pt x="18076" y="15048"/>
                  </a:cubicBezTo>
                  <a:cubicBezTo>
                    <a:pt x="18146" y="15048"/>
                    <a:pt x="18286" y="15048"/>
                    <a:pt x="18356" y="14960"/>
                  </a:cubicBezTo>
                  <a:lnTo>
                    <a:pt x="18723" y="14523"/>
                  </a:lnTo>
                  <a:lnTo>
                    <a:pt x="19457" y="15257"/>
                  </a:lnTo>
                  <a:cubicBezTo>
                    <a:pt x="19527" y="15327"/>
                    <a:pt x="19527" y="15397"/>
                    <a:pt x="19527" y="15555"/>
                  </a:cubicBezTo>
                  <a:cubicBezTo>
                    <a:pt x="19527" y="15624"/>
                    <a:pt x="19527" y="15764"/>
                    <a:pt x="19457" y="15834"/>
                  </a:cubicBezTo>
                  <a:lnTo>
                    <a:pt x="15804" y="19418"/>
                  </a:lnTo>
                  <a:cubicBezTo>
                    <a:pt x="15734" y="19488"/>
                    <a:pt x="15647" y="19523"/>
                    <a:pt x="15557" y="19523"/>
                  </a:cubicBezTo>
                  <a:cubicBezTo>
                    <a:pt x="15467" y="19523"/>
                    <a:pt x="15376" y="19488"/>
                    <a:pt x="15297" y="19418"/>
                  </a:cubicBezTo>
                  <a:lnTo>
                    <a:pt x="13846" y="17949"/>
                  </a:lnTo>
                  <a:cubicBezTo>
                    <a:pt x="13776" y="17880"/>
                    <a:pt x="13667" y="17845"/>
                    <a:pt x="13558" y="17845"/>
                  </a:cubicBezTo>
                  <a:cubicBezTo>
                    <a:pt x="13448" y="17845"/>
                    <a:pt x="13339" y="17880"/>
                    <a:pt x="13269" y="17949"/>
                  </a:cubicBezTo>
                  <a:cubicBezTo>
                    <a:pt x="13112" y="18177"/>
                    <a:pt x="13112" y="18386"/>
                    <a:pt x="13269" y="18544"/>
                  </a:cubicBezTo>
                  <a:lnTo>
                    <a:pt x="14720" y="19995"/>
                  </a:lnTo>
                  <a:cubicBezTo>
                    <a:pt x="14930" y="20205"/>
                    <a:pt x="15227" y="20362"/>
                    <a:pt x="15594" y="20362"/>
                  </a:cubicBezTo>
                  <a:cubicBezTo>
                    <a:pt x="15891" y="20362"/>
                    <a:pt x="16171" y="20205"/>
                    <a:pt x="16398" y="19995"/>
                  </a:cubicBezTo>
                  <a:lnTo>
                    <a:pt x="20034" y="16359"/>
                  </a:lnTo>
                  <a:cubicBezTo>
                    <a:pt x="20262" y="16131"/>
                    <a:pt x="20332" y="15834"/>
                    <a:pt x="20332" y="15555"/>
                  </a:cubicBezTo>
                  <a:cubicBezTo>
                    <a:pt x="20332" y="15257"/>
                    <a:pt x="20262" y="14890"/>
                    <a:pt x="20034" y="14680"/>
                  </a:cubicBezTo>
                  <a:lnTo>
                    <a:pt x="19020" y="13736"/>
                  </a:lnTo>
                  <a:lnTo>
                    <a:pt x="17482" y="12128"/>
                  </a:lnTo>
                  <a:lnTo>
                    <a:pt x="14580" y="9279"/>
                  </a:lnTo>
                  <a:lnTo>
                    <a:pt x="18950" y="4996"/>
                  </a:lnTo>
                  <a:cubicBezTo>
                    <a:pt x="19230" y="4699"/>
                    <a:pt x="19388" y="4332"/>
                    <a:pt x="19388" y="3894"/>
                  </a:cubicBezTo>
                  <a:cubicBezTo>
                    <a:pt x="19388" y="3527"/>
                    <a:pt x="19230" y="3160"/>
                    <a:pt x="18950" y="2881"/>
                  </a:cubicBezTo>
                  <a:lnTo>
                    <a:pt x="17412" y="1342"/>
                  </a:lnTo>
                  <a:cubicBezTo>
                    <a:pt x="17202" y="1132"/>
                    <a:pt x="16765" y="975"/>
                    <a:pt x="16398" y="975"/>
                  </a:cubicBezTo>
                  <a:cubicBezTo>
                    <a:pt x="16031" y="975"/>
                    <a:pt x="15664" y="1132"/>
                    <a:pt x="15367" y="1342"/>
                  </a:cubicBezTo>
                  <a:lnTo>
                    <a:pt x="10996" y="5713"/>
                  </a:lnTo>
                  <a:lnTo>
                    <a:pt x="6626" y="1342"/>
                  </a:lnTo>
                  <a:lnTo>
                    <a:pt x="5612" y="328"/>
                  </a:lnTo>
                  <a:cubicBezTo>
                    <a:pt x="5394" y="110"/>
                    <a:pt x="5083" y="1"/>
                    <a:pt x="4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5"/>
            <p:cNvSpPr/>
            <p:nvPr/>
          </p:nvSpPr>
          <p:spPr>
            <a:xfrm>
              <a:off x="6469588" y="224062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1"/>
                  </a:moveTo>
                  <a:cubicBezTo>
                    <a:pt x="368" y="1"/>
                    <a:pt x="211" y="1"/>
                    <a:pt x="141" y="71"/>
                  </a:cubicBezTo>
                  <a:cubicBezTo>
                    <a:pt x="71" y="140"/>
                    <a:pt x="1" y="280"/>
                    <a:pt x="1" y="368"/>
                  </a:cubicBezTo>
                  <a:cubicBezTo>
                    <a:pt x="1" y="508"/>
                    <a:pt x="71" y="577"/>
                    <a:pt x="141" y="647"/>
                  </a:cubicBezTo>
                  <a:cubicBezTo>
                    <a:pt x="211" y="717"/>
                    <a:pt x="368" y="805"/>
                    <a:pt x="438" y="805"/>
                  </a:cubicBezTo>
                  <a:cubicBezTo>
                    <a:pt x="508" y="805"/>
                    <a:pt x="648" y="717"/>
                    <a:pt x="735" y="647"/>
                  </a:cubicBezTo>
                  <a:cubicBezTo>
                    <a:pt x="805" y="577"/>
                    <a:pt x="805" y="508"/>
                    <a:pt x="805" y="368"/>
                  </a:cubicBezTo>
                  <a:cubicBezTo>
                    <a:pt x="805" y="280"/>
                    <a:pt x="805" y="140"/>
                    <a:pt x="735" y="71"/>
                  </a:cubicBezTo>
                  <a:cubicBezTo>
                    <a:pt x="648" y="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5"/>
            <p:cNvSpPr/>
            <p:nvPr/>
          </p:nvSpPr>
          <p:spPr>
            <a:xfrm>
              <a:off x="6444238" y="2049200"/>
              <a:ext cx="19700" cy="20125"/>
            </a:xfrm>
            <a:custGeom>
              <a:avLst/>
              <a:gdLst/>
              <a:ahLst/>
              <a:cxnLst/>
              <a:rect l="l" t="t" r="r" b="b"/>
              <a:pathLst>
                <a:path w="788" h="805" extrusionOk="0">
                  <a:moveTo>
                    <a:pt x="351" y="1"/>
                  </a:moveTo>
                  <a:cubicBezTo>
                    <a:pt x="281" y="1"/>
                    <a:pt x="211" y="71"/>
                    <a:pt x="71" y="158"/>
                  </a:cubicBezTo>
                  <a:cubicBezTo>
                    <a:pt x="1" y="228"/>
                    <a:pt x="1" y="298"/>
                    <a:pt x="1" y="368"/>
                  </a:cubicBezTo>
                  <a:cubicBezTo>
                    <a:pt x="1" y="508"/>
                    <a:pt x="1" y="595"/>
                    <a:pt x="71" y="665"/>
                  </a:cubicBezTo>
                  <a:cubicBezTo>
                    <a:pt x="211" y="735"/>
                    <a:pt x="281" y="805"/>
                    <a:pt x="351" y="805"/>
                  </a:cubicBezTo>
                  <a:cubicBezTo>
                    <a:pt x="508" y="805"/>
                    <a:pt x="578" y="735"/>
                    <a:pt x="648" y="665"/>
                  </a:cubicBezTo>
                  <a:cubicBezTo>
                    <a:pt x="718" y="595"/>
                    <a:pt x="788" y="508"/>
                    <a:pt x="788" y="368"/>
                  </a:cubicBezTo>
                  <a:cubicBezTo>
                    <a:pt x="788" y="298"/>
                    <a:pt x="718" y="228"/>
                    <a:pt x="648" y="158"/>
                  </a:cubicBezTo>
                  <a:cubicBezTo>
                    <a:pt x="578" y="71"/>
                    <a:pt x="508" y="1"/>
                    <a:pt x="3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8" name="Google Shape;2478;p55"/>
          <p:cNvGrpSpPr/>
          <p:nvPr/>
        </p:nvGrpSpPr>
        <p:grpSpPr>
          <a:xfrm>
            <a:off x="6167163" y="2550050"/>
            <a:ext cx="508300" cy="510050"/>
            <a:chOff x="6167163" y="2550050"/>
            <a:chExt cx="508300" cy="510050"/>
          </a:xfrm>
        </p:grpSpPr>
        <p:sp>
          <p:nvSpPr>
            <p:cNvPr id="2479" name="Google Shape;2479;p55"/>
            <p:cNvSpPr/>
            <p:nvPr/>
          </p:nvSpPr>
          <p:spPr>
            <a:xfrm>
              <a:off x="6176338" y="2599425"/>
              <a:ext cx="489950" cy="449750"/>
            </a:xfrm>
            <a:custGeom>
              <a:avLst/>
              <a:gdLst/>
              <a:ahLst/>
              <a:cxnLst/>
              <a:rect l="l" t="t" r="r" b="b"/>
              <a:pathLst>
                <a:path w="19598" h="17990" extrusionOk="0">
                  <a:moveTo>
                    <a:pt x="1609" y="1"/>
                  </a:moveTo>
                  <a:cubicBezTo>
                    <a:pt x="735" y="1"/>
                    <a:pt x="1" y="717"/>
                    <a:pt x="1" y="1592"/>
                  </a:cubicBezTo>
                  <a:lnTo>
                    <a:pt x="1" y="16381"/>
                  </a:lnTo>
                  <a:cubicBezTo>
                    <a:pt x="1" y="17255"/>
                    <a:pt x="735" y="17989"/>
                    <a:pt x="1609" y="17989"/>
                  </a:cubicBezTo>
                  <a:lnTo>
                    <a:pt x="14423" y="17989"/>
                  </a:lnTo>
                  <a:lnTo>
                    <a:pt x="19597" y="12815"/>
                  </a:lnTo>
                  <a:lnTo>
                    <a:pt x="19597" y="1592"/>
                  </a:lnTo>
                  <a:cubicBezTo>
                    <a:pt x="19597" y="717"/>
                    <a:pt x="18863" y="1"/>
                    <a:pt x="17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5"/>
            <p:cNvSpPr/>
            <p:nvPr/>
          </p:nvSpPr>
          <p:spPr>
            <a:xfrm>
              <a:off x="6262013" y="2932450"/>
              <a:ext cx="32800" cy="63825"/>
            </a:xfrm>
            <a:custGeom>
              <a:avLst/>
              <a:gdLst/>
              <a:ahLst/>
              <a:cxnLst/>
              <a:rect l="l" t="t" r="r" b="b"/>
              <a:pathLst>
                <a:path w="1312" h="2553" extrusionOk="0">
                  <a:moveTo>
                    <a:pt x="0" y="1"/>
                  </a:moveTo>
                  <a:lnTo>
                    <a:pt x="0" y="2553"/>
                  </a:lnTo>
                  <a:lnTo>
                    <a:pt x="1311" y="2553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5"/>
            <p:cNvSpPr/>
            <p:nvPr/>
          </p:nvSpPr>
          <p:spPr>
            <a:xfrm>
              <a:off x="6474838" y="2932450"/>
              <a:ext cx="31050" cy="63825"/>
            </a:xfrm>
            <a:custGeom>
              <a:avLst/>
              <a:gdLst/>
              <a:ahLst/>
              <a:cxnLst/>
              <a:rect l="l" t="t" r="r" b="b"/>
              <a:pathLst>
                <a:path w="1242" h="2553" extrusionOk="0">
                  <a:moveTo>
                    <a:pt x="1" y="1"/>
                  </a:moveTo>
                  <a:lnTo>
                    <a:pt x="1" y="2553"/>
                  </a:lnTo>
                  <a:lnTo>
                    <a:pt x="1242" y="2553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5"/>
            <p:cNvSpPr/>
            <p:nvPr/>
          </p:nvSpPr>
          <p:spPr>
            <a:xfrm>
              <a:off x="6367763" y="2932450"/>
              <a:ext cx="32800" cy="63825"/>
            </a:xfrm>
            <a:custGeom>
              <a:avLst/>
              <a:gdLst/>
              <a:ahLst/>
              <a:cxnLst/>
              <a:rect l="l" t="t" r="r" b="b"/>
              <a:pathLst>
                <a:path w="1312" h="2553" extrusionOk="0">
                  <a:moveTo>
                    <a:pt x="1" y="1"/>
                  </a:moveTo>
                  <a:lnTo>
                    <a:pt x="1" y="2553"/>
                  </a:lnTo>
                  <a:lnTo>
                    <a:pt x="1312" y="2553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5"/>
            <p:cNvSpPr/>
            <p:nvPr/>
          </p:nvSpPr>
          <p:spPr>
            <a:xfrm>
              <a:off x="6577113" y="2921525"/>
              <a:ext cx="89175" cy="89175"/>
            </a:xfrm>
            <a:custGeom>
              <a:avLst/>
              <a:gdLst/>
              <a:ahLst/>
              <a:cxnLst/>
              <a:rect l="l" t="t" r="r" b="b"/>
              <a:pathLst>
                <a:path w="3567" h="3567" extrusionOk="0">
                  <a:moveTo>
                    <a:pt x="1591" y="0"/>
                  </a:moveTo>
                  <a:cubicBezTo>
                    <a:pt x="717" y="0"/>
                    <a:pt x="0" y="735"/>
                    <a:pt x="0" y="1609"/>
                  </a:cubicBezTo>
                  <a:lnTo>
                    <a:pt x="0" y="3567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5"/>
            <p:cNvSpPr/>
            <p:nvPr/>
          </p:nvSpPr>
          <p:spPr>
            <a:xfrm>
              <a:off x="6262013" y="2810525"/>
              <a:ext cx="32800" cy="63825"/>
            </a:xfrm>
            <a:custGeom>
              <a:avLst/>
              <a:gdLst/>
              <a:ahLst/>
              <a:cxnLst/>
              <a:rect l="l" t="t" r="r" b="b"/>
              <a:pathLst>
                <a:path w="1312" h="2553" extrusionOk="0">
                  <a:moveTo>
                    <a:pt x="0" y="0"/>
                  </a:moveTo>
                  <a:lnTo>
                    <a:pt x="0" y="2552"/>
                  </a:lnTo>
                  <a:lnTo>
                    <a:pt x="1311" y="2552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5"/>
            <p:cNvSpPr/>
            <p:nvPr/>
          </p:nvSpPr>
          <p:spPr>
            <a:xfrm>
              <a:off x="6577113" y="2810525"/>
              <a:ext cx="34550" cy="63825"/>
            </a:xfrm>
            <a:custGeom>
              <a:avLst/>
              <a:gdLst/>
              <a:ahLst/>
              <a:cxnLst/>
              <a:rect l="l" t="t" r="r" b="b"/>
              <a:pathLst>
                <a:path w="1382" h="2553" extrusionOk="0">
                  <a:moveTo>
                    <a:pt x="0" y="0"/>
                  </a:moveTo>
                  <a:lnTo>
                    <a:pt x="0" y="2552"/>
                  </a:lnTo>
                  <a:lnTo>
                    <a:pt x="1381" y="2552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5"/>
            <p:cNvSpPr/>
            <p:nvPr/>
          </p:nvSpPr>
          <p:spPr>
            <a:xfrm>
              <a:off x="6474838" y="2810525"/>
              <a:ext cx="31050" cy="63825"/>
            </a:xfrm>
            <a:custGeom>
              <a:avLst/>
              <a:gdLst/>
              <a:ahLst/>
              <a:cxnLst/>
              <a:rect l="l" t="t" r="r" b="b"/>
              <a:pathLst>
                <a:path w="1242" h="2553" extrusionOk="0">
                  <a:moveTo>
                    <a:pt x="1" y="0"/>
                  </a:moveTo>
                  <a:lnTo>
                    <a:pt x="1" y="2552"/>
                  </a:lnTo>
                  <a:lnTo>
                    <a:pt x="1242" y="2552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5"/>
            <p:cNvSpPr/>
            <p:nvPr/>
          </p:nvSpPr>
          <p:spPr>
            <a:xfrm>
              <a:off x="6367763" y="2810525"/>
              <a:ext cx="32800" cy="63825"/>
            </a:xfrm>
            <a:custGeom>
              <a:avLst/>
              <a:gdLst/>
              <a:ahLst/>
              <a:cxnLst/>
              <a:rect l="l" t="t" r="r" b="b"/>
              <a:pathLst>
                <a:path w="1312" h="2553" extrusionOk="0">
                  <a:moveTo>
                    <a:pt x="1" y="0"/>
                  </a:moveTo>
                  <a:lnTo>
                    <a:pt x="1" y="2552"/>
                  </a:lnTo>
                  <a:lnTo>
                    <a:pt x="1312" y="2552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5"/>
            <p:cNvSpPr/>
            <p:nvPr/>
          </p:nvSpPr>
          <p:spPr>
            <a:xfrm>
              <a:off x="6262013" y="2690325"/>
              <a:ext cx="32800" cy="62100"/>
            </a:xfrm>
            <a:custGeom>
              <a:avLst/>
              <a:gdLst/>
              <a:ahLst/>
              <a:cxnLst/>
              <a:rect l="l" t="t" r="r" b="b"/>
              <a:pathLst>
                <a:path w="1312" h="2484" extrusionOk="0">
                  <a:moveTo>
                    <a:pt x="0" y="1"/>
                  </a:moveTo>
                  <a:lnTo>
                    <a:pt x="0" y="2483"/>
                  </a:lnTo>
                  <a:lnTo>
                    <a:pt x="1311" y="2483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5"/>
            <p:cNvSpPr/>
            <p:nvPr/>
          </p:nvSpPr>
          <p:spPr>
            <a:xfrm>
              <a:off x="6577113" y="2690325"/>
              <a:ext cx="34550" cy="62100"/>
            </a:xfrm>
            <a:custGeom>
              <a:avLst/>
              <a:gdLst/>
              <a:ahLst/>
              <a:cxnLst/>
              <a:rect l="l" t="t" r="r" b="b"/>
              <a:pathLst>
                <a:path w="1382" h="2484" extrusionOk="0">
                  <a:moveTo>
                    <a:pt x="0" y="1"/>
                  </a:moveTo>
                  <a:lnTo>
                    <a:pt x="0" y="2483"/>
                  </a:lnTo>
                  <a:lnTo>
                    <a:pt x="1381" y="2483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5"/>
            <p:cNvSpPr/>
            <p:nvPr/>
          </p:nvSpPr>
          <p:spPr>
            <a:xfrm>
              <a:off x="6474838" y="2690325"/>
              <a:ext cx="31050" cy="62100"/>
            </a:xfrm>
            <a:custGeom>
              <a:avLst/>
              <a:gdLst/>
              <a:ahLst/>
              <a:cxnLst/>
              <a:rect l="l" t="t" r="r" b="b"/>
              <a:pathLst>
                <a:path w="1242" h="2484" extrusionOk="0">
                  <a:moveTo>
                    <a:pt x="1" y="1"/>
                  </a:moveTo>
                  <a:lnTo>
                    <a:pt x="1" y="2483"/>
                  </a:lnTo>
                  <a:lnTo>
                    <a:pt x="1242" y="2483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5"/>
            <p:cNvSpPr/>
            <p:nvPr/>
          </p:nvSpPr>
          <p:spPr>
            <a:xfrm>
              <a:off x="6367763" y="2690325"/>
              <a:ext cx="32800" cy="62100"/>
            </a:xfrm>
            <a:custGeom>
              <a:avLst/>
              <a:gdLst/>
              <a:ahLst/>
              <a:cxnLst/>
              <a:rect l="l" t="t" r="r" b="b"/>
              <a:pathLst>
                <a:path w="1312" h="2484" extrusionOk="0">
                  <a:moveTo>
                    <a:pt x="1" y="1"/>
                  </a:moveTo>
                  <a:lnTo>
                    <a:pt x="1" y="2483"/>
                  </a:lnTo>
                  <a:lnTo>
                    <a:pt x="1312" y="2483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5"/>
            <p:cNvSpPr/>
            <p:nvPr/>
          </p:nvSpPr>
          <p:spPr>
            <a:xfrm>
              <a:off x="6489688" y="3039950"/>
              <a:ext cx="20150" cy="20150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38" y="1"/>
                  </a:moveTo>
                  <a:cubicBezTo>
                    <a:pt x="281" y="1"/>
                    <a:pt x="211" y="1"/>
                    <a:pt x="141" y="71"/>
                  </a:cubicBezTo>
                  <a:cubicBezTo>
                    <a:pt x="71" y="141"/>
                    <a:pt x="1" y="298"/>
                    <a:pt x="1" y="368"/>
                  </a:cubicBezTo>
                  <a:cubicBezTo>
                    <a:pt x="1" y="508"/>
                    <a:pt x="71" y="578"/>
                    <a:pt x="141" y="648"/>
                  </a:cubicBezTo>
                  <a:cubicBezTo>
                    <a:pt x="211" y="735"/>
                    <a:pt x="281" y="805"/>
                    <a:pt x="438" y="805"/>
                  </a:cubicBezTo>
                  <a:cubicBezTo>
                    <a:pt x="508" y="805"/>
                    <a:pt x="648" y="735"/>
                    <a:pt x="718" y="648"/>
                  </a:cubicBezTo>
                  <a:cubicBezTo>
                    <a:pt x="805" y="578"/>
                    <a:pt x="805" y="508"/>
                    <a:pt x="805" y="368"/>
                  </a:cubicBezTo>
                  <a:cubicBezTo>
                    <a:pt x="805" y="298"/>
                    <a:pt x="805" y="141"/>
                    <a:pt x="718" y="71"/>
                  </a:cubicBezTo>
                  <a:cubicBezTo>
                    <a:pt x="648" y="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5"/>
            <p:cNvSpPr/>
            <p:nvPr/>
          </p:nvSpPr>
          <p:spPr>
            <a:xfrm>
              <a:off x="6167163" y="2550050"/>
              <a:ext cx="508300" cy="510050"/>
            </a:xfrm>
            <a:custGeom>
              <a:avLst/>
              <a:gdLst/>
              <a:ahLst/>
              <a:cxnLst/>
              <a:rect l="l" t="t" r="r" b="b"/>
              <a:pathLst>
                <a:path w="20332" h="20402" extrusionOk="0">
                  <a:moveTo>
                    <a:pt x="3864" y="805"/>
                  </a:moveTo>
                  <a:cubicBezTo>
                    <a:pt x="4231" y="805"/>
                    <a:pt x="4441" y="1014"/>
                    <a:pt x="4441" y="1381"/>
                  </a:cubicBezTo>
                  <a:lnTo>
                    <a:pt x="4441" y="1609"/>
                  </a:lnTo>
                  <a:lnTo>
                    <a:pt x="3357" y="1609"/>
                  </a:lnTo>
                  <a:lnTo>
                    <a:pt x="3357" y="1381"/>
                  </a:lnTo>
                  <a:cubicBezTo>
                    <a:pt x="3357" y="1014"/>
                    <a:pt x="3567" y="805"/>
                    <a:pt x="3864" y="805"/>
                  </a:cubicBezTo>
                  <a:close/>
                  <a:moveTo>
                    <a:pt x="10210" y="805"/>
                  </a:moveTo>
                  <a:cubicBezTo>
                    <a:pt x="10490" y="805"/>
                    <a:pt x="10717" y="1014"/>
                    <a:pt x="10717" y="1381"/>
                  </a:cubicBezTo>
                  <a:lnTo>
                    <a:pt x="10717" y="1609"/>
                  </a:lnTo>
                  <a:lnTo>
                    <a:pt x="9615" y="1609"/>
                  </a:lnTo>
                  <a:lnTo>
                    <a:pt x="9615" y="1381"/>
                  </a:lnTo>
                  <a:cubicBezTo>
                    <a:pt x="9615" y="1014"/>
                    <a:pt x="9843" y="805"/>
                    <a:pt x="10210" y="805"/>
                  </a:cubicBezTo>
                  <a:close/>
                  <a:moveTo>
                    <a:pt x="16468" y="805"/>
                  </a:moveTo>
                  <a:cubicBezTo>
                    <a:pt x="16765" y="805"/>
                    <a:pt x="16975" y="1014"/>
                    <a:pt x="16975" y="1381"/>
                  </a:cubicBezTo>
                  <a:lnTo>
                    <a:pt x="16975" y="1609"/>
                  </a:lnTo>
                  <a:lnTo>
                    <a:pt x="15891" y="1609"/>
                  </a:lnTo>
                  <a:lnTo>
                    <a:pt x="15891" y="1381"/>
                  </a:lnTo>
                  <a:cubicBezTo>
                    <a:pt x="15891" y="1014"/>
                    <a:pt x="16101" y="805"/>
                    <a:pt x="16468" y="805"/>
                  </a:cubicBezTo>
                  <a:close/>
                  <a:moveTo>
                    <a:pt x="19020" y="15297"/>
                  </a:moveTo>
                  <a:lnTo>
                    <a:pt x="15227" y="19020"/>
                  </a:lnTo>
                  <a:lnTo>
                    <a:pt x="15227" y="16468"/>
                  </a:lnTo>
                  <a:cubicBezTo>
                    <a:pt x="15227" y="15803"/>
                    <a:pt x="15804" y="15297"/>
                    <a:pt x="16468" y="15297"/>
                  </a:cubicBezTo>
                  <a:close/>
                  <a:moveTo>
                    <a:pt x="3864" y="0"/>
                  </a:moveTo>
                  <a:cubicBezTo>
                    <a:pt x="3130" y="0"/>
                    <a:pt x="2553" y="577"/>
                    <a:pt x="2553" y="1381"/>
                  </a:cubicBezTo>
                  <a:lnTo>
                    <a:pt x="2553" y="1609"/>
                  </a:lnTo>
                  <a:lnTo>
                    <a:pt x="1976" y="1609"/>
                  </a:lnTo>
                  <a:cubicBezTo>
                    <a:pt x="875" y="1609"/>
                    <a:pt x="1" y="2483"/>
                    <a:pt x="1" y="3567"/>
                  </a:cubicBezTo>
                  <a:lnTo>
                    <a:pt x="1" y="18356"/>
                  </a:lnTo>
                  <a:cubicBezTo>
                    <a:pt x="1" y="19457"/>
                    <a:pt x="875" y="20401"/>
                    <a:pt x="1976" y="20401"/>
                  </a:cubicBezTo>
                  <a:lnTo>
                    <a:pt x="11661" y="20401"/>
                  </a:lnTo>
                  <a:cubicBezTo>
                    <a:pt x="11871" y="20401"/>
                    <a:pt x="12028" y="20174"/>
                    <a:pt x="12028" y="19964"/>
                  </a:cubicBezTo>
                  <a:cubicBezTo>
                    <a:pt x="12028" y="19737"/>
                    <a:pt x="11871" y="19597"/>
                    <a:pt x="11661" y="19597"/>
                  </a:cubicBezTo>
                  <a:lnTo>
                    <a:pt x="1976" y="19597"/>
                  </a:lnTo>
                  <a:cubicBezTo>
                    <a:pt x="1312" y="19597"/>
                    <a:pt x="805" y="19020"/>
                    <a:pt x="805" y="18356"/>
                  </a:cubicBezTo>
                  <a:lnTo>
                    <a:pt x="805" y="3567"/>
                  </a:lnTo>
                  <a:cubicBezTo>
                    <a:pt x="805" y="2920"/>
                    <a:pt x="1312" y="2413"/>
                    <a:pt x="1976" y="2413"/>
                  </a:cubicBezTo>
                  <a:lnTo>
                    <a:pt x="2553" y="2413"/>
                  </a:lnTo>
                  <a:lnTo>
                    <a:pt x="2553" y="3130"/>
                  </a:lnTo>
                  <a:cubicBezTo>
                    <a:pt x="2553" y="3864"/>
                    <a:pt x="3130" y="4441"/>
                    <a:pt x="3864" y="4441"/>
                  </a:cubicBezTo>
                  <a:cubicBezTo>
                    <a:pt x="4091" y="4441"/>
                    <a:pt x="4301" y="4301"/>
                    <a:pt x="4301" y="4074"/>
                  </a:cubicBezTo>
                  <a:cubicBezTo>
                    <a:pt x="4301" y="3864"/>
                    <a:pt x="4091" y="3636"/>
                    <a:pt x="3864" y="3636"/>
                  </a:cubicBezTo>
                  <a:cubicBezTo>
                    <a:pt x="3567" y="3636"/>
                    <a:pt x="3357" y="3427"/>
                    <a:pt x="3357" y="3130"/>
                  </a:cubicBezTo>
                  <a:lnTo>
                    <a:pt x="3357" y="2413"/>
                  </a:lnTo>
                  <a:lnTo>
                    <a:pt x="8811" y="2413"/>
                  </a:lnTo>
                  <a:lnTo>
                    <a:pt x="8811" y="3130"/>
                  </a:lnTo>
                  <a:cubicBezTo>
                    <a:pt x="8811" y="3864"/>
                    <a:pt x="9406" y="4441"/>
                    <a:pt x="10210" y="4441"/>
                  </a:cubicBezTo>
                  <a:cubicBezTo>
                    <a:pt x="10420" y="4441"/>
                    <a:pt x="10559" y="4301"/>
                    <a:pt x="10559" y="4074"/>
                  </a:cubicBezTo>
                  <a:cubicBezTo>
                    <a:pt x="10559" y="3864"/>
                    <a:pt x="10420" y="3636"/>
                    <a:pt x="10210" y="3636"/>
                  </a:cubicBezTo>
                  <a:cubicBezTo>
                    <a:pt x="9843" y="3636"/>
                    <a:pt x="9615" y="3427"/>
                    <a:pt x="9615" y="3130"/>
                  </a:cubicBezTo>
                  <a:lnTo>
                    <a:pt x="9615" y="2413"/>
                  </a:lnTo>
                  <a:lnTo>
                    <a:pt x="15087" y="2413"/>
                  </a:lnTo>
                  <a:lnTo>
                    <a:pt x="15087" y="3130"/>
                  </a:lnTo>
                  <a:cubicBezTo>
                    <a:pt x="15087" y="3864"/>
                    <a:pt x="15664" y="4441"/>
                    <a:pt x="16468" y="4441"/>
                  </a:cubicBezTo>
                  <a:cubicBezTo>
                    <a:pt x="16678" y="4441"/>
                    <a:pt x="16835" y="4301"/>
                    <a:pt x="16835" y="4074"/>
                  </a:cubicBezTo>
                  <a:cubicBezTo>
                    <a:pt x="16835" y="3864"/>
                    <a:pt x="16678" y="3636"/>
                    <a:pt x="16468" y="3636"/>
                  </a:cubicBezTo>
                  <a:cubicBezTo>
                    <a:pt x="16101" y="3636"/>
                    <a:pt x="15891" y="3427"/>
                    <a:pt x="15891" y="3130"/>
                  </a:cubicBezTo>
                  <a:lnTo>
                    <a:pt x="15891" y="2413"/>
                  </a:lnTo>
                  <a:lnTo>
                    <a:pt x="18356" y="2413"/>
                  </a:lnTo>
                  <a:cubicBezTo>
                    <a:pt x="19020" y="2413"/>
                    <a:pt x="19527" y="2920"/>
                    <a:pt x="19527" y="3567"/>
                  </a:cubicBezTo>
                  <a:lnTo>
                    <a:pt x="19527" y="14492"/>
                  </a:lnTo>
                  <a:lnTo>
                    <a:pt x="16468" y="14492"/>
                  </a:lnTo>
                  <a:cubicBezTo>
                    <a:pt x="15367" y="14492"/>
                    <a:pt x="14493" y="15366"/>
                    <a:pt x="14493" y="16468"/>
                  </a:cubicBezTo>
                  <a:lnTo>
                    <a:pt x="14493" y="19964"/>
                  </a:lnTo>
                  <a:cubicBezTo>
                    <a:pt x="14493" y="20104"/>
                    <a:pt x="14580" y="20244"/>
                    <a:pt x="14720" y="20331"/>
                  </a:cubicBezTo>
                  <a:cubicBezTo>
                    <a:pt x="14790" y="20331"/>
                    <a:pt x="14790" y="20401"/>
                    <a:pt x="14860" y="20401"/>
                  </a:cubicBezTo>
                  <a:cubicBezTo>
                    <a:pt x="14930" y="20401"/>
                    <a:pt x="15087" y="20331"/>
                    <a:pt x="15157" y="20244"/>
                  </a:cubicBezTo>
                  <a:lnTo>
                    <a:pt x="20262" y="15157"/>
                  </a:lnTo>
                  <a:cubicBezTo>
                    <a:pt x="20332" y="15087"/>
                    <a:pt x="20332" y="14929"/>
                    <a:pt x="20332" y="14859"/>
                  </a:cubicBezTo>
                  <a:lnTo>
                    <a:pt x="20332" y="14790"/>
                  </a:lnTo>
                  <a:lnTo>
                    <a:pt x="20332" y="3567"/>
                  </a:lnTo>
                  <a:cubicBezTo>
                    <a:pt x="20332" y="2483"/>
                    <a:pt x="19457" y="1609"/>
                    <a:pt x="18356" y="1609"/>
                  </a:cubicBezTo>
                  <a:lnTo>
                    <a:pt x="17779" y="1609"/>
                  </a:lnTo>
                  <a:lnTo>
                    <a:pt x="17779" y="1381"/>
                  </a:lnTo>
                  <a:cubicBezTo>
                    <a:pt x="17779" y="577"/>
                    <a:pt x="17202" y="0"/>
                    <a:pt x="16468" y="0"/>
                  </a:cubicBezTo>
                  <a:cubicBezTo>
                    <a:pt x="15664" y="0"/>
                    <a:pt x="15087" y="577"/>
                    <a:pt x="15087" y="1381"/>
                  </a:cubicBezTo>
                  <a:lnTo>
                    <a:pt x="15087" y="1609"/>
                  </a:lnTo>
                  <a:lnTo>
                    <a:pt x="11521" y="1609"/>
                  </a:lnTo>
                  <a:lnTo>
                    <a:pt x="11521" y="1381"/>
                  </a:lnTo>
                  <a:cubicBezTo>
                    <a:pt x="11521" y="577"/>
                    <a:pt x="10927" y="0"/>
                    <a:pt x="10210" y="0"/>
                  </a:cubicBezTo>
                  <a:cubicBezTo>
                    <a:pt x="9406" y="0"/>
                    <a:pt x="8811" y="577"/>
                    <a:pt x="8811" y="1381"/>
                  </a:cubicBezTo>
                  <a:lnTo>
                    <a:pt x="8811" y="1609"/>
                  </a:lnTo>
                  <a:lnTo>
                    <a:pt x="5245" y="1609"/>
                  </a:lnTo>
                  <a:lnTo>
                    <a:pt x="5245" y="1381"/>
                  </a:lnTo>
                  <a:cubicBezTo>
                    <a:pt x="5245" y="577"/>
                    <a:pt x="4668" y="0"/>
                    <a:pt x="3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5"/>
            <p:cNvSpPr/>
            <p:nvPr/>
          </p:nvSpPr>
          <p:spPr>
            <a:xfrm>
              <a:off x="6220038" y="2801350"/>
              <a:ext cx="83950" cy="82175"/>
            </a:xfrm>
            <a:custGeom>
              <a:avLst/>
              <a:gdLst/>
              <a:ahLst/>
              <a:cxnLst/>
              <a:rect l="l" t="t" r="r" b="b"/>
              <a:pathLst>
                <a:path w="3358" h="3287" extrusionOk="0">
                  <a:moveTo>
                    <a:pt x="438" y="0"/>
                  </a:moveTo>
                  <a:cubicBezTo>
                    <a:pt x="228" y="0"/>
                    <a:pt x="1" y="140"/>
                    <a:pt x="1" y="367"/>
                  </a:cubicBezTo>
                  <a:lnTo>
                    <a:pt x="1" y="2919"/>
                  </a:lnTo>
                  <a:cubicBezTo>
                    <a:pt x="1" y="3129"/>
                    <a:pt x="228" y="3287"/>
                    <a:pt x="438" y="3287"/>
                  </a:cubicBezTo>
                  <a:lnTo>
                    <a:pt x="2990" y="3287"/>
                  </a:lnTo>
                  <a:cubicBezTo>
                    <a:pt x="3200" y="3287"/>
                    <a:pt x="3357" y="3129"/>
                    <a:pt x="3357" y="2919"/>
                  </a:cubicBezTo>
                  <a:cubicBezTo>
                    <a:pt x="3357" y="2692"/>
                    <a:pt x="3200" y="2552"/>
                    <a:pt x="2990" y="2552"/>
                  </a:cubicBezTo>
                  <a:lnTo>
                    <a:pt x="805" y="2552"/>
                  </a:lnTo>
                  <a:lnTo>
                    <a:pt x="805" y="367"/>
                  </a:lnTo>
                  <a:cubicBezTo>
                    <a:pt x="805" y="140"/>
                    <a:pt x="665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5"/>
            <p:cNvSpPr/>
            <p:nvPr/>
          </p:nvSpPr>
          <p:spPr>
            <a:xfrm>
              <a:off x="6538638" y="2801350"/>
              <a:ext cx="83950" cy="82175"/>
            </a:xfrm>
            <a:custGeom>
              <a:avLst/>
              <a:gdLst/>
              <a:ahLst/>
              <a:cxnLst/>
              <a:rect l="l" t="t" r="r" b="b"/>
              <a:pathLst>
                <a:path w="3358" h="3287" extrusionOk="0">
                  <a:moveTo>
                    <a:pt x="2553" y="804"/>
                  </a:moveTo>
                  <a:lnTo>
                    <a:pt x="2553" y="2552"/>
                  </a:lnTo>
                  <a:lnTo>
                    <a:pt x="805" y="2552"/>
                  </a:lnTo>
                  <a:lnTo>
                    <a:pt x="805" y="804"/>
                  </a:lnTo>
                  <a:close/>
                  <a:moveTo>
                    <a:pt x="368" y="0"/>
                  </a:moveTo>
                  <a:cubicBezTo>
                    <a:pt x="158" y="0"/>
                    <a:pt x="1" y="140"/>
                    <a:pt x="1" y="367"/>
                  </a:cubicBezTo>
                  <a:lnTo>
                    <a:pt x="1" y="2919"/>
                  </a:lnTo>
                  <a:cubicBezTo>
                    <a:pt x="1" y="3129"/>
                    <a:pt x="158" y="3287"/>
                    <a:pt x="368" y="3287"/>
                  </a:cubicBezTo>
                  <a:lnTo>
                    <a:pt x="2920" y="3287"/>
                  </a:lnTo>
                  <a:cubicBezTo>
                    <a:pt x="3130" y="3287"/>
                    <a:pt x="3357" y="3129"/>
                    <a:pt x="3357" y="2919"/>
                  </a:cubicBezTo>
                  <a:lnTo>
                    <a:pt x="3357" y="367"/>
                  </a:lnTo>
                  <a:cubicBezTo>
                    <a:pt x="3357" y="140"/>
                    <a:pt x="3130" y="0"/>
                    <a:pt x="2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5"/>
            <p:cNvSpPr/>
            <p:nvPr/>
          </p:nvSpPr>
          <p:spPr>
            <a:xfrm>
              <a:off x="6433313" y="2801350"/>
              <a:ext cx="83500" cy="82175"/>
            </a:xfrm>
            <a:custGeom>
              <a:avLst/>
              <a:gdLst/>
              <a:ahLst/>
              <a:cxnLst/>
              <a:rect l="l" t="t" r="r" b="b"/>
              <a:pathLst>
                <a:path w="3340" h="3287" extrusionOk="0">
                  <a:moveTo>
                    <a:pt x="350" y="0"/>
                  </a:moveTo>
                  <a:cubicBezTo>
                    <a:pt x="141" y="0"/>
                    <a:pt x="1" y="140"/>
                    <a:pt x="1" y="367"/>
                  </a:cubicBezTo>
                  <a:lnTo>
                    <a:pt x="1" y="2919"/>
                  </a:lnTo>
                  <a:cubicBezTo>
                    <a:pt x="1" y="3129"/>
                    <a:pt x="141" y="3287"/>
                    <a:pt x="350" y="3287"/>
                  </a:cubicBezTo>
                  <a:lnTo>
                    <a:pt x="2903" y="3287"/>
                  </a:lnTo>
                  <a:cubicBezTo>
                    <a:pt x="3130" y="3287"/>
                    <a:pt x="3340" y="3129"/>
                    <a:pt x="3340" y="2919"/>
                  </a:cubicBezTo>
                  <a:cubicBezTo>
                    <a:pt x="3340" y="2692"/>
                    <a:pt x="3130" y="2552"/>
                    <a:pt x="2903" y="2552"/>
                  </a:cubicBezTo>
                  <a:lnTo>
                    <a:pt x="788" y="2552"/>
                  </a:lnTo>
                  <a:lnTo>
                    <a:pt x="788" y="367"/>
                  </a:lnTo>
                  <a:cubicBezTo>
                    <a:pt x="788" y="140"/>
                    <a:pt x="578" y="0"/>
                    <a:pt x="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5"/>
            <p:cNvSpPr/>
            <p:nvPr/>
          </p:nvSpPr>
          <p:spPr>
            <a:xfrm>
              <a:off x="6327563" y="2801350"/>
              <a:ext cx="81750" cy="82175"/>
            </a:xfrm>
            <a:custGeom>
              <a:avLst/>
              <a:gdLst/>
              <a:ahLst/>
              <a:cxnLst/>
              <a:rect l="l" t="t" r="r" b="b"/>
              <a:pathLst>
                <a:path w="3270" h="3287" extrusionOk="0">
                  <a:moveTo>
                    <a:pt x="367" y="0"/>
                  </a:moveTo>
                  <a:cubicBezTo>
                    <a:pt x="140" y="0"/>
                    <a:pt x="0" y="140"/>
                    <a:pt x="0" y="367"/>
                  </a:cubicBezTo>
                  <a:lnTo>
                    <a:pt x="0" y="2919"/>
                  </a:lnTo>
                  <a:cubicBezTo>
                    <a:pt x="0" y="3129"/>
                    <a:pt x="140" y="3287"/>
                    <a:pt x="367" y="3287"/>
                  </a:cubicBezTo>
                  <a:lnTo>
                    <a:pt x="2920" y="3287"/>
                  </a:lnTo>
                  <a:cubicBezTo>
                    <a:pt x="3130" y="3287"/>
                    <a:pt x="3269" y="3129"/>
                    <a:pt x="3269" y="2919"/>
                  </a:cubicBezTo>
                  <a:cubicBezTo>
                    <a:pt x="3269" y="2692"/>
                    <a:pt x="3130" y="2552"/>
                    <a:pt x="2920" y="2552"/>
                  </a:cubicBezTo>
                  <a:lnTo>
                    <a:pt x="735" y="2552"/>
                  </a:lnTo>
                  <a:lnTo>
                    <a:pt x="735" y="367"/>
                  </a:lnTo>
                  <a:cubicBezTo>
                    <a:pt x="735" y="140"/>
                    <a:pt x="57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5"/>
            <p:cNvSpPr/>
            <p:nvPr/>
          </p:nvSpPr>
          <p:spPr>
            <a:xfrm>
              <a:off x="6220038" y="2921525"/>
              <a:ext cx="83950" cy="83925"/>
            </a:xfrm>
            <a:custGeom>
              <a:avLst/>
              <a:gdLst/>
              <a:ahLst/>
              <a:cxnLst/>
              <a:rect l="l" t="t" r="r" b="b"/>
              <a:pathLst>
                <a:path w="3358" h="3357" extrusionOk="0">
                  <a:moveTo>
                    <a:pt x="438" y="0"/>
                  </a:moveTo>
                  <a:cubicBezTo>
                    <a:pt x="228" y="0"/>
                    <a:pt x="1" y="228"/>
                    <a:pt x="1" y="438"/>
                  </a:cubicBezTo>
                  <a:lnTo>
                    <a:pt x="1" y="2990"/>
                  </a:lnTo>
                  <a:cubicBezTo>
                    <a:pt x="1" y="3200"/>
                    <a:pt x="228" y="3357"/>
                    <a:pt x="438" y="3357"/>
                  </a:cubicBezTo>
                  <a:lnTo>
                    <a:pt x="2990" y="3357"/>
                  </a:lnTo>
                  <a:cubicBezTo>
                    <a:pt x="3200" y="3357"/>
                    <a:pt x="3357" y="3200"/>
                    <a:pt x="3357" y="2990"/>
                  </a:cubicBezTo>
                  <a:cubicBezTo>
                    <a:pt x="3357" y="2763"/>
                    <a:pt x="3200" y="2553"/>
                    <a:pt x="2990" y="2553"/>
                  </a:cubicBezTo>
                  <a:lnTo>
                    <a:pt x="805" y="2553"/>
                  </a:lnTo>
                  <a:lnTo>
                    <a:pt x="805" y="438"/>
                  </a:lnTo>
                  <a:cubicBezTo>
                    <a:pt x="805" y="228"/>
                    <a:pt x="665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5"/>
            <p:cNvSpPr/>
            <p:nvPr/>
          </p:nvSpPr>
          <p:spPr>
            <a:xfrm>
              <a:off x="6433313" y="2921525"/>
              <a:ext cx="83500" cy="83925"/>
            </a:xfrm>
            <a:custGeom>
              <a:avLst/>
              <a:gdLst/>
              <a:ahLst/>
              <a:cxnLst/>
              <a:rect l="l" t="t" r="r" b="b"/>
              <a:pathLst>
                <a:path w="3340" h="3357" extrusionOk="0">
                  <a:moveTo>
                    <a:pt x="350" y="0"/>
                  </a:moveTo>
                  <a:cubicBezTo>
                    <a:pt x="141" y="0"/>
                    <a:pt x="1" y="228"/>
                    <a:pt x="1" y="438"/>
                  </a:cubicBezTo>
                  <a:lnTo>
                    <a:pt x="1" y="2990"/>
                  </a:lnTo>
                  <a:cubicBezTo>
                    <a:pt x="1" y="3200"/>
                    <a:pt x="141" y="3357"/>
                    <a:pt x="350" y="3357"/>
                  </a:cubicBezTo>
                  <a:lnTo>
                    <a:pt x="2903" y="3357"/>
                  </a:lnTo>
                  <a:cubicBezTo>
                    <a:pt x="3130" y="3357"/>
                    <a:pt x="3340" y="3200"/>
                    <a:pt x="3340" y="2990"/>
                  </a:cubicBezTo>
                  <a:cubicBezTo>
                    <a:pt x="3340" y="2763"/>
                    <a:pt x="3130" y="2553"/>
                    <a:pt x="2903" y="2553"/>
                  </a:cubicBezTo>
                  <a:lnTo>
                    <a:pt x="788" y="2553"/>
                  </a:lnTo>
                  <a:lnTo>
                    <a:pt x="788" y="438"/>
                  </a:lnTo>
                  <a:cubicBezTo>
                    <a:pt x="788" y="228"/>
                    <a:pt x="578" y="0"/>
                    <a:pt x="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5"/>
            <p:cNvSpPr/>
            <p:nvPr/>
          </p:nvSpPr>
          <p:spPr>
            <a:xfrm>
              <a:off x="6327563" y="2921525"/>
              <a:ext cx="81750" cy="83925"/>
            </a:xfrm>
            <a:custGeom>
              <a:avLst/>
              <a:gdLst/>
              <a:ahLst/>
              <a:cxnLst/>
              <a:rect l="l" t="t" r="r" b="b"/>
              <a:pathLst>
                <a:path w="3270" h="3357" extrusionOk="0">
                  <a:moveTo>
                    <a:pt x="367" y="0"/>
                  </a:moveTo>
                  <a:cubicBezTo>
                    <a:pt x="140" y="0"/>
                    <a:pt x="0" y="228"/>
                    <a:pt x="0" y="438"/>
                  </a:cubicBezTo>
                  <a:lnTo>
                    <a:pt x="0" y="2990"/>
                  </a:lnTo>
                  <a:cubicBezTo>
                    <a:pt x="0" y="3200"/>
                    <a:pt x="140" y="3357"/>
                    <a:pt x="367" y="3357"/>
                  </a:cubicBezTo>
                  <a:lnTo>
                    <a:pt x="2920" y="3357"/>
                  </a:lnTo>
                  <a:cubicBezTo>
                    <a:pt x="3130" y="3357"/>
                    <a:pt x="3269" y="3200"/>
                    <a:pt x="3269" y="2990"/>
                  </a:cubicBezTo>
                  <a:cubicBezTo>
                    <a:pt x="3269" y="2763"/>
                    <a:pt x="3130" y="2553"/>
                    <a:pt x="2920" y="2553"/>
                  </a:cubicBezTo>
                  <a:lnTo>
                    <a:pt x="735" y="2553"/>
                  </a:lnTo>
                  <a:lnTo>
                    <a:pt x="735" y="438"/>
                  </a:lnTo>
                  <a:cubicBezTo>
                    <a:pt x="735" y="228"/>
                    <a:pt x="57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5"/>
            <p:cNvSpPr/>
            <p:nvPr/>
          </p:nvSpPr>
          <p:spPr>
            <a:xfrm>
              <a:off x="6220038" y="2679400"/>
              <a:ext cx="83950" cy="83950"/>
            </a:xfrm>
            <a:custGeom>
              <a:avLst/>
              <a:gdLst/>
              <a:ahLst/>
              <a:cxnLst/>
              <a:rect l="l" t="t" r="r" b="b"/>
              <a:pathLst>
                <a:path w="3358" h="3358" extrusionOk="0">
                  <a:moveTo>
                    <a:pt x="438" y="1"/>
                  </a:moveTo>
                  <a:cubicBezTo>
                    <a:pt x="228" y="1"/>
                    <a:pt x="1" y="141"/>
                    <a:pt x="1" y="438"/>
                  </a:cubicBezTo>
                  <a:lnTo>
                    <a:pt x="1" y="2920"/>
                  </a:lnTo>
                  <a:cubicBezTo>
                    <a:pt x="1" y="3130"/>
                    <a:pt x="228" y="3357"/>
                    <a:pt x="438" y="3357"/>
                  </a:cubicBezTo>
                  <a:lnTo>
                    <a:pt x="2990" y="3357"/>
                  </a:lnTo>
                  <a:cubicBezTo>
                    <a:pt x="3200" y="3357"/>
                    <a:pt x="3357" y="3130"/>
                    <a:pt x="3357" y="2920"/>
                  </a:cubicBezTo>
                  <a:cubicBezTo>
                    <a:pt x="3357" y="2693"/>
                    <a:pt x="3200" y="2553"/>
                    <a:pt x="2990" y="2553"/>
                  </a:cubicBezTo>
                  <a:lnTo>
                    <a:pt x="805" y="2553"/>
                  </a:lnTo>
                  <a:lnTo>
                    <a:pt x="805" y="438"/>
                  </a:lnTo>
                  <a:cubicBezTo>
                    <a:pt x="805" y="141"/>
                    <a:pt x="66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5"/>
            <p:cNvSpPr/>
            <p:nvPr/>
          </p:nvSpPr>
          <p:spPr>
            <a:xfrm>
              <a:off x="6538638" y="2679400"/>
              <a:ext cx="83950" cy="83950"/>
            </a:xfrm>
            <a:custGeom>
              <a:avLst/>
              <a:gdLst/>
              <a:ahLst/>
              <a:cxnLst/>
              <a:rect l="l" t="t" r="r" b="b"/>
              <a:pathLst>
                <a:path w="3358" h="3358" extrusionOk="0">
                  <a:moveTo>
                    <a:pt x="2553" y="805"/>
                  </a:moveTo>
                  <a:lnTo>
                    <a:pt x="2553" y="2553"/>
                  </a:lnTo>
                  <a:lnTo>
                    <a:pt x="805" y="2553"/>
                  </a:lnTo>
                  <a:lnTo>
                    <a:pt x="805" y="805"/>
                  </a:lnTo>
                  <a:close/>
                  <a:moveTo>
                    <a:pt x="368" y="1"/>
                  </a:moveTo>
                  <a:cubicBezTo>
                    <a:pt x="158" y="1"/>
                    <a:pt x="1" y="141"/>
                    <a:pt x="1" y="438"/>
                  </a:cubicBezTo>
                  <a:lnTo>
                    <a:pt x="1" y="2920"/>
                  </a:lnTo>
                  <a:cubicBezTo>
                    <a:pt x="1" y="3130"/>
                    <a:pt x="158" y="3357"/>
                    <a:pt x="368" y="3357"/>
                  </a:cubicBezTo>
                  <a:lnTo>
                    <a:pt x="2920" y="3357"/>
                  </a:lnTo>
                  <a:cubicBezTo>
                    <a:pt x="3130" y="3357"/>
                    <a:pt x="3357" y="3130"/>
                    <a:pt x="3357" y="2920"/>
                  </a:cubicBezTo>
                  <a:lnTo>
                    <a:pt x="3357" y="438"/>
                  </a:lnTo>
                  <a:cubicBezTo>
                    <a:pt x="3357" y="141"/>
                    <a:pt x="3130" y="1"/>
                    <a:pt x="29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5"/>
            <p:cNvSpPr/>
            <p:nvPr/>
          </p:nvSpPr>
          <p:spPr>
            <a:xfrm>
              <a:off x="6433313" y="2679400"/>
              <a:ext cx="83500" cy="83950"/>
            </a:xfrm>
            <a:custGeom>
              <a:avLst/>
              <a:gdLst/>
              <a:ahLst/>
              <a:cxnLst/>
              <a:rect l="l" t="t" r="r" b="b"/>
              <a:pathLst>
                <a:path w="3340" h="3358" extrusionOk="0">
                  <a:moveTo>
                    <a:pt x="350" y="1"/>
                  </a:moveTo>
                  <a:cubicBezTo>
                    <a:pt x="141" y="1"/>
                    <a:pt x="1" y="141"/>
                    <a:pt x="1" y="438"/>
                  </a:cubicBezTo>
                  <a:lnTo>
                    <a:pt x="1" y="2920"/>
                  </a:lnTo>
                  <a:cubicBezTo>
                    <a:pt x="1" y="3130"/>
                    <a:pt x="141" y="3357"/>
                    <a:pt x="350" y="3357"/>
                  </a:cubicBezTo>
                  <a:lnTo>
                    <a:pt x="2903" y="3357"/>
                  </a:lnTo>
                  <a:cubicBezTo>
                    <a:pt x="3130" y="3357"/>
                    <a:pt x="3340" y="3130"/>
                    <a:pt x="3340" y="2920"/>
                  </a:cubicBezTo>
                  <a:cubicBezTo>
                    <a:pt x="3340" y="2693"/>
                    <a:pt x="3130" y="2553"/>
                    <a:pt x="2903" y="2553"/>
                  </a:cubicBezTo>
                  <a:lnTo>
                    <a:pt x="788" y="2553"/>
                  </a:lnTo>
                  <a:lnTo>
                    <a:pt x="788" y="438"/>
                  </a:lnTo>
                  <a:cubicBezTo>
                    <a:pt x="788" y="141"/>
                    <a:pt x="578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5"/>
            <p:cNvSpPr/>
            <p:nvPr/>
          </p:nvSpPr>
          <p:spPr>
            <a:xfrm>
              <a:off x="6327563" y="2679400"/>
              <a:ext cx="81750" cy="83950"/>
            </a:xfrm>
            <a:custGeom>
              <a:avLst/>
              <a:gdLst/>
              <a:ahLst/>
              <a:cxnLst/>
              <a:rect l="l" t="t" r="r" b="b"/>
              <a:pathLst>
                <a:path w="3270" h="3358" extrusionOk="0">
                  <a:moveTo>
                    <a:pt x="367" y="1"/>
                  </a:moveTo>
                  <a:cubicBezTo>
                    <a:pt x="140" y="1"/>
                    <a:pt x="0" y="141"/>
                    <a:pt x="0" y="438"/>
                  </a:cubicBezTo>
                  <a:lnTo>
                    <a:pt x="0" y="2920"/>
                  </a:lnTo>
                  <a:cubicBezTo>
                    <a:pt x="0" y="3130"/>
                    <a:pt x="140" y="3357"/>
                    <a:pt x="367" y="3357"/>
                  </a:cubicBezTo>
                  <a:lnTo>
                    <a:pt x="2920" y="3357"/>
                  </a:lnTo>
                  <a:cubicBezTo>
                    <a:pt x="3130" y="3357"/>
                    <a:pt x="3269" y="3130"/>
                    <a:pt x="3269" y="2920"/>
                  </a:cubicBezTo>
                  <a:cubicBezTo>
                    <a:pt x="3269" y="2693"/>
                    <a:pt x="3130" y="2553"/>
                    <a:pt x="2920" y="2553"/>
                  </a:cubicBezTo>
                  <a:lnTo>
                    <a:pt x="735" y="2553"/>
                  </a:lnTo>
                  <a:lnTo>
                    <a:pt x="735" y="438"/>
                  </a:lnTo>
                  <a:cubicBezTo>
                    <a:pt x="735" y="141"/>
                    <a:pt x="57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5" name="Google Shape;2505;p55"/>
          <p:cNvGrpSpPr/>
          <p:nvPr/>
        </p:nvGrpSpPr>
        <p:grpSpPr>
          <a:xfrm>
            <a:off x="6167163" y="3282075"/>
            <a:ext cx="508300" cy="508300"/>
            <a:chOff x="6167163" y="3282075"/>
            <a:chExt cx="508300" cy="508300"/>
          </a:xfrm>
        </p:grpSpPr>
        <p:sp>
          <p:nvSpPr>
            <p:cNvPr id="2506" name="Google Shape;2506;p55"/>
            <p:cNvSpPr/>
            <p:nvPr/>
          </p:nvSpPr>
          <p:spPr>
            <a:xfrm>
              <a:off x="6247588" y="3291250"/>
              <a:ext cx="92675" cy="489950"/>
            </a:xfrm>
            <a:custGeom>
              <a:avLst/>
              <a:gdLst/>
              <a:ahLst/>
              <a:cxnLst/>
              <a:rect l="l" t="t" r="r" b="b"/>
              <a:pathLst>
                <a:path w="3707" h="19598" extrusionOk="0">
                  <a:moveTo>
                    <a:pt x="577" y="1"/>
                  </a:moveTo>
                  <a:cubicBezTo>
                    <a:pt x="210" y="1"/>
                    <a:pt x="0" y="298"/>
                    <a:pt x="0" y="647"/>
                  </a:cubicBezTo>
                  <a:lnTo>
                    <a:pt x="0" y="19003"/>
                  </a:lnTo>
                  <a:cubicBezTo>
                    <a:pt x="0" y="19300"/>
                    <a:pt x="210" y="19597"/>
                    <a:pt x="577" y="19597"/>
                  </a:cubicBezTo>
                  <a:lnTo>
                    <a:pt x="3129" y="19597"/>
                  </a:lnTo>
                  <a:cubicBezTo>
                    <a:pt x="3409" y="19597"/>
                    <a:pt x="3706" y="19300"/>
                    <a:pt x="3706" y="19003"/>
                  </a:cubicBezTo>
                  <a:lnTo>
                    <a:pt x="3706" y="647"/>
                  </a:lnTo>
                  <a:cubicBezTo>
                    <a:pt x="3706" y="298"/>
                    <a:pt x="3409" y="1"/>
                    <a:pt x="3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5"/>
            <p:cNvSpPr/>
            <p:nvPr/>
          </p:nvSpPr>
          <p:spPr>
            <a:xfrm>
              <a:off x="6405788" y="3291250"/>
              <a:ext cx="96600" cy="489950"/>
            </a:xfrm>
            <a:custGeom>
              <a:avLst/>
              <a:gdLst/>
              <a:ahLst/>
              <a:cxnLst/>
              <a:rect l="l" t="t" r="r" b="b"/>
              <a:pathLst>
                <a:path w="3864" h="19598" extrusionOk="0">
                  <a:moveTo>
                    <a:pt x="577" y="1"/>
                  </a:moveTo>
                  <a:cubicBezTo>
                    <a:pt x="298" y="1"/>
                    <a:pt x="1" y="298"/>
                    <a:pt x="1" y="647"/>
                  </a:cubicBezTo>
                  <a:lnTo>
                    <a:pt x="1" y="19003"/>
                  </a:lnTo>
                  <a:cubicBezTo>
                    <a:pt x="1" y="19300"/>
                    <a:pt x="298" y="19597"/>
                    <a:pt x="577" y="19597"/>
                  </a:cubicBezTo>
                  <a:lnTo>
                    <a:pt x="3287" y="19597"/>
                  </a:lnTo>
                  <a:cubicBezTo>
                    <a:pt x="3637" y="19597"/>
                    <a:pt x="3864" y="19300"/>
                    <a:pt x="3864" y="19003"/>
                  </a:cubicBezTo>
                  <a:lnTo>
                    <a:pt x="3864" y="647"/>
                  </a:lnTo>
                  <a:cubicBezTo>
                    <a:pt x="3864" y="298"/>
                    <a:pt x="3637" y="1"/>
                    <a:pt x="3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5"/>
            <p:cNvSpPr/>
            <p:nvPr/>
          </p:nvSpPr>
          <p:spPr>
            <a:xfrm>
              <a:off x="6567938" y="3291250"/>
              <a:ext cx="98350" cy="489950"/>
            </a:xfrm>
            <a:custGeom>
              <a:avLst/>
              <a:gdLst/>
              <a:ahLst/>
              <a:cxnLst/>
              <a:rect l="l" t="t" r="r" b="b"/>
              <a:pathLst>
                <a:path w="3934" h="19598" extrusionOk="0">
                  <a:moveTo>
                    <a:pt x="577" y="1"/>
                  </a:moveTo>
                  <a:cubicBezTo>
                    <a:pt x="297" y="1"/>
                    <a:pt x="0" y="298"/>
                    <a:pt x="0" y="647"/>
                  </a:cubicBezTo>
                  <a:lnTo>
                    <a:pt x="0" y="18933"/>
                  </a:lnTo>
                  <a:cubicBezTo>
                    <a:pt x="0" y="19300"/>
                    <a:pt x="297" y="19597"/>
                    <a:pt x="577" y="19597"/>
                  </a:cubicBezTo>
                  <a:lnTo>
                    <a:pt x="3269" y="19597"/>
                  </a:lnTo>
                  <a:cubicBezTo>
                    <a:pt x="3636" y="19597"/>
                    <a:pt x="3933" y="19300"/>
                    <a:pt x="3933" y="18933"/>
                  </a:cubicBezTo>
                  <a:lnTo>
                    <a:pt x="3933" y="647"/>
                  </a:lnTo>
                  <a:cubicBezTo>
                    <a:pt x="3933" y="298"/>
                    <a:pt x="3636" y="1"/>
                    <a:pt x="3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5"/>
            <p:cNvSpPr/>
            <p:nvPr/>
          </p:nvSpPr>
          <p:spPr>
            <a:xfrm>
              <a:off x="6380438" y="3444225"/>
              <a:ext cx="81750" cy="40225"/>
            </a:xfrm>
            <a:custGeom>
              <a:avLst/>
              <a:gdLst/>
              <a:ahLst/>
              <a:cxnLst/>
              <a:rect l="l" t="t" r="r" b="b"/>
              <a:pathLst>
                <a:path w="3270" h="1609" extrusionOk="0">
                  <a:moveTo>
                    <a:pt x="1" y="0"/>
                  </a:moveTo>
                  <a:lnTo>
                    <a:pt x="1" y="1608"/>
                  </a:lnTo>
                  <a:lnTo>
                    <a:pt x="3270" y="1608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5"/>
            <p:cNvSpPr/>
            <p:nvPr/>
          </p:nvSpPr>
          <p:spPr>
            <a:xfrm>
              <a:off x="6216563" y="3444225"/>
              <a:ext cx="83500" cy="40225"/>
            </a:xfrm>
            <a:custGeom>
              <a:avLst/>
              <a:gdLst/>
              <a:ahLst/>
              <a:cxnLst/>
              <a:rect l="l" t="t" r="r" b="b"/>
              <a:pathLst>
                <a:path w="3340" h="1609" extrusionOk="0">
                  <a:moveTo>
                    <a:pt x="0" y="0"/>
                  </a:moveTo>
                  <a:lnTo>
                    <a:pt x="0" y="1608"/>
                  </a:lnTo>
                  <a:lnTo>
                    <a:pt x="3339" y="1608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5"/>
            <p:cNvSpPr/>
            <p:nvPr/>
          </p:nvSpPr>
          <p:spPr>
            <a:xfrm>
              <a:off x="6542588" y="3444225"/>
              <a:ext cx="83500" cy="40225"/>
            </a:xfrm>
            <a:custGeom>
              <a:avLst/>
              <a:gdLst/>
              <a:ahLst/>
              <a:cxnLst/>
              <a:rect l="l" t="t" r="r" b="b"/>
              <a:pathLst>
                <a:path w="3340" h="1609" extrusionOk="0">
                  <a:moveTo>
                    <a:pt x="0" y="0"/>
                  </a:moveTo>
                  <a:lnTo>
                    <a:pt x="0" y="1608"/>
                  </a:lnTo>
                  <a:lnTo>
                    <a:pt x="3339" y="1608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5"/>
            <p:cNvSpPr/>
            <p:nvPr/>
          </p:nvSpPr>
          <p:spPr>
            <a:xfrm>
              <a:off x="6369513" y="3435050"/>
              <a:ext cx="103600" cy="60325"/>
            </a:xfrm>
            <a:custGeom>
              <a:avLst/>
              <a:gdLst/>
              <a:ahLst/>
              <a:cxnLst/>
              <a:rect l="l" t="t" r="r" b="b"/>
              <a:pathLst>
                <a:path w="4144" h="2413" extrusionOk="0">
                  <a:moveTo>
                    <a:pt x="3340" y="804"/>
                  </a:moveTo>
                  <a:lnTo>
                    <a:pt x="3340" y="1608"/>
                  </a:lnTo>
                  <a:lnTo>
                    <a:pt x="805" y="1608"/>
                  </a:lnTo>
                  <a:lnTo>
                    <a:pt x="805" y="804"/>
                  </a:lnTo>
                  <a:close/>
                  <a:moveTo>
                    <a:pt x="438" y="0"/>
                  </a:moveTo>
                  <a:cubicBezTo>
                    <a:pt x="210" y="0"/>
                    <a:pt x="1" y="140"/>
                    <a:pt x="1" y="367"/>
                  </a:cubicBezTo>
                  <a:lnTo>
                    <a:pt x="1" y="1975"/>
                  </a:lnTo>
                  <a:cubicBezTo>
                    <a:pt x="1" y="2185"/>
                    <a:pt x="210" y="2412"/>
                    <a:pt x="438" y="2412"/>
                  </a:cubicBezTo>
                  <a:lnTo>
                    <a:pt x="3707" y="2412"/>
                  </a:lnTo>
                  <a:cubicBezTo>
                    <a:pt x="4004" y="2412"/>
                    <a:pt x="4144" y="2185"/>
                    <a:pt x="4144" y="1975"/>
                  </a:cubicBezTo>
                  <a:lnTo>
                    <a:pt x="4144" y="367"/>
                  </a:lnTo>
                  <a:cubicBezTo>
                    <a:pt x="4144" y="140"/>
                    <a:pt x="4004" y="0"/>
                    <a:pt x="37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5"/>
            <p:cNvSpPr/>
            <p:nvPr/>
          </p:nvSpPr>
          <p:spPr>
            <a:xfrm>
              <a:off x="6369513" y="3522450"/>
              <a:ext cx="103600" cy="20125"/>
            </a:xfrm>
            <a:custGeom>
              <a:avLst/>
              <a:gdLst/>
              <a:ahLst/>
              <a:cxnLst/>
              <a:rect l="l" t="t" r="r" b="b"/>
              <a:pathLst>
                <a:path w="4144" h="805" extrusionOk="0">
                  <a:moveTo>
                    <a:pt x="438" y="0"/>
                  </a:moveTo>
                  <a:cubicBezTo>
                    <a:pt x="210" y="0"/>
                    <a:pt x="1" y="140"/>
                    <a:pt x="1" y="437"/>
                  </a:cubicBezTo>
                  <a:cubicBezTo>
                    <a:pt x="1" y="665"/>
                    <a:pt x="210" y="804"/>
                    <a:pt x="438" y="804"/>
                  </a:cubicBezTo>
                  <a:lnTo>
                    <a:pt x="3707" y="804"/>
                  </a:lnTo>
                  <a:cubicBezTo>
                    <a:pt x="4004" y="804"/>
                    <a:pt x="4144" y="665"/>
                    <a:pt x="4144" y="437"/>
                  </a:cubicBezTo>
                  <a:cubicBezTo>
                    <a:pt x="4144" y="140"/>
                    <a:pt x="4004" y="0"/>
                    <a:pt x="37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5"/>
            <p:cNvSpPr/>
            <p:nvPr/>
          </p:nvSpPr>
          <p:spPr>
            <a:xfrm>
              <a:off x="6369513" y="3569650"/>
              <a:ext cx="103600" cy="20125"/>
            </a:xfrm>
            <a:custGeom>
              <a:avLst/>
              <a:gdLst/>
              <a:ahLst/>
              <a:cxnLst/>
              <a:rect l="l" t="t" r="r" b="b"/>
              <a:pathLst>
                <a:path w="4144" h="805" extrusionOk="0">
                  <a:moveTo>
                    <a:pt x="438" y="0"/>
                  </a:moveTo>
                  <a:cubicBezTo>
                    <a:pt x="210" y="0"/>
                    <a:pt x="1" y="228"/>
                    <a:pt x="1" y="437"/>
                  </a:cubicBezTo>
                  <a:cubicBezTo>
                    <a:pt x="1" y="665"/>
                    <a:pt x="210" y="804"/>
                    <a:pt x="438" y="804"/>
                  </a:cubicBezTo>
                  <a:lnTo>
                    <a:pt x="3707" y="804"/>
                  </a:lnTo>
                  <a:cubicBezTo>
                    <a:pt x="4004" y="804"/>
                    <a:pt x="4144" y="665"/>
                    <a:pt x="4144" y="437"/>
                  </a:cubicBezTo>
                  <a:cubicBezTo>
                    <a:pt x="4144" y="228"/>
                    <a:pt x="4004" y="0"/>
                    <a:pt x="37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5"/>
            <p:cNvSpPr/>
            <p:nvPr/>
          </p:nvSpPr>
          <p:spPr>
            <a:xfrm>
              <a:off x="6369513" y="3617275"/>
              <a:ext cx="103600" cy="20125"/>
            </a:xfrm>
            <a:custGeom>
              <a:avLst/>
              <a:gdLst/>
              <a:ahLst/>
              <a:cxnLst/>
              <a:rect l="l" t="t" r="r" b="b"/>
              <a:pathLst>
                <a:path w="4144" h="805" extrusionOk="0">
                  <a:moveTo>
                    <a:pt x="438" y="1"/>
                  </a:moveTo>
                  <a:cubicBezTo>
                    <a:pt x="210" y="1"/>
                    <a:pt x="1" y="210"/>
                    <a:pt x="1" y="438"/>
                  </a:cubicBezTo>
                  <a:cubicBezTo>
                    <a:pt x="1" y="648"/>
                    <a:pt x="210" y="805"/>
                    <a:pt x="438" y="805"/>
                  </a:cubicBezTo>
                  <a:lnTo>
                    <a:pt x="3707" y="805"/>
                  </a:lnTo>
                  <a:cubicBezTo>
                    <a:pt x="4004" y="805"/>
                    <a:pt x="4144" y="648"/>
                    <a:pt x="4144" y="438"/>
                  </a:cubicBezTo>
                  <a:cubicBezTo>
                    <a:pt x="4144" y="210"/>
                    <a:pt x="4004" y="1"/>
                    <a:pt x="37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5"/>
            <p:cNvSpPr/>
            <p:nvPr/>
          </p:nvSpPr>
          <p:spPr>
            <a:xfrm>
              <a:off x="6207388" y="3435050"/>
              <a:ext cx="101850" cy="60325"/>
            </a:xfrm>
            <a:custGeom>
              <a:avLst/>
              <a:gdLst/>
              <a:ahLst/>
              <a:cxnLst/>
              <a:rect l="l" t="t" r="r" b="b"/>
              <a:pathLst>
                <a:path w="4074" h="2413" extrusionOk="0">
                  <a:moveTo>
                    <a:pt x="3356" y="804"/>
                  </a:moveTo>
                  <a:lnTo>
                    <a:pt x="3356" y="1608"/>
                  </a:lnTo>
                  <a:lnTo>
                    <a:pt x="804" y="1608"/>
                  </a:lnTo>
                  <a:lnTo>
                    <a:pt x="804" y="804"/>
                  </a:lnTo>
                  <a:close/>
                  <a:moveTo>
                    <a:pt x="367" y="0"/>
                  </a:moveTo>
                  <a:cubicBezTo>
                    <a:pt x="140" y="0"/>
                    <a:pt x="0" y="140"/>
                    <a:pt x="0" y="367"/>
                  </a:cubicBezTo>
                  <a:lnTo>
                    <a:pt x="0" y="1975"/>
                  </a:lnTo>
                  <a:cubicBezTo>
                    <a:pt x="0" y="2185"/>
                    <a:pt x="140" y="2412"/>
                    <a:pt x="367" y="2412"/>
                  </a:cubicBezTo>
                  <a:lnTo>
                    <a:pt x="3706" y="2412"/>
                  </a:lnTo>
                  <a:cubicBezTo>
                    <a:pt x="3933" y="2412"/>
                    <a:pt x="4073" y="2185"/>
                    <a:pt x="4073" y="1975"/>
                  </a:cubicBezTo>
                  <a:lnTo>
                    <a:pt x="4073" y="367"/>
                  </a:lnTo>
                  <a:cubicBezTo>
                    <a:pt x="4073" y="140"/>
                    <a:pt x="3933" y="0"/>
                    <a:pt x="3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5"/>
            <p:cNvSpPr/>
            <p:nvPr/>
          </p:nvSpPr>
          <p:spPr>
            <a:xfrm>
              <a:off x="6207388" y="3522450"/>
              <a:ext cx="101850" cy="20125"/>
            </a:xfrm>
            <a:custGeom>
              <a:avLst/>
              <a:gdLst/>
              <a:ahLst/>
              <a:cxnLst/>
              <a:rect l="l" t="t" r="r" b="b"/>
              <a:pathLst>
                <a:path w="4074" h="805" extrusionOk="0">
                  <a:moveTo>
                    <a:pt x="367" y="0"/>
                  </a:moveTo>
                  <a:cubicBezTo>
                    <a:pt x="140" y="0"/>
                    <a:pt x="0" y="140"/>
                    <a:pt x="0" y="437"/>
                  </a:cubicBezTo>
                  <a:cubicBezTo>
                    <a:pt x="0" y="665"/>
                    <a:pt x="140" y="804"/>
                    <a:pt x="367" y="804"/>
                  </a:cubicBezTo>
                  <a:lnTo>
                    <a:pt x="3706" y="804"/>
                  </a:lnTo>
                  <a:cubicBezTo>
                    <a:pt x="3933" y="804"/>
                    <a:pt x="4073" y="665"/>
                    <a:pt x="4073" y="437"/>
                  </a:cubicBezTo>
                  <a:cubicBezTo>
                    <a:pt x="4073" y="140"/>
                    <a:pt x="3933" y="0"/>
                    <a:pt x="3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5"/>
            <p:cNvSpPr/>
            <p:nvPr/>
          </p:nvSpPr>
          <p:spPr>
            <a:xfrm>
              <a:off x="6207388" y="3569650"/>
              <a:ext cx="101850" cy="20125"/>
            </a:xfrm>
            <a:custGeom>
              <a:avLst/>
              <a:gdLst/>
              <a:ahLst/>
              <a:cxnLst/>
              <a:rect l="l" t="t" r="r" b="b"/>
              <a:pathLst>
                <a:path w="4074" h="805" extrusionOk="0">
                  <a:moveTo>
                    <a:pt x="367" y="0"/>
                  </a:moveTo>
                  <a:cubicBezTo>
                    <a:pt x="140" y="0"/>
                    <a:pt x="0" y="228"/>
                    <a:pt x="0" y="437"/>
                  </a:cubicBezTo>
                  <a:cubicBezTo>
                    <a:pt x="0" y="665"/>
                    <a:pt x="140" y="804"/>
                    <a:pt x="367" y="804"/>
                  </a:cubicBezTo>
                  <a:lnTo>
                    <a:pt x="3706" y="804"/>
                  </a:lnTo>
                  <a:cubicBezTo>
                    <a:pt x="3933" y="804"/>
                    <a:pt x="4073" y="665"/>
                    <a:pt x="4073" y="437"/>
                  </a:cubicBezTo>
                  <a:cubicBezTo>
                    <a:pt x="4073" y="228"/>
                    <a:pt x="3933" y="0"/>
                    <a:pt x="3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5"/>
            <p:cNvSpPr/>
            <p:nvPr/>
          </p:nvSpPr>
          <p:spPr>
            <a:xfrm>
              <a:off x="6241913" y="3617275"/>
              <a:ext cx="67325" cy="20125"/>
            </a:xfrm>
            <a:custGeom>
              <a:avLst/>
              <a:gdLst/>
              <a:ahLst/>
              <a:cxnLst/>
              <a:rect l="l" t="t" r="r" b="b"/>
              <a:pathLst>
                <a:path w="2693" h="805" extrusionOk="0">
                  <a:moveTo>
                    <a:pt x="437" y="1"/>
                  </a:moveTo>
                  <a:cubicBezTo>
                    <a:pt x="227" y="1"/>
                    <a:pt x="0" y="210"/>
                    <a:pt x="0" y="438"/>
                  </a:cubicBezTo>
                  <a:cubicBezTo>
                    <a:pt x="0" y="648"/>
                    <a:pt x="227" y="805"/>
                    <a:pt x="437" y="805"/>
                  </a:cubicBezTo>
                  <a:lnTo>
                    <a:pt x="2325" y="805"/>
                  </a:lnTo>
                  <a:cubicBezTo>
                    <a:pt x="2552" y="805"/>
                    <a:pt x="2692" y="648"/>
                    <a:pt x="2692" y="438"/>
                  </a:cubicBezTo>
                  <a:cubicBezTo>
                    <a:pt x="2692" y="210"/>
                    <a:pt x="2552" y="1"/>
                    <a:pt x="2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5"/>
            <p:cNvSpPr/>
            <p:nvPr/>
          </p:nvSpPr>
          <p:spPr>
            <a:xfrm>
              <a:off x="6207388" y="36172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1"/>
                  </a:moveTo>
                  <a:cubicBezTo>
                    <a:pt x="297" y="1"/>
                    <a:pt x="140" y="71"/>
                    <a:pt x="70" y="141"/>
                  </a:cubicBezTo>
                  <a:cubicBezTo>
                    <a:pt x="0" y="210"/>
                    <a:pt x="0" y="280"/>
                    <a:pt x="0" y="438"/>
                  </a:cubicBezTo>
                  <a:cubicBezTo>
                    <a:pt x="0" y="508"/>
                    <a:pt x="0" y="648"/>
                    <a:pt x="70" y="717"/>
                  </a:cubicBezTo>
                  <a:cubicBezTo>
                    <a:pt x="140" y="805"/>
                    <a:pt x="297" y="805"/>
                    <a:pt x="367" y="805"/>
                  </a:cubicBezTo>
                  <a:cubicBezTo>
                    <a:pt x="507" y="805"/>
                    <a:pt x="577" y="805"/>
                    <a:pt x="647" y="717"/>
                  </a:cubicBezTo>
                  <a:cubicBezTo>
                    <a:pt x="734" y="648"/>
                    <a:pt x="804" y="508"/>
                    <a:pt x="804" y="438"/>
                  </a:cubicBezTo>
                  <a:cubicBezTo>
                    <a:pt x="804" y="280"/>
                    <a:pt x="734" y="210"/>
                    <a:pt x="647" y="141"/>
                  </a:cubicBezTo>
                  <a:cubicBezTo>
                    <a:pt x="577" y="71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5"/>
            <p:cNvSpPr/>
            <p:nvPr/>
          </p:nvSpPr>
          <p:spPr>
            <a:xfrm>
              <a:off x="6533413" y="3435050"/>
              <a:ext cx="101850" cy="60325"/>
            </a:xfrm>
            <a:custGeom>
              <a:avLst/>
              <a:gdLst/>
              <a:ahLst/>
              <a:cxnLst/>
              <a:rect l="l" t="t" r="r" b="b"/>
              <a:pathLst>
                <a:path w="4074" h="2413" extrusionOk="0">
                  <a:moveTo>
                    <a:pt x="3339" y="804"/>
                  </a:moveTo>
                  <a:lnTo>
                    <a:pt x="3339" y="1608"/>
                  </a:lnTo>
                  <a:lnTo>
                    <a:pt x="804" y="1608"/>
                  </a:lnTo>
                  <a:lnTo>
                    <a:pt x="804" y="804"/>
                  </a:lnTo>
                  <a:close/>
                  <a:moveTo>
                    <a:pt x="367" y="0"/>
                  </a:moveTo>
                  <a:cubicBezTo>
                    <a:pt x="140" y="0"/>
                    <a:pt x="0" y="140"/>
                    <a:pt x="0" y="367"/>
                  </a:cubicBezTo>
                  <a:lnTo>
                    <a:pt x="0" y="1975"/>
                  </a:lnTo>
                  <a:cubicBezTo>
                    <a:pt x="0" y="2185"/>
                    <a:pt x="140" y="2412"/>
                    <a:pt x="367" y="2412"/>
                  </a:cubicBezTo>
                  <a:lnTo>
                    <a:pt x="3706" y="2412"/>
                  </a:lnTo>
                  <a:cubicBezTo>
                    <a:pt x="3933" y="2412"/>
                    <a:pt x="4073" y="2185"/>
                    <a:pt x="4073" y="1975"/>
                  </a:cubicBezTo>
                  <a:lnTo>
                    <a:pt x="4073" y="367"/>
                  </a:lnTo>
                  <a:cubicBezTo>
                    <a:pt x="4073" y="140"/>
                    <a:pt x="3933" y="0"/>
                    <a:pt x="3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5"/>
            <p:cNvSpPr/>
            <p:nvPr/>
          </p:nvSpPr>
          <p:spPr>
            <a:xfrm>
              <a:off x="6533413" y="3522450"/>
              <a:ext cx="101850" cy="20125"/>
            </a:xfrm>
            <a:custGeom>
              <a:avLst/>
              <a:gdLst/>
              <a:ahLst/>
              <a:cxnLst/>
              <a:rect l="l" t="t" r="r" b="b"/>
              <a:pathLst>
                <a:path w="4074" h="805" extrusionOk="0">
                  <a:moveTo>
                    <a:pt x="367" y="0"/>
                  </a:moveTo>
                  <a:cubicBezTo>
                    <a:pt x="140" y="0"/>
                    <a:pt x="0" y="140"/>
                    <a:pt x="0" y="437"/>
                  </a:cubicBezTo>
                  <a:cubicBezTo>
                    <a:pt x="0" y="665"/>
                    <a:pt x="140" y="804"/>
                    <a:pt x="367" y="804"/>
                  </a:cubicBezTo>
                  <a:lnTo>
                    <a:pt x="3706" y="804"/>
                  </a:lnTo>
                  <a:cubicBezTo>
                    <a:pt x="3933" y="804"/>
                    <a:pt x="4073" y="665"/>
                    <a:pt x="4073" y="437"/>
                  </a:cubicBezTo>
                  <a:cubicBezTo>
                    <a:pt x="4073" y="140"/>
                    <a:pt x="3933" y="0"/>
                    <a:pt x="3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5"/>
            <p:cNvSpPr/>
            <p:nvPr/>
          </p:nvSpPr>
          <p:spPr>
            <a:xfrm>
              <a:off x="6533413" y="3569650"/>
              <a:ext cx="101850" cy="20125"/>
            </a:xfrm>
            <a:custGeom>
              <a:avLst/>
              <a:gdLst/>
              <a:ahLst/>
              <a:cxnLst/>
              <a:rect l="l" t="t" r="r" b="b"/>
              <a:pathLst>
                <a:path w="4074" h="805" extrusionOk="0">
                  <a:moveTo>
                    <a:pt x="367" y="0"/>
                  </a:moveTo>
                  <a:cubicBezTo>
                    <a:pt x="140" y="0"/>
                    <a:pt x="0" y="228"/>
                    <a:pt x="0" y="437"/>
                  </a:cubicBezTo>
                  <a:cubicBezTo>
                    <a:pt x="0" y="665"/>
                    <a:pt x="140" y="804"/>
                    <a:pt x="367" y="804"/>
                  </a:cubicBezTo>
                  <a:lnTo>
                    <a:pt x="3706" y="804"/>
                  </a:lnTo>
                  <a:cubicBezTo>
                    <a:pt x="3933" y="804"/>
                    <a:pt x="4073" y="665"/>
                    <a:pt x="4073" y="437"/>
                  </a:cubicBezTo>
                  <a:cubicBezTo>
                    <a:pt x="4073" y="228"/>
                    <a:pt x="3933" y="0"/>
                    <a:pt x="3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5"/>
            <p:cNvSpPr/>
            <p:nvPr/>
          </p:nvSpPr>
          <p:spPr>
            <a:xfrm>
              <a:off x="6533413" y="3617275"/>
              <a:ext cx="101850" cy="20125"/>
            </a:xfrm>
            <a:custGeom>
              <a:avLst/>
              <a:gdLst/>
              <a:ahLst/>
              <a:cxnLst/>
              <a:rect l="l" t="t" r="r" b="b"/>
              <a:pathLst>
                <a:path w="4074" h="805" extrusionOk="0">
                  <a:moveTo>
                    <a:pt x="367" y="1"/>
                  </a:moveTo>
                  <a:cubicBezTo>
                    <a:pt x="140" y="1"/>
                    <a:pt x="0" y="210"/>
                    <a:pt x="0" y="438"/>
                  </a:cubicBezTo>
                  <a:cubicBezTo>
                    <a:pt x="0" y="648"/>
                    <a:pt x="140" y="805"/>
                    <a:pt x="367" y="805"/>
                  </a:cubicBezTo>
                  <a:lnTo>
                    <a:pt x="3706" y="805"/>
                  </a:lnTo>
                  <a:cubicBezTo>
                    <a:pt x="3933" y="805"/>
                    <a:pt x="4073" y="648"/>
                    <a:pt x="4073" y="438"/>
                  </a:cubicBezTo>
                  <a:cubicBezTo>
                    <a:pt x="4073" y="210"/>
                    <a:pt x="3933" y="1"/>
                    <a:pt x="3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5"/>
            <p:cNvSpPr/>
            <p:nvPr/>
          </p:nvSpPr>
          <p:spPr>
            <a:xfrm>
              <a:off x="6167163" y="3282075"/>
              <a:ext cx="508300" cy="508300"/>
            </a:xfrm>
            <a:custGeom>
              <a:avLst/>
              <a:gdLst/>
              <a:ahLst/>
              <a:cxnLst/>
              <a:rect l="l" t="t" r="r" b="b"/>
              <a:pathLst>
                <a:path w="20332" h="20332" extrusionOk="0">
                  <a:moveTo>
                    <a:pt x="6119" y="805"/>
                  </a:moveTo>
                  <a:cubicBezTo>
                    <a:pt x="6346" y="805"/>
                    <a:pt x="6486" y="945"/>
                    <a:pt x="6486" y="1172"/>
                  </a:cubicBezTo>
                  <a:lnTo>
                    <a:pt x="6486" y="19160"/>
                  </a:lnTo>
                  <a:cubicBezTo>
                    <a:pt x="6486" y="19370"/>
                    <a:pt x="6346" y="19527"/>
                    <a:pt x="6119" y="19527"/>
                  </a:cubicBezTo>
                  <a:lnTo>
                    <a:pt x="1172" y="19527"/>
                  </a:lnTo>
                  <a:cubicBezTo>
                    <a:pt x="945" y="19527"/>
                    <a:pt x="805" y="19370"/>
                    <a:pt x="805" y="19160"/>
                  </a:cubicBezTo>
                  <a:lnTo>
                    <a:pt x="805" y="1172"/>
                  </a:lnTo>
                  <a:cubicBezTo>
                    <a:pt x="805" y="945"/>
                    <a:pt x="945" y="805"/>
                    <a:pt x="1172" y="805"/>
                  </a:cubicBezTo>
                  <a:close/>
                  <a:moveTo>
                    <a:pt x="12605" y="805"/>
                  </a:moveTo>
                  <a:cubicBezTo>
                    <a:pt x="12832" y="805"/>
                    <a:pt x="13042" y="945"/>
                    <a:pt x="13042" y="1172"/>
                  </a:cubicBezTo>
                  <a:lnTo>
                    <a:pt x="13042" y="19160"/>
                  </a:lnTo>
                  <a:cubicBezTo>
                    <a:pt x="13042" y="19370"/>
                    <a:pt x="12832" y="19527"/>
                    <a:pt x="12605" y="19527"/>
                  </a:cubicBezTo>
                  <a:lnTo>
                    <a:pt x="7727" y="19527"/>
                  </a:lnTo>
                  <a:cubicBezTo>
                    <a:pt x="7500" y="19527"/>
                    <a:pt x="7290" y="19370"/>
                    <a:pt x="7290" y="19160"/>
                  </a:cubicBezTo>
                  <a:lnTo>
                    <a:pt x="7290" y="1172"/>
                  </a:lnTo>
                  <a:cubicBezTo>
                    <a:pt x="7290" y="945"/>
                    <a:pt x="7500" y="805"/>
                    <a:pt x="7727" y="805"/>
                  </a:cubicBezTo>
                  <a:close/>
                  <a:moveTo>
                    <a:pt x="1172" y="1"/>
                  </a:moveTo>
                  <a:cubicBezTo>
                    <a:pt x="508" y="1"/>
                    <a:pt x="1" y="508"/>
                    <a:pt x="1" y="1172"/>
                  </a:cubicBezTo>
                  <a:lnTo>
                    <a:pt x="1" y="19160"/>
                  </a:lnTo>
                  <a:cubicBezTo>
                    <a:pt x="1" y="19807"/>
                    <a:pt x="508" y="20331"/>
                    <a:pt x="1172" y="20331"/>
                  </a:cubicBezTo>
                  <a:lnTo>
                    <a:pt x="6119" y="20331"/>
                  </a:lnTo>
                  <a:cubicBezTo>
                    <a:pt x="6416" y="20331"/>
                    <a:pt x="6714" y="20244"/>
                    <a:pt x="6923" y="20034"/>
                  </a:cubicBezTo>
                  <a:cubicBezTo>
                    <a:pt x="7151" y="20244"/>
                    <a:pt x="7430" y="20331"/>
                    <a:pt x="7727" y="20331"/>
                  </a:cubicBezTo>
                  <a:lnTo>
                    <a:pt x="12605" y="20331"/>
                  </a:lnTo>
                  <a:cubicBezTo>
                    <a:pt x="12972" y="20331"/>
                    <a:pt x="13182" y="20244"/>
                    <a:pt x="13409" y="20034"/>
                  </a:cubicBezTo>
                  <a:cubicBezTo>
                    <a:pt x="13619" y="20244"/>
                    <a:pt x="13916" y="20331"/>
                    <a:pt x="14213" y="20331"/>
                  </a:cubicBezTo>
                  <a:lnTo>
                    <a:pt x="19160" y="20331"/>
                  </a:lnTo>
                  <a:cubicBezTo>
                    <a:pt x="19825" y="20331"/>
                    <a:pt x="20332" y="19807"/>
                    <a:pt x="20332" y="19160"/>
                  </a:cubicBezTo>
                  <a:lnTo>
                    <a:pt x="20332" y="6783"/>
                  </a:lnTo>
                  <a:cubicBezTo>
                    <a:pt x="20332" y="6556"/>
                    <a:pt x="20174" y="6416"/>
                    <a:pt x="19964" y="6416"/>
                  </a:cubicBezTo>
                  <a:cubicBezTo>
                    <a:pt x="19737" y="6416"/>
                    <a:pt x="19527" y="6556"/>
                    <a:pt x="19527" y="6783"/>
                  </a:cubicBezTo>
                  <a:lnTo>
                    <a:pt x="19527" y="19160"/>
                  </a:lnTo>
                  <a:cubicBezTo>
                    <a:pt x="19527" y="19370"/>
                    <a:pt x="19388" y="19527"/>
                    <a:pt x="19160" y="19527"/>
                  </a:cubicBezTo>
                  <a:lnTo>
                    <a:pt x="14213" y="19527"/>
                  </a:lnTo>
                  <a:cubicBezTo>
                    <a:pt x="13986" y="19527"/>
                    <a:pt x="13846" y="19370"/>
                    <a:pt x="13846" y="19160"/>
                  </a:cubicBezTo>
                  <a:lnTo>
                    <a:pt x="13846" y="1172"/>
                  </a:lnTo>
                  <a:cubicBezTo>
                    <a:pt x="13846" y="945"/>
                    <a:pt x="13986" y="805"/>
                    <a:pt x="14213" y="805"/>
                  </a:cubicBezTo>
                  <a:lnTo>
                    <a:pt x="19160" y="805"/>
                  </a:lnTo>
                  <a:cubicBezTo>
                    <a:pt x="19388" y="805"/>
                    <a:pt x="19527" y="945"/>
                    <a:pt x="19527" y="1172"/>
                  </a:cubicBezTo>
                  <a:lnTo>
                    <a:pt x="19527" y="3724"/>
                  </a:lnTo>
                  <a:cubicBezTo>
                    <a:pt x="19527" y="3934"/>
                    <a:pt x="19737" y="4161"/>
                    <a:pt x="19964" y="4161"/>
                  </a:cubicBezTo>
                  <a:cubicBezTo>
                    <a:pt x="20174" y="4161"/>
                    <a:pt x="20332" y="3934"/>
                    <a:pt x="20332" y="3724"/>
                  </a:cubicBezTo>
                  <a:lnTo>
                    <a:pt x="20332" y="1172"/>
                  </a:lnTo>
                  <a:cubicBezTo>
                    <a:pt x="20332" y="508"/>
                    <a:pt x="19825" y="1"/>
                    <a:pt x="19160" y="1"/>
                  </a:cubicBezTo>
                  <a:lnTo>
                    <a:pt x="14213" y="1"/>
                  </a:lnTo>
                  <a:cubicBezTo>
                    <a:pt x="13916" y="1"/>
                    <a:pt x="13619" y="140"/>
                    <a:pt x="13409" y="298"/>
                  </a:cubicBezTo>
                  <a:cubicBezTo>
                    <a:pt x="13182" y="140"/>
                    <a:pt x="12972" y="1"/>
                    <a:pt x="12605" y="1"/>
                  </a:cubicBezTo>
                  <a:lnTo>
                    <a:pt x="7727" y="1"/>
                  </a:lnTo>
                  <a:cubicBezTo>
                    <a:pt x="7430" y="1"/>
                    <a:pt x="7151" y="140"/>
                    <a:pt x="6923" y="298"/>
                  </a:cubicBezTo>
                  <a:cubicBezTo>
                    <a:pt x="6714" y="140"/>
                    <a:pt x="6416" y="1"/>
                    <a:pt x="6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5"/>
            <p:cNvSpPr/>
            <p:nvPr/>
          </p:nvSpPr>
          <p:spPr>
            <a:xfrm>
              <a:off x="6655338" y="340575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7" y="1"/>
                  </a:moveTo>
                  <a:cubicBezTo>
                    <a:pt x="298" y="1"/>
                    <a:pt x="210" y="88"/>
                    <a:pt x="140" y="158"/>
                  </a:cubicBezTo>
                  <a:cubicBezTo>
                    <a:pt x="70" y="228"/>
                    <a:pt x="0" y="298"/>
                    <a:pt x="0" y="438"/>
                  </a:cubicBezTo>
                  <a:cubicBezTo>
                    <a:pt x="0" y="525"/>
                    <a:pt x="70" y="595"/>
                    <a:pt x="140" y="735"/>
                  </a:cubicBezTo>
                  <a:cubicBezTo>
                    <a:pt x="210" y="805"/>
                    <a:pt x="298" y="805"/>
                    <a:pt x="437" y="805"/>
                  </a:cubicBezTo>
                  <a:cubicBezTo>
                    <a:pt x="507" y="805"/>
                    <a:pt x="647" y="805"/>
                    <a:pt x="735" y="735"/>
                  </a:cubicBezTo>
                  <a:cubicBezTo>
                    <a:pt x="805" y="595"/>
                    <a:pt x="805" y="525"/>
                    <a:pt x="805" y="438"/>
                  </a:cubicBezTo>
                  <a:cubicBezTo>
                    <a:pt x="805" y="298"/>
                    <a:pt x="805" y="228"/>
                    <a:pt x="735" y="158"/>
                  </a:cubicBezTo>
                  <a:cubicBezTo>
                    <a:pt x="647" y="88"/>
                    <a:pt x="507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7" name="Google Shape;2527;p55"/>
          <p:cNvGrpSpPr/>
          <p:nvPr/>
        </p:nvGrpSpPr>
        <p:grpSpPr>
          <a:xfrm>
            <a:off x="6167163" y="4039450"/>
            <a:ext cx="508300" cy="457175"/>
            <a:chOff x="6167163" y="4039450"/>
            <a:chExt cx="508300" cy="457175"/>
          </a:xfrm>
        </p:grpSpPr>
        <p:sp>
          <p:nvSpPr>
            <p:cNvPr id="2528" name="Google Shape;2528;p55"/>
            <p:cNvSpPr/>
            <p:nvPr/>
          </p:nvSpPr>
          <p:spPr>
            <a:xfrm>
              <a:off x="6291288" y="4114175"/>
              <a:ext cx="375000" cy="318625"/>
            </a:xfrm>
            <a:custGeom>
              <a:avLst/>
              <a:gdLst/>
              <a:ahLst/>
              <a:cxnLst/>
              <a:rect l="l" t="t" r="r" b="b"/>
              <a:pathLst>
                <a:path w="15000" h="12745" extrusionOk="0">
                  <a:moveTo>
                    <a:pt x="4213" y="1"/>
                  </a:moveTo>
                  <a:cubicBezTo>
                    <a:pt x="1888" y="1"/>
                    <a:pt x="0" y="1906"/>
                    <a:pt x="0" y="4231"/>
                  </a:cubicBezTo>
                  <a:lnTo>
                    <a:pt x="0" y="12745"/>
                  </a:lnTo>
                  <a:lnTo>
                    <a:pt x="14999" y="12745"/>
                  </a:lnTo>
                  <a:lnTo>
                    <a:pt x="149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5"/>
            <p:cNvSpPr/>
            <p:nvPr/>
          </p:nvSpPr>
          <p:spPr>
            <a:xfrm>
              <a:off x="6220038" y="4039450"/>
              <a:ext cx="224225" cy="457175"/>
            </a:xfrm>
            <a:custGeom>
              <a:avLst/>
              <a:gdLst/>
              <a:ahLst/>
              <a:cxnLst/>
              <a:rect l="l" t="t" r="r" b="b"/>
              <a:pathLst>
                <a:path w="8969" h="18287" extrusionOk="0">
                  <a:moveTo>
                    <a:pt x="6854" y="805"/>
                  </a:moveTo>
                  <a:cubicBezTo>
                    <a:pt x="7570" y="805"/>
                    <a:pt x="8165" y="1399"/>
                    <a:pt x="8165" y="2116"/>
                  </a:cubicBezTo>
                  <a:cubicBezTo>
                    <a:pt x="8165" y="2850"/>
                    <a:pt x="7658" y="3497"/>
                    <a:pt x="6924" y="3794"/>
                  </a:cubicBezTo>
                  <a:lnTo>
                    <a:pt x="5612" y="4161"/>
                  </a:lnTo>
                  <a:lnTo>
                    <a:pt x="5612" y="2116"/>
                  </a:lnTo>
                  <a:cubicBezTo>
                    <a:pt x="5612" y="1399"/>
                    <a:pt x="6189" y="805"/>
                    <a:pt x="6854" y="805"/>
                  </a:cubicBezTo>
                  <a:close/>
                  <a:moveTo>
                    <a:pt x="5612" y="8392"/>
                  </a:moveTo>
                  <a:cubicBezTo>
                    <a:pt x="6487" y="8392"/>
                    <a:pt x="7221" y="9108"/>
                    <a:pt x="7221" y="9982"/>
                  </a:cubicBezTo>
                  <a:cubicBezTo>
                    <a:pt x="7221" y="11224"/>
                    <a:pt x="6556" y="12238"/>
                    <a:pt x="5612" y="12832"/>
                  </a:cubicBezTo>
                  <a:lnTo>
                    <a:pt x="5612" y="8392"/>
                  </a:lnTo>
                  <a:close/>
                  <a:moveTo>
                    <a:pt x="4808" y="5245"/>
                  </a:moveTo>
                  <a:lnTo>
                    <a:pt x="4808" y="7657"/>
                  </a:lnTo>
                  <a:cubicBezTo>
                    <a:pt x="3637" y="7955"/>
                    <a:pt x="2763" y="8969"/>
                    <a:pt x="2763" y="10210"/>
                  </a:cubicBezTo>
                  <a:cubicBezTo>
                    <a:pt x="2763" y="10857"/>
                    <a:pt x="3357" y="11364"/>
                    <a:pt x="3934" y="11364"/>
                  </a:cubicBezTo>
                  <a:cubicBezTo>
                    <a:pt x="4162" y="11364"/>
                    <a:pt x="4371" y="11154"/>
                    <a:pt x="4371" y="10926"/>
                  </a:cubicBezTo>
                  <a:cubicBezTo>
                    <a:pt x="4371" y="10717"/>
                    <a:pt x="4162" y="10577"/>
                    <a:pt x="3934" y="10577"/>
                  </a:cubicBezTo>
                  <a:cubicBezTo>
                    <a:pt x="3794" y="10577"/>
                    <a:pt x="3567" y="10420"/>
                    <a:pt x="3567" y="10210"/>
                  </a:cubicBezTo>
                  <a:cubicBezTo>
                    <a:pt x="3567" y="9406"/>
                    <a:pt x="4074" y="8741"/>
                    <a:pt x="4808" y="8462"/>
                  </a:cubicBezTo>
                  <a:lnTo>
                    <a:pt x="4808" y="13112"/>
                  </a:lnTo>
                  <a:cubicBezTo>
                    <a:pt x="4511" y="13199"/>
                    <a:pt x="4301" y="13199"/>
                    <a:pt x="4004" y="13199"/>
                  </a:cubicBezTo>
                  <a:cubicBezTo>
                    <a:pt x="2256" y="13199"/>
                    <a:pt x="805" y="11801"/>
                    <a:pt x="805" y="9982"/>
                  </a:cubicBezTo>
                  <a:cubicBezTo>
                    <a:pt x="805" y="7867"/>
                    <a:pt x="2186" y="6049"/>
                    <a:pt x="4162" y="5472"/>
                  </a:cubicBezTo>
                  <a:lnTo>
                    <a:pt x="4808" y="5245"/>
                  </a:lnTo>
                  <a:close/>
                  <a:moveTo>
                    <a:pt x="6854" y="1"/>
                  </a:moveTo>
                  <a:cubicBezTo>
                    <a:pt x="5752" y="1"/>
                    <a:pt x="4808" y="962"/>
                    <a:pt x="4808" y="2116"/>
                  </a:cubicBezTo>
                  <a:lnTo>
                    <a:pt x="4808" y="4458"/>
                  </a:lnTo>
                  <a:lnTo>
                    <a:pt x="3934" y="4668"/>
                  </a:lnTo>
                  <a:cubicBezTo>
                    <a:pt x="2763" y="5035"/>
                    <a:pt x="1819" y="5769"/>
                    <a:pt x="1102" y="6713"/>
                  </a:cubicBezTo>
                  <a:cubicBezTo>
                    <a:pt x="368" y="7657"/>
                    <a:pt x="1" y="8829"/>
                    <a:pt x="1" y="9982"/>
                  </a:cubicBezTo>
                  <a:cubicBezTo>
                    <a:pt x="1" y="12238"/>
                    <a:pt x="1819" y="13986"/>
                    <a:pt x="4004" y="13986"/>
                  </a:cubicBezTo>
                  <a:cubicBezTo>
                    <a:pt x="4301" y="13986"/>
                    <a:pt x="4511" y="13986"/>
                    <a:pt x="4808" y="13916"/>
                  </a:cubicBezTo>
                  <a:lnTo>
                    <a:pt x="4808" y="16538"/>
                  </a:lnTo>
                  <a:cubicBezTo>
                    <a:pt x="4808" y="17045"/>
                    <a:pt x="4371" y="17482"/>
                    <a:pt x="3864" y="17482"/>
                  </a:cubicBezTo>
                  <a:cubicBezTo>
                    <a:pt x="3357" y="17482"/>
                    <a:pt x="2920" y="17045"/>
                    <a:pt x="2920" y="16538"/>
                  </a:cubicBezTo>
                  <a:lnTo>
                    <a:pt x="2920" y="15821"/>
                  </a:lnTo>
                  <a:cubicBezTo>
                    <a:pt x="2920" y="15594"/>
                    <a:pt x="2763" y="15454"/>
                    <a:pt x="2553" y="15454"/>
                  </a:cubicBezTo>
                  <a:cubicBezTo>
                    <a:pt x="2326" y="15454"/>
                    <a:pt x="2116" y="15594"/>
                    <a:pt x="2116" y="15821"/>
                  </a:cubicBezTo>
                  <a:lnTo>
                    <a:pt x="2116" y="16538"/>
                  </a:lnTo>
                  <a:cubicBezTo>
                    <a:pt x="2116" y="17482"/>
                    <a:pt x="2920" y="18286"/>
                    <a:pt x="3864" y="18286"/>
                  </a:cubicBezTo>
                  <a:cubicBezTo>
                    <a:pt x="4808" y="18286"/>
                    <a:pt x="5612" y="17482"/>
                    <a:pt x="5612" y="16538"/>
                  </a:cubicBezTo>
                  <a:lnTo>
                    <a:pt x="5612" y="13706"/>
                  </a:lnTo>
                  <a:cubicBezTo>
                    <a:pt x="6994" y="13112"/>
                    <a:pt x="8007" y="11661"/>
                    <a:pt x="8007" y="9982"/>
                  </a:cubicBezTo>
                  <a:cubicBezTo>
                    <a:pt x="8007" y="8671"/>
                    <a:pt x="6924" y="7588"/>
                    <a:pt x="5612" y="7588"/>
                  </a:cubicBezTo>
                  <a:lnTo>
                    <a:pt x="5612" y="5035"/>
                  </a:lnTo>
                  <a:lnTo>
                    <a:pt x="7133" y="4528"/>
                  </a:lnTo>
                  <a:cubicBezTo>
                    <a:pt x="8235" y="4161"/>
                    <a:pt x="8969" y="3217"/>
                    <a:pt x="8969" y="2116"/>
                  </a:cubicBezTo>
                  <a:cubicBezTo>
                    <a:pt x="8969" y="962"/>
                    <a:pt x="8007" y="1"/>
                    <a:pt x="6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5"/>
            <p:cNvSpPr/>
            <p:nvPr/>
          </p:nvSpPr>
          <p:spPr>
            <a:xfrm>
              <a:off x="6167163" y="4421850"/>
              <a:ext cx="82200" cy="20125"/>
            </a:xfrm>
            <a:custGeom>
              <a:avLst/>
              <a:gdLst/>
              <a:ahLst/>
              <a:cxnLst/>
              <a:rect l="l" t="t" r="r" b="b"/>
              <a:pathLst>
                <a:path w="3288" h="805" extrusionOk="0">
                  <a:moveTo>
                    <a:pt x="438" y="1"/>
                  </a:moveTo>
                  <a:cubicBezTo>
                    <a:pt x="228" y="1"/>
                    <a:pt x="1" y="228"/>
                    <a:pt x="1" y="438"/>
                  </a:cubicBezTo>
                  <a:cubicBezTo>
                    <a:pt x="1" y="665"/>
                    <a:pt x="228" y="805"/>
                    <a:pt x="438" y="805"/>
                  </a:cubicBezTo>
                  <a:lnTo>
                    <a:pt x="2920" y="805"/>
                  </a:lnTo>
                  <a:cubicBezTo>
                    <a:pt x="3130" y="805"/>
                    <a:pt x="3287" y="665"/>
                    <a:pt x="3287" y="438"/>
                  </a:cubicBezTo>
                  <a:cubicBezTo>
                    <a:pt x="3287" y="228"/>
                    <a:pt x="3130" y="1"/>
                    <a:pt x="29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5"/>
            <p:cNvSpPr/>
            <p:nvPr/>
          </p:nvSpPr>
          <p:spPr>
            <a:xfrm>
              <a:off x="6167163" y="4358500"/>
              <a:ext cx="54650" cy="19675"/>
            </a:xfrm>
            <a:custGeom>
              <a:avLst/>
              <a:gdLst/>
              <a:ahLst/>
              <a:cxnLst/>
              <a:rect l="l" t="t" r="r" b="b"/>
              <a:pathLst>
                <a:path w="2186" h="787" extrusionOk="0">
                  <a:moveTo>
                    <a:pt x="438" y="0"/>
                  </a:moveTo>
                  <a:cubicBezTo>
                    <a:pt x="228" y="0"/>
                    <a:pt x="1" y="210"/>
                    <a:pt x="1" y="437"/>
                  </a:cubicBezTo>
                  <a:cubicBezTo>
                    <a:pt x="1" y="647"/>
                    <a:pt x="228" y="787"/>
                    <a:pt x="438" y="787"/>
                  </a:cubicBezTo>
                  <a:lnTo>
                    <a:pt x="1819" y="787"/>
                  </a:lnTo>
                  <a:cubicBezTo>
                    <a:pt x="2046" y="787"/>
                    <a:pt x="2186" y="647"/>
                    <a:pt x="2186" y="437"/>
                  </a:cubicBezTo>
                  <a:cubicBezTo>
                    <a:pt x="2186" y="210"/>
                    <a:pt x="2046" y="0"/>
                    <a:pt x="1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5"/>
            <p:cNvSpPr/>
            <p:nvPr/>
          </p:nvSpPr>
          <p:spPr>
            <a:xfrm>
              <a:off x="6167163" y="4294675"/>
              <a:ext cx="38500" cy="20125"/>
            </a:xfrm>
            <a:custGeom>
              <a:avLst/>
              <a:gdLst/>
              <a:ahLst/>
              <a:cxnLst/>
              <a:rect l="l" t="t" r="r" b="b"/>
              <a:pathLst>
                <a:path w="1540" h="805" extrusionOk="0">
                  <a:moveTo>
                    <a:pt x="438" y="1"/>
                  </a:moveTo>
                  <a:cubicBezTo>
                    <a:pt x="228" y="1"/>
                    <a:pt x="1" y="211"/>
                    <a:pt x="1" y="438"/>
                  </a:cubicBezTo>
                  <a:cubicBezTo>
                    <a:pt x="1" y="648"/>
                    <a:pt x="228" y="805"/>
                    <a:pt x="438" y="805"/>
                  </a:cubicBezTo>
                  <a:lnTo>
                    <a:pt x="1102" y="805"/>
                  </a:lnTo>
                  <a:cubicBezTo>
                    <a:pt x="1312" y="805"/>
                    <a:pt x="1539" y="648"/>
                    <a:pt x="1539" y="438"/>
                  </a:cubicBezTo>
                  <a:cubicBezTo>
                    <a:pt x="1539" y="211"/>
                    <a:pt x="1312" y="1"/>
                    <a:pt x="1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5"/>
            <p:cNvSpPr/>
            <p:nvPr/>
          </p:nvSpPr>
          <p:spPr>
            <a:xfrm>
              <a:off x="6167163" y="4230875"/>
              <a:ext cx="38500" cy="20125"/>
            </a:xfrm>
            <a:custGeom>
              <a:avLst/>
              <a:gdLst/>
              <a:ahLst/>
              <a:cxnLst/>
              <a:rect l="l" t="t" r="r" b="b"/>
              <a:pathLst>
                <a:path w="1540" h="805" extrusionOk="0">
                  <a:moveTo>
                    <a:pt x="438" y="0"/>
                  </a:moveTo>
                  <a:cubicBezTo>
                    <a:pt x="228" y="0"/>
                    <a:pt x="1" y="210"/>
                    <a:pt x="1" y="437"/>
                  </a:cubicBezTo>
                  <a:cubicBezTo>
                    <a:pt x="1" y="647"/>
                    <a:pt x="228" y="805"/>
                    <a:pt x="438" y="805"/>
                  </a:cubicBezTo>
                  <a:lnTo>
                    <a:pt x="1102" y="805"/>
                  </a:lnTo>
                  <a:cubicBezTo>
                    <a:pt x="1312" y="805"/>
                    <a:pt x="1539" y="647"/>
                    <a:pt x="1539" y="437"/>
                  </a:cubicBezTo>
                  <a:cubicBezTo>
                    <a:pt x="1539" y="210"/>
                    <a:pt x="1312" y="0"/>
                    <a:pt x="11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5"/>
            <p:cNvSpPr/>
            <p:nvPr/>
          </p:nvSpPr>
          <p:spPr>
            <a:xfrm>
              <a:off x="6167163" y="4167075"/>
              <a:ext cx="73025" cy="20125"/>
            </a:xfrm>
            <a:custGeom>
              <a:avLst/>
              <a:gdLst/>
              <a:ahLst/>
              <a:cxnLst/>
              <a:rect l="l" t="t" r="r" b="b"/>
              <a:pathLst>
                <a:path w="2921" h="805" extrusionOk="0">
                  <a:moveTo>
                    <a:pt x="438" y="0"/>
                  </a:moveTo>
                  <a:cubicBezTo>
                    <a:pt x="228" y="0"/>
                    <a:pt x="1" y="227"/>
                    <a:pt x="1" y="437"/>
                  </a:cubicBezTo>
                  <a:cubicBezTo>
                    <a:pt x="1" y="664"/>
                    <a:pt x="228" y="804"/>
                    <a:pt x="438" y="804"/>
                  </a:cubicBezTo>
                  <a:lnTo>
                    <a:pt x="2553" y="804"/>
                  </a:lnTo>
                  <a:cubicBezTo>
                    <a:pt x="2780" y="804"/>
                    <a:pt x="2920" y="664"/>
                    <a:pt x="2920" y="437"/>
                  </a:cubicBezTo>
                  <a:cubicBezTo>
                    <a:pt x="2920" y="227"/>
                    <a:pt x="2780" y="0"/>
                    <a:pt x="2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5"/>
            <p:cNvSpPr/>
            <p:nvPr/>
          </p:nvSpPr>
          <p:spPr>
            <a:xfrm>
              <a:off x="6167163" y="4103250"/>
              <a:ext cx="91375" cy="20150"/>
            </a:xfrm>
            <a:custGeom>
              <a:avLst/>
              <a:gdLst/>
              <a:ahLst/>
              <a:cxnLst/>
              <a:rect l="l" t="t" r="r" b="b"/>
              <a:pathLst>
                <a:path w="3655" h="806" extrusionOk="0">
                  <a:moveTo>
                    <a:pt x="438" y="1"/>
                  </a:moveTo>
                  <a:cubicBezTo>
                    <a:pt x="228" y="1"/>
                    <a:pt x="1" y="228"/>
                    <a:pt x="1" y="438"/>
                  </a:cubicBezTo>
                  <a:cubicBezTo>
                    <a:pt x="1" y="665"/>
                    <a:pt x="228" y="805"/>
                    <a:pt x="438" y="805"/>
                  </a:cubicBezTo>
                  <a:lnTo>
                    <a:pt x="3217" y="805"/>
                  </a:lnTo>
                  <a:cubicBezTo>
                    <a:pt x="3427" y="805"/>
                    <a:pt x="3654" y="665"/>
                    <a:pt x="3654" y="438"/>
                  </a:cubicBezTo>
                  <a:cubicBezTo>
                    <a:pt x="3654" y="228"/>
                    <a:pt x="3427" y="1"/>
                    <a:pt x="3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5"/>
            <p:cNvSpPr/>
            <p:nvPr/>
          </p:nvSpPr>
          <p:spPr>
            <a:xfrm>
              <a:off x="6167163" y="4039450"/>
              <a:ext cx="91375" cy="20125"/>
            </a:xfrm>
            <a:custGeom>
              <a:avLst/>
              <a:gdLst/>
              <a:ahLst/>
              <a:cxnLst/>
              <a:rect l="l" t="t" r="r" b="b"/>
              <a:pathLst>
                <a:path w="3655" h="805" extrusionOk="0">
                  <a:moveTo>
                    <a:pt x="438" y="1"/>
                  </a:moveTo>
                  <a:cubicBezTo>
                    <a:pt x="228" y="1"/>
                    <a:pt x="1" y="228"/>
                    <a:pt x="1" y="438"/>
                  </a:cubicBezTo>
                  <a:cubicBezTo>
                    <a:pt x="1" y="665"/>
                    <a:pt x="228" y="805"/>
                    <a:pt x="438" y="805"/>
                  </a:cubicBezTo>
                  <a:lnTo>
                    <a:pt x="3217" y="805"/>
                  </a:lnTo>
                  <a:cubicBezTo>
                    <a:pt x="3427" y="805"/>
                    <a:pt x="3654" y="665"/>
                    <a:pt x="3654" y="438"/>
                  </a:cubicBezTo>
                  <a:cubicBezTo>
                    <a:pt x="3654" y="228"/>
                    <a:pt x="3427" y="1"/>
                    <a:pt x="3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5"/>
            <p:cNvSpPr/>
            <p:nvPr/>
          </p:nvSpPr>
          <p:spPr>
            <a:xfrm>
              <a:off x="6424138" y="4421850"/>
              <a:ext cx="251325" cy="20125"/>
            </a:xfrm>
            <a:custGeom>
              <a:avLst/>
              <a:gdLst/>
              <a:ahLst/>
              <a:cxnLst/>
              <a:rect l="l" t="t" r="r" b="b"/>
              <a:pathLst>
                <a:path w="10053" h="805" extrusionOk="0">
                  <a:moveTo>
                    <a:pt x="368" y="1"/>
                  </a:moveTo>
                  <a:cubicBezTo>
                    <a:pt x="141" y="1"/>
                    <a:pt x="1" y="228"/>
                    <a:pt x="1" y="438"/>
                  </a:cubicBezTo>
                  <a:cubicBezTo>
                    <a:pt x="1" y="665"/>
                    <a:pt x="141" y="805"/>
                    <a:pt x="368" y="805"/>
                  </a:cubicBezTo>
                  <a:lnTo>
                    <a:pt x="9685" y="805"/>
                  </a:lnTo>
                  <a:cubicBezTo>
                    <a:pt x="9895" y="805"/>
                    <a:pt x="10053" y="665"/>
                    <a:pt x="10053" y="438"/>
                  </a:cubicBezTo>
                  <a:cubicBezTo>
                    <a:pt x="10053" y="228"/>
                    <a:pt x="9895" y="1"/>
                    <a:pt x="9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5"/>
            <p:cNvSpPr/>
            <p:nvPr/>
          </p:nvSpPr>
          <p:spPr>
            <a:xfrm>
              <a:off x="6383938" y="442185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298" y="1"/>
                    <a:pt x="140" y="88"/>
                    <a:pt x="70" y="158"/>
                  </a:cubicBezTo>
                  <a:cubicBezTo>
                    <a:pt x="0" y="228"/>
                    <a:pt x="0" y="298"/>
                    <a:pt x="0" y="438"/>
                  </a:cubicBezTo>
                  <a:cubicBezTo>
                    <a:pt x="0" y="525"/>
                    <a:pt x="0" y="665"/>
                    <a:pt x="70" y="735"/>
                  </a:cubicBezTo>
                  <a:cubicBezTo>
                    <a:pt x="140" y="805"/>
                    <a:pt x="298" y="805"/>
                    <a:pt x="368" y="805"/>
                  </a:cubicBezTo>
                  <a:cubicBezTo>
                    <a:pt x="507" y="805"/>
                    <a:pt x="577" y="805"/>
                    <a:pt x="665" y="735"/>
                  </a:cubicBezTo>
                  <a:cubicBezTo>
                    <a:pt x="735" y="665"/>
                    <a:pt x="805" y="525"/>
                    <a:pt x="805" y="438"/>
                  </a:cubicBezTo>
                  <a:cubicBezTo>
                    <a:pt x="805" y="298"/>
                    <a:pt x="735" y="228"/>
                    <a:pt x="665" y="158"/>
                  </a:cubicBezTo>
                  <a:cubicBezTo>
                    <a:pt x="577" y="88"/>
                    <a:pt x="507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5"/>
            <p:cNvSpPr/>
            <p:nvPr/>
          </p:nvSpPr>
          <p:spPr>
            <a:xfrm>
              <a:off x="6452988" y="4358500"/>
              <a:ext cx="222475" cy="19675"/>
            </a:xfrm>
            <a:custGeom>
              <a:avLst/>
              <a:gdLst/>
              <a:ahLst/>
              <a:cxnLst/>
              <a:rect l="l" t="t" r="r" b="b"/>
              <a:pathLst>
                <a:path w="8899" h="787" extrusionOk="0">
                  <a:moveTo>
                    <a:pt x="368" y="0"/>
                  </a:moveTo>
                  <a:cubicBezTo>
                    <a:pt x="158" y="0"/>
                    <a:pt x="1" y="210"/>
                    <a:pt x="1" y="437"/>
                  </a:cubicBezTo>
                  <a:cubicBezTo>
                    <a:pt x="1" y="647"/>
                    <a:pt x="158" y="787"/>
                    <a:pt x="368" y="787"/>
                  </a:cubicBezTo>
                  <a:lnTo>
                    <a:pt x="8531" y="787"/>
                  </a:lnTo>
                  <a:cubicBezTo>
                    <a:pt x="8741" y="787"/>
                    <a:pt x="8899" y="647"/>
                    <a:pt x="8899" y="437"/>
                  </a:cubicBezTo>
                  <a:cubicBezTo>
                    <a:pt x="8899" y="210"/>
                    <a:pt x="8741" y="0"/>
                    <a:pt x="85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5"/>
            <p:cNvSpPr/>
            <p:nvPr/>
          </p:nvSpPr>
          <p:spPr>
            <a:xfrm>
              <a:off x="6452988" y="4294675"/>
              <a:ext cx="222475" cy="20125"/>
            </a:xfrm>
            <a:custGeom>
              <a:avLst/>
              <a:gdLst/>
              <a:ahLst/>
              <a:cxnLst/>
              <a:rect l="l" t="t" r="r" b="b"/>
              <a:pathLst>
                <a:path w="8899" h="805" extrusionOk="0">
                  <a:moveTo>
                    <a:pt x="368" y="1"/>
                  </a:moveTo>
                  <a:cubicBezTo>
                    <a:pt x="158" y="1"/>
                    <a:pt x="1" y="211"/>
                    <a:pt x="1" y="438"/>
                  </a:cubicBezTo>
                  <a:cubicBezTo>
                    <a:pt x="1" y="648"/>
                    <a:pt x="158" y="805"/>
                    <a:pt x="368" y="805"/>
                  </a:cubicBezTo>
                  <a:lnTo>
                    <a:pt x="8531" y="805"/>
                  </a:lnTo>
                  <a:cubicBezTo>
                    <a:pt x="8741" y="805"/>
                    <a:pt x="8899" y="648"/>
                    <a:pt x="8899" y="438"/>
                  </a:cubicBezTo>
                  <a:cubicBezTo>
                    <a:pt x="8899" y="211"/>
                    <a:pt x="8741" y="1"/>
                    <a:pt x="8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5"/>
            <p:cNvSpPr/>
            <p:nvPr/>
          </p:nvSpPr>
          <p:spPr>
            <a:xfrm>
              <a:off x="6452988" y="4230875"/>
              <a:ext cx="222475" cy="20125"/>
            </a:xfrm>
            <a:custGeom>
              <a:avLst/>
              <a:gdLst/>
              <a:ahLst/>
              <a:cxnLst/>
              <a:rect l="l" t="t" r="r" b="b"/>
              <a:pathLst>
                <a:path w="8899" h="805" extrusionOk="0">
                  <a:moveTo>
                    <a:pt x="368" y="0"/>
                  </a:moveTo>
                  <a:cubicBezTo>
                    <a:pt x="158" y="0"/>
                    <a:pt x="1" y="210"/>
                    <a:pt x="1" y="437"/>
                  </a:cubicBezTo>
                  <a:cubicBezTo>
                    <a:pt x="1" y="647"/>
                    <a:pt x="158" y="805"/>
                    <a:pt x="368" y="805"/>
                  </a:cubicBezTo>
                  <a:lnTo>
                    <a:pt x="8531" y="805"/>
                  </a:lnTo>
                  <a:cubicBezTo>
                    <a:pt x="8741" y="805"/>
                    <a:pt x="8899" y="647"/>
                    <a:pt x="8899" y="437"/>
                  </a:cubicBezTo>
                  <a:cubicBezTo>
                    <a:pt x="8899" y="210"/>
                    <a:pt x="8741" y="0"/>
                    <a:pt x="85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5"/>
            <p:cNvSpPr/>
            <p:nvPr/>
          </p:nvSpPr>
          <p:spPr>
            <a:xfrm>
              <a:off x="6411463" y="4167075"/>
              <a:ext cx="264000" cy="20125"/>
            </a:xfrm>
            <a:custGeom>
              <a:avLst/>
              <a:gdLst/>
              <a:ahLst/>
              <a:cxnLst/>
              <a:rect l="l" t="t" r="r" b="b"/>
              <a:pathLst>
                <a:path w="10560" h="805" extrusionOk="0">
                  <a:moveTo>
                    <a:pt x="350" y="0"/>
                  </a:moveTo>
                  <a:cubicBezTo>
                    <a:pt x="141" y="0"/>
                    <a:pt x="1" y="227"/>
                    <a:pt x="1" y="437"/>
                  </a:cubicBezTo>
                  <a:cubicBezTo>
                    <a:pt x="1" y="664"/>
                    <a:pt x="141" y="804"/>
                    <a:pt x="350" y="804"/>
                  </a:cubicBezTo>
                  <a:lnTo>
                    <a:pt x="10192" y="804"/>
                  </a:lnTo>
                  <a:cubicBezTo>
                    <a:pt x="10402" y="804"/>
                    <a:pt x="10560" y="664"/>
                    <a:pt x="10560" y="437"/>
                  </a:cubicBezTo>
                  <a:cubicBezTo>
                    <a:pt x="10560" y="227"/>
                    <a:pt x="10402" y="0"/>
                    <a:pt x="10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5"/>
            <p:cNvSpPr/>
            <p:nvPr/>
          </p:nvSpPr>
          <p:spPr>
            <a:xfrm>
              <a:off x="6505863" y="4103250"/>
              <a:ext cx="169600" cy="20150"/>
            </a:xfrm>
            <a:custGeom>
              <a:avLst/>
              <a:gdLst/>
              <a:ahLst/>
              <a:cxnLst/>
              <a:rect l="l" t="t" r="r" b="b"/>
              <a:pathLst>
                <a:path w="6784" h="806" extrusionOk="0">
                  <a:moveTo>
                    <a:pt x="368" y="1"/>
                  </a:moveTo>
                  <a:cubicBezTo>
                    <a:pt x="158" y="1"/>
                    <a:pt x="1" y="228"/>
                    <a:pt x="1" y="438"/>
                  </a:cubicBezTo>
                  <a:cubicBezTo>
                    <a:pt x="1" y="665"/>
                    <a:pt x="158" y="805"/>
                    <a:pt x="368" y="805"/>
                  </a:cubicBezTo>
                  <a:lnTo>
                    <a:pt x="6416" y="805"/>
                  </a:lnTo>
                  <a:cubicBezTo>
                    <a:pt x="6626" y="805"/>
                    <a:pt x="6784" y="665"/>
                    <a:pt x="6784" y="438"/>
                  </a:cubicBezTo>
                  <a:cubicBezTo>
                    <a:pt x="6784" y="228"/>
                    <a:pt x="6626" y="1"/>
                    <a:pt x="6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5"/>
            <p:cNvSpPr/>
            <p:nvPr/>
          </p:nvSpPr>
          <p:spPr>
            <a:xfrm>
              <a:off x="6463913" y="410325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368" y="1"/>
                  </a:moveTo>
                  <a:cubicBezTo>
                    <a:pt x="298" y="1"/>
                    <a:pt x="228" y="71"/>
                    <a:pt x="158" y="158"/>
                  </a:cubicBezTo>
                  <a:cubicBezTo>
                    <a:pt x="88" y="228"/>
                    <a:pt x="1" y="298"/>
                    <a:pt x="1" y="438"/>
                  </a:cubicBezTo>
                  <a:cubicBezTo>
                    <a:pt x="1" y="508"/>
                    <a:pt x="88" y="665"/>
                    <a:pt x="158" y="735"/>
                  </a:cubicBezTo>
                  <a:cubicBezTo>
                    <a:pt x="228" y="805"/>
                    <a:pt x="298" y="805"/>
                    <a:pt x="368" y="805"/>
                  </a:cubicBezTo>
                  <a:cubicBezTo>
                    <a:pt x="525" y="805"/>
                    <a:pt x="595" y="805"/>
                    <a:pt x="665" y="735"/>
                  </a:cubicBezTo>
                  <a:cubicBezTo>
                    <a:pt x="735" y="665"/>
                    <a:pt x="805" y="508"/>
                    <a:pt x="805" y="438"/>
                  </a:cubicBezTo>
                  <a:cubicBezTo>
                    <a:pt x="805" y="298"/>
                    <a:pt x="735" y="228"/>
                    <a:pt x="665" y="158"/>
                  </a:cubicBezTo>
                  <a:cubicBezTo>
                    <a:pt x="595" y="71"/>
                    <a:pt x="525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5"/>
            <p:cNvSpPr/>
            <p:nvPr/>
          </p:nvSpPr>
          <p:spPr>
            <a:xfrm>
              <a:off x="6474838" y="4039450"/>
              <a:ext cx="200625" cy="20125"/>
            </a:xfrm>
            <a:custGeom>
              <a:avLst/>
              <a:gdLst/>
              <a:ahLst/>
              <a:cxnLst/>
              <a:rect l="l" t="t" r="r" b="b"/>
              <a:pathLst>
                <a:path w="8025" h="805" extrusionOk="0">
                  <a:moveTo>
                    <a:pt x="438" y="1"/>
                  </a:moveTo>
                  <a:cubicBezTo>
                    <a:pt x="228" y="1"/>
                    <a:pt x="1" y="228"/>
                    <a:pt x="1" y="438"/>
                  </a:cubicBezTo>
                  <a:cubicBezTo>
                    <a:pt x="1" y="665"/>
                    <a:pt x="228" y="805"/>
                    <a:pt x="438" y="805"/>
                  </a:cubicBezTo>
                  <a:lnTo>
                    <a:pt x="7657" y="805"/>
                  </a:lnTo>
                  <a:cubicBezTo>
                    <a:pt x="7867" y="805"/>
                    <a:pt x="8025" y="665"/>
                    <a:pt x="8025" y="438"/>
                  </a:cubicBezTo>
                  <a:cubicBezTo>
                    <a:pt x="8025" y="228"/>
                    <a:pt x="7867" y="1"/>
                    <a:pt x="76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6" name="Google Shape;2546;p55"/>
          <p:cNvGrpSpPr/>
          <p:nvPr/>
        </p:nvGrpSpPr>
        <p:grpSpPr>
          <a:xfrm>
            <a:off x="6955588" y="1086000"/>
            <a:ext cx="402525" cy="510025"/>
            <a:chOff x="6955588" y="1086000"/>
            <a:chExt cx="402525" cy="510025"/>
          </a:xfrm>
        </p:grpSpPr>
        <p:sp>
          <p:nvSpPr>
            <p:cNvPr id="2547" name="Google Shape;2547;p55"/>
            <p:cNvSpPr/>
            <p:nvPr/>
          </p:nvSpPr>
          <p:spPr>
            <a:xfrm>
              <a:off x="7067013" y="1096925"/>
              <a:ext cx="280175" cy="455400"/>
            </a:xfrm>
            <a:custGeom>
              <a:avLst/>
              <a:gdLst/>
              <a:ahLst/>
              <a:cxnLst/>
              <a:rect l="l" t="t" r="r" b="b"/>
              <a:pathLst>
                <a:path w="11207" h="18216" extrusionOk="0">
                  <a:moveTo>
                    <a:pt x="1749" y="0"/>
                  </a:moveTo>
                  <a:cubicBezTo>
                    <a:pt x="787" y="0"/>
                    <a:pt x="1" y="804"/>
                    <a:pt x="1" y="1748"/>
                  </a:cubicBezTo>
                  <a:lnTo>
                    <a:pt x="1" y="18216"/>
                  </a:lnTo>
                  <a:lnTo>
                    <a:pt x="11206" y="18216"/>
                  </a:lnTo>
                  <a:lnTo>
                    <a:pt x="112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5"/>
            <p:cNvSpPr/>
            <p:nvPr/>
          </p:nvSpPr>
          <p:spPr>
            <a:xfrm>
              <a:off x="6966513" y="1497675"/>
              <a:ext cx="380675" cy="87425"/>
            </a:xfrm>
            <a:custGeom>
              <a:avLst/>
              <a:gdLst/>
              <a:ahLst/>
              <a:cxnLst/>
              <a:rect l="l" t="t" r="r" b="b"/>
              <a:pathLst>
                <a:path w="15227" h="3497" extrusionOk="0">
                  <a:moveTo>
                    <a:pt x="1748" y="0"/>
                  </a:moveTo>
                  <a:cubicBezTo>
                    <a:pt x="734" y="0"/>
                    <a:pt x="0" y="805"/>
                    <a:pt x="0" y="1749"/>
                  </a:cubicBezTo>
                  <a:cubicBezTo>
                    <a:pt x="0" y="2762"/>
                    <a:pt x="734" y="3497"/>
                    <a:pt x="1748" y="3497"/>
                  </a:cubicBezTo>
                  <a:lnTo>
                    <a:pt x="15226" y="3497"/>
                  </a:lnTo>
                  <a:lnTo>
                    <a:pt x="15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5"/>
            <p:cNvSpPr/>
            <p:nvPr/>
          </p:nvSpPr>
          <p:spPr>
            <a:xfrm>
              <a:off x="7274613" y="1497675"/>
              <a:ext cx="32800" cy="58150"/>
            </a:xfrm>
            <a:custGeom>
              <a:avLst/>
              <a:gdLst/>
              <a:ahLst/>
              <a:cxnLst/>
              <a:rect l="l" t="t" r="r" b="b"/>
              <a:pathLst>
                <a:path w="1312" h="2326" extrusionOk="0">
                  <a:moveTo>
                    <a:pt x="0" y="0"/>
                  </a:moveTo>
                  <a:lnTo>
                    <a:pt x="0" y="1818"/>
                  </a:lnTo>
                  <a:lnTo>
                    <a:pt x="70" y="1749"/>
                  </a:lnTo>
                  <a:lnTo>
                    <a:pt x="1312" y="2325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5"/>
            <p:cNvSpPr/>
            <p:nvPr/>
          </p:nvSpPr>
          <p:spPr>
            <a:xfrm>
              <a:off x="6955588" y="1302750"/>
              <a:ext cx="20125" cy="18375"/>
            </a:xfrm>
            <a:custGeom>
              <a:avLst/>
              <a:gdLst/>
              <a:ahLst/>
              <a:cxnLst/>
              <a:rect l="l" t="t" r="r" b="b"/>
              <a:pathLst>
                <a:path w="805" h="735" extrusionOk="0">
                  <a:moveTo>
                    <a:pt x="437" y="1"/>
                  </a:moveTo>
                  <a:cubicBezTo>
                    <a:pt x="297" y="1"/>
                    <a:pt x="227" y="1"/>
                    <a:pt x="157" y="71"/>
                  </a:cubicBezTo>
                  <a:cubicBezTo>
                    <a:pt x="87" y="141"/>
                    <a:pt x="0" y="298"/>
                    <a:pt x="0" y="368"/>
                  </a:cubicBezTo>
                  <a:cubicBezTo>
                    <a:pt x="0" y="438"/>
                    <a:pt x="87" y="578"/>
                    <a:pt x="157" y="648"/>
                  </a:cubicBezTo>
                  <a:cubicBezTo>
                    <a:pt x="227" y="735"/>
                    <a:pt x="297" y="735"/>
                    <a:pt x="437" y="735"/>
                  </a:cubicBezTo>
                  <a:cubicBezTo>
                    <a:pt x="525" y="735"/>
                    <a:pt x="664" y="735"/>
                    <a:pt x="734" y="648"/>
                  </a:cubicBezTo>
                  <a:cubicBezTo>
                    <a:pt x="804" y="578"/>
                    <a:pt x="804" y="438"/>
                    <a:pt x="804" y="368"/>
                  </a:cubicBezTo>
                  <a:cubicBezTo>
                    <a:pt x="804" y="298"/>
                    <a:pt x="804" y="141"/>
                    <a:pt x="734" y="71"/>
                  </a:cubicBezTo>
                  <a:cubicBezTo>
                    <a:pt x="664" y="1"/>
                    <a:pt x="525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5"/>
            <p:cNvSpPr/>
            <p:nvPr/>
          </p:nvSpPr>
          <p:spPr>
            <a:xfrm>
              <a:off x="6955588" y="1086000"/>
              <a:ext cx="402525" cy="510025"/>
            </a:xfrm>
            <a:custGeom>
              <a:avLst/>
              <a:gdLst/>
              <a:ahLst/>
              <a:cxnLst/>
              <a:rect l="l" t="t" r="r" b="b"/>
              <a:pathLst>
                <a:path w="16101" h="20401" extrusionOk="0">
                  <a:moveTo>
                    <a:pt x="13705" y="16904"/>
                  </a:moveTo>
                  <a:lnTo>
                    <a:pt x="13705" y="18216"/>
                  </a:lnTo>
                  <a:lnTo>
                    <a:pt x="12971" y="17848"/>
                  </a:lnTo>
                  <a:lnTo>
                    <a:pt x="12674" y="17848"/>
                  </a:lnTo>
                  <a:lnTo>
                    <a:pt x="11957" y="18216"/>
                  </a:lnTo>
                  <a:lnTo>
                    <a:pt x="11957" y="16904"/>
                  </a:lnTo>
                  <a:close/>
                  <a:moveTo>
                    <a:pt x="15296" y="16904"/>
                  </a:moveTo>
                  <a:lnTo>
                    <a:pt x="15296" y="19597"/>
                  </a:lnTo>
                  <a:lnTo>
                    <a:pt x="2185" y="19597"/>
                  </a:lnTo>
                  <a:cubicBezTo>
                    <a:pt x="1399" y="19597"/>
                    <a:pt x="804" y="19020"/>
                    <a:pt x="804" y="18216"/>
                  </a:cubicBezTo>
                  <a:cubicBezTo>
                    <a:pt x="804" y="17481"/>
                    <a:pt x="1399" y="16904"/>
                    <a:pt x="2185" y="16904"/>
                  </a:cubicBezTo>
                  <a:lnTo>
                    <a:pt x="11153" y="16904"/>
                  </a:lnTo>
                  <a:lnTo>
                    <a:pt x="11153" y="18792"/>
                  </a:lnTo>
                  <a:cubicBezTo>
                    <a:pt x="11153" y="18932"/>
                    <a:pt x="11223" y="19090"/>
                    <a:pt x="11293" y="19160"/>
                  </a:cubicBezTo>
                  <a:cubicBezTo>
                    <a:pt x="11372" y="19194"/>
                    <a:pt x="11446" y="19212"/>
                    <a:pt x="11518" y="19212"/>
                  </a:cubicBezTo>
                  <a:cubicBezTo>
                    <a:pt x="11590" y="19212"/>
                    <a:pt x="11660" y="19194"/>
                    <a:pt x="11730" y="19160"/>
                  </a:cubicBezTo>
                  <a:lnTo>
                    <a:pt x="12831" y="18653"/>
                  </a:lnTo>
                  <a:lnTo>
                    <a:pt x="13915" y="19160"/>
                  </a:lnTo>
                  <a:lnTo>
                    <a:pt x="14282" y="19160"/>
                  </a:lnTo>
                  <a:cubicBezTo>
                    <a:pt x="14422" y="19090"/>
                    <a:pt x="14510" y="18932"/>
                    <a:pt x="14510" y="18792"/>
                  </a:cubicBezTo>
                  <a:lnTo>
                    <a:pt x="14510" y="16904"/>
                  </a:lnTo>
                  <a:close/>
                  <a:moveTo>
                    <a:pt x="2185" y="0"/>
                  </a:moveTo>
                  <a:cubicBezTo>
                    <a:pt x="962" y="0"/>
                    <a:pt x="0" y="1014"/>
                    <a:pt x="0" y="2185"/>
                  </a:cubicBezTo>
                  <a:lnTo>
                    <a:pt x="0" y="7132"/>
                  </a:lnTo>
                  <a:cubicBezTo>
                    <a:pt x="0" y="7360"/>
                    <a:pt x="227" y="7499"/>
                    <a:pt x="437" y="7499"/>
                  </a:cubicBezTo>
                  <a:cubicBezTo>
                    <a:pt x="664" y="7499"/>
                    <a:pt x="804" y="7360"/>
                    <a:pt x="804" y="7132"/>
                  </a:cubicBezTo>
                  <a:lnTo>
                    <a:pt x="804" y="2185"/>
                  </a:lnTo>
                  <a:cubicBezTo>
                    <a:pt x="804" y="1451"/>
                    <a:pt x="1399" y="804"/>
                    <a:pt x="2185" y="804"/>
                  </a:cubicBezTo>
                  <a:lnTo>
                    <a:pt x="15296" y="804"/>
                  </a:lnTo>
                  <a:lnTo>
                    <a:pt x="15296" y="16100"/>
                  </a:lnTo>
                  <a:lnTo>
                    <a:pt x="2185" y="16100"/>
                  </a:lnTo>
                  <a:cubicBezTo>
                    <a:pt x="1678" y="16100"/>
                    <a:pt x="1171" y="16240"/>
                    <a:pt x="804" y="16537"/>
                  </a:cubicBezTo>
                  <a:lnTo>
                    <a:pt x="804" y="10559"/>
                  </a:lnTo>
                  <a:cubicBezTo>
                    <a:pt x="804" y="10349"/>
                    <a:pt x="664" y="10192"/>
                    <a:pt x="437" y="10192"/>
                  </a:cubicBezTo>
                  <a:cubicBezTo>
                    <a:pt x="227" y="10192"/>
                    <a:pt x="0" y="10349"/>
                    <a:pt x="0" y="10559"/>
                  </a:cubicBezTo>
                  <a:lnTo>
                    <a:pt x="0" y="18216"/>
                  </a:lnTo>
                  <a:cubicBezTo>
                    <a:pt x="0" y="19457"/>
                    <a:pt x="962" y="20401"/>
                    <a:pt x="2185" y="20401"/>
                  </a:cubicBezTo>
                  <a:lnTo>
                    <a:pt x="15663" y="20401"/>
                  </a:lnTo>
                  <a:cubicBezTo>
                    <a:pt x="15891" y="20401"/>
                    <a:pt x="16100" y="20173"/>
                    <a:pt x="16100" y="19964"/>
                  </a:cubicBezTo>
                  <a:lnTo>
                    <a:pt x="16100" y="437"/>
                  </a:lnTo>
                  <a:cubicBezTo>
                    <a:pt x="16100" y="227"/>
                    <a:pt x="15891" y="0"/>
                    <a:pt x="15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5"/>
            <p:cNvSpPr/>
            <p:nvPr/>
          </p:nvSpPr>
          <p:spPr>
            <a:xfrm>
              <a:off x="7099788" y="1366550"/>
              <a:ext cx="114550" cy="70825"/>
            </a:xfrm>
            <a:custGeom>
              <a:avLst/>
              <a:gdLst/>
              <a:ahLst/>
              <a:cxnLst/>
              <a:rect l="l" t="t" r="r" b="b"/>
              <a:pathLst>
                <a:path w="4582" h="2833" extrusionOk="0">
                  <a:moveTo>
                    <a:pt x="1312" y="805"/>
                  </a:moveTo>
                  <a:cubicBezTo>
                    <a:pt x="1662" y="805"/>
                    <a:pt x="1889" y="1015"/>
                    <a:pt x="1889" y="1382"/>
                  </a:cubicBezTo>
                  <a:lnTo>
                    <a:pt x="1889" y="2029"/>
                  </a:lnTo>
                  <a:lnTo>
                    <a:pt x="788" y="2029"/>
                  </a:lnTo>
                  <a:lnTo>
                    <a:pt x="788" y="1382"/>
                  </a:lnTo>
                  <a:cubicBezTo>
                    <a:pt x="788" y="1015"/>
                    <a:pt x="1015" y="805"/>
                    <a:pt x="1312" y="805"/>
                  </a:cubicBezTo>
                  <a:close/>
                  <a:moveTo>
                    <a:pt x="3270" y="805"/>
                  </a:moveTo>
                  <a:cubicBezTo>
                    <a:pt x="3567" y="805"/>
                    <a:pt x="3777" y="1015"/>
                    <a:pt x="3777" y="1382"/>
                  </a:cubicBezTo>
                  <a:lnTo>
                    <a:pt x="3777" y="2029"/>
                  </a:lnTo>
                  <a:lnTo>
                    <a:pt x="2693" y="2029"/>
                  </a:lnTo>
                  <a:lnTo>
                    <a:pt x="2693" y="1382"/>
                  </a:lnTo>
                  <a:cubicBezTo>
                    <a:pt x="2693" y="1015"/>
                    <a:pt x="2903" y="805"/>
                    <a:pt x="3270" y="805"/>
                  </a:cubicBezTo>
                  <a:close/>
                  <a:moveTo>
                    <a:pt x="1312" y="1"/>
                  </a:moveTo>
                  <a:cubicBezTo>
                    <a:pt x="578" y="1"/>
                    <a:pt x="1" y="578"/>
                    <a:pt x="1" y="1382"/>
                  </a:cubicBezTo>
                  <a:lnTo>
                    <a:pt x="1" y="2466"/>
                  </a:lnTo>
                  <a:cubicBezTo>
                    <a:pt x="1" y="2693"/>
                    <a:pt x="141" y="2833"/>
                    <a:pt x="351" y="2833"/>
                  </a:cubicBezTo>
                  <a:lnTo>
                    <a:pt x="4214" y="2833"/>
                  </a:lnTo>
                  <a:cubicBezTo>
                    <a:pt x="4441" y="2833"/>
                    <a:pt x="4581" y="2693"/>
                    <a:pt x="4581" y="2466"/>
                  </a:cubicBezTo>
                  <a:lnTo>
                    <a:pt x="4581" y="1382"/>
                  </a:lnTo>
                  <a:cubicBezTo>
                    <a:pt x="4581" y="578"/>
                    <a:pt x="4004" y="1"/>
                    <a:pt x="3270" y="1"/>
                  </a:cubicBezTo>
                  <a:cubicBezTo>
                    <a:pt x="2833" y="1"/>
                    <a:pt x="2536" y="141"/>
                    <a:pt x="2256" y="368"/>
                  </a:cubicBezTo>
                  <a:cubicBezTo>
                    <a:pt x="2029" y="141"/>
                    <a:pt x="1662" y="1"/>
                    <a:pt x="1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5"/>
            <p:cNvSpPr/>
            <p:nvPr/>
          </p:nvSpPr>
          <p:spPr>
            <a:xfrm>
              <a:off x="7099788" y="1284400"/>
              <a:ext cx="114550" cy="71250"/>
            </a:xfrm>
            <a:custGeom>
              <a:avLst/>
              <a:gdLst/>
              <a:ahLst/>
              <a:cxnLst/>
              <a:rect l="l" t="t" r="r" b="b"/>
              <a:pathLst>
                <a:path w="4582" h="2850" extrusionOk="0">
                  <a:moveTo>
                    <a:pt x="3200" y="805"/>
                  </a:moveTo>
                  <a:cubicBezTo>
                    <a:pt x="3497" y="805"/>
                    <a:pt x="3777" y="1102"/>
                    <a:pt x="3777" y="1382"/>
                  </a:cubicBezTo>
                  <a:cubicBezTo>
                    <a:pt x="3777" y="1749"/>
                    <a:pt x="3497" y="2046"/>
                    <a:pt x="3200" y="2046"/>
                  </a:cubicBezTo>
                  <a:lnTo>
                    <a:pt x="1382" y="2046"/>
                  </a:lnTo>
                  <a:cubicBezTo>
                    <a:pt x="1085" y="2046"/>
                    <a:pt x="788" y="1749"/>
                    <a:pt x="788" y="1382"/>
                  </a:cubicBezTo>
                  <a:cubicBezTo>
                    <a:pt x="788" y="1102"/>
                    <a:pt x="1085" y="805"/>
                    <a:pt x="1382" y="805"/>
                  </a:cubicBezTo>
                  <a:close/>
                  <a:moveTo>
                    <a:pt x="1382" y="1"/>
                  </a:moveTo>
                  <a:cubicBezTo>
                    <a:pt x="648" y="1"/>
                    <a:pt x="1" y="595"/>
                    <a:pt x="1" y="1382"/>
                  </a:cubicBezTo>
                  <a:cubicBezTo>
                    <a:pt x="1" y="2186"/>
                    <a:pt x="648" y="2850"/>
                    <a:pt x="1382" y="2850"/>
                  </a:cubicBezTo>
                  <a:lnTo>
                    <a:pt x="3200" y="2850"/>
                  </a:lnTo>
                  <a:cubicBezTo>
                    <a:pt x="3934" y="2850"/>
                    <a:pt x="4581" y="2186"/>
                    <a:pt x="4581" y="1382"/>
                  </a:cubicBezTo>
                  <a:cubicBezTo>
                    <a:pt x="4581" y="595"/>
                    <a:pt x="3934" y="1"/>
                    <a:pt x="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5"/>
            <p:cNvSpPr/>
            <p:nvPr/>
          </p:nvSpPr>
          <p:spPr>
            <a:xfrm>
              <a:off x="7099788" y="1200925"/>
              <a:ext cx="114550" cy="70825"/>
            </a:xfrm>
            <a:custGeom>
              <a:avLst/>
              <a:gdLst/>
              <a:ahLst/>
              <a:cxnLst/>
              <a:rect l="l" t="t" r="r" b="b"/>
              <a:pathLst>
                <a:path w="4582" h="2833" extrusionOk="0">
                  <a:moveTo>
                    <a:pt x="3200" y="787"/>
                  </a:moveTo>
                  <a:cubicBezTo>
                    <a:pt x="3497" y="787"/>
                    <a:pt x="3777" y="1084"/>
                    <a:pt x="3777" y="1382"/>
                  </a:cubicBezTo>
                  <a:cubicBezTo>
                    <a:pt x="3777" y="1749"/>
                    <a:pt x="3497" y="2028"/>
                    <a:pt x="3200" y="2028"/>
                  </a:cubicBezTo>
                  <a:lnTo>
                    <a:pt x="1382" y="2028"/>
                  </a:lnTo>
                  <a:cubicBezTo>
                    <a:pt x="1085" y="2028"/>
                    <a:pt x="788" y="1749"/>
                    <a:pt x="788" y="1382"/>
                  </a:cubicBezTo>
                  <a:cubicBezTo>
                    <a:pt x="788" y="1084"/>
                    <a:pt x="1085" y="787"/>
                    <a:pt x="1382" y="787"/>
                  </a:cubicBezTo>
                  <a:close/>
                  <a:moveTo>
                    <a:pt x="1382" y="1"/>
                  </a:moveTo>
                  <a:cubicBezTo>
                    <a:pt x="648" y="1"/>
                    <a:pt x="1" y="647"/>
                    <a:pt x="1" y="1382"/>
                  </a:cubicBezTo>
                  <a:cubicBezTo>
                    <a:pt x="1" y="2186"/>
                    <a:pt x="648" y="2833"/>
                    <a:pt x="1382" y="2833"/>
                  </a:cubicBezTo>
                  <a:lnTo>
                    <a:pt x="3200" y="2833"/>
                  </a:lnTo>
                  <a:cubicBezTo>
                    <a:pt x="3934" y="2833"/>
                    <a:pt x="4581" y="2186"/>
                    <a:pt x="4581" y="1382"/>
                  </a:cubicBezTo>
                  <a:cubicBezTo>
                    <a:pt x="4581" y="647"/>
                    <a:pt x="3934" y="1"/>
                    <a:pt x="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5"/>
            <p:cNvSpPr/>
            <p:nvPr/>
          </p:nvSpPr>
          <p:spPr>
            <a:xfrm>
              <a:off x="7097613" y="1126800"/>
              <a:ext cx="118450" cy="57550"/>
            </a:xfrm>
            <a:custGeom>
              <a:avLst/>
              <a:gdLst/>
              <a:ahLst/>
              <a:cxnLst/>
              <a:rect l="l" t="t" r="r" b="b"/>
              <a:pathLst>
                <a:path w="4738" h="2302" extrusionOk="0">
                  <a:moveTo>
                    <a:pt x="472" y="0"/>
                  </a:moveTo>
                  <a:cubicBezTo>
                    <a:pt x="352" y="0"/>
                    <a:pt x="240" y="34"/>
                    <a:pt x="158" y="116"/>
                  </a:cubicBezTo>
                  <a:cubicBezTo>
                    <a:pt x="0" y="343"/>
                    <a:pt x="88" y="553"/>
                    <a:pt x="228" y="693"/>
                  </a:cubicBezTo>
                  <a:lnTo>
                    <a:pt x="1242" y="1497"/>
                  </a:lnTo>
                  <a:lnTo>
                    <a:pt x="438" y="1497"/>
                  </a:lnTo>
                  <a:cubicBezTo>
                    <a:pt x="228" y="1497"/>
                    <a:pt x="88" y="1724"/>
                    <a:pt x="88" y="1934"/>
                  </a:cubicBezTo>
                  <a:cubicBezTo>
                    <a:pt x="88" y="2161"/>
                    <a:pt x="228" y="2301"/>
                    <a:pt x="438" y="2301"/>
                  </a:cubicBezTo>
                  <a:lnTo>
                    <a:pt x="4301" y="2301"/>
                  </a:lnTo>
                  <a:cubicBezTo>
                    <a:pt x="4528" y="2301"/>
                    <a:pt x="4668" y="2161"/>
                    <a:pt x="4668" y="1934"/>
                  </a:cubicBezTo>
                  <a:cubicBezTo>
                    <a:pt x="4668" y="1724"/>
                    <a:pt x="4528" y="1497"/>
                    <a:pt x="4301" y="1497"/>
                  </a:cubicBezTo>
                  <a:lnTo>
                    <a:pt x="3497" y="1497"/>
                  </a:lnTo>
                  <a:lnTo>
                    <a:pt x="4528" y="693"/>
                  </a:lnTo>
                  <a:cubicBezTo>
                    <a:pt x="4668" y="553"/>
                    <a:pt x="4738" y="343"/>
                    <a:pt x="4598" y="116"/>
                  </a:cubicBezTo>
                  <a:cubicBezTo>
                    <a:pt x="4516" y="34"/>
                    <a:pt x="4404" y="0"/>
                    <a:pt x="4283" y="0"/>
                  </a:cubicBezTo>
                  <a:cubicBezTo>
                    <a:pt x="4198" y="0"/>
                    <a:pt x="4108" y="17"/>
                    <a:pt x="4021" y="46"/>
                  </a:cubicBezTo>
                  <a:lnTo>
                    <a:pt x="2343" y="1427"/>
                  </a:lnTo>
                  <a:lnTo>
                    <a:pt x="735" y="46"/>
                  </a:lnTo>
                  <a:cubicBezTo>
                    <a:pt x="648" y="17"/>
                    <a:pt x="558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5"/>
            <p:cNvSpPr/>
            <p:nvPr/>
          </p:nvSpPr>
          <p:spPr>
            <a:xfrm>
              <a:off x="7290788" y="1351700"/>
              <a:ext cx="20125" cy="116725"/>
            </a:xfrm>
            <a:custGeom>
              <a:avLst/>
              <a:gdLst/>
              <a:ahLst/>
              <a:cxnLst/>
              <a:rect l="l" t="t" r="r" b="b"/>
              <a:pathLst>
                <a:path w="805" h="4669" extrusionOk="0">
                  <a:moveTo>
                    <a:pt x="367" y="1"/>
                  </a:moveTo>
                  <a:cubicBezTo>
                    <a:pt x="140" y="1"/>
                    <a:pt x="0" y="228"/>
                    <a:pt x="0" y="438"/>
                  </a:cubicBezTo>
                  <a:lnTo>
                    <a:pt x="0" y="4231"/>
                  </a:lnTo>
                  <a:cubicBezTo>
                    <a:pt x="0" y="4458"/>
                    <a:pt x="140" y="4668"/>
                    <a:pt x="367" y="4668"/>
                  </a:cubicBezTo>
                  <a:cubicBezTo>
                    <a:pt x="577" y="4668"/>
                    <a:pt x="804" y="4458"/>
                    <a:pt x="804" y="4231"/>
                  </a:cubicBezTo>
                  <a:lnTo>
                    <a:pt x="804" y="438"/>
                  </a:lnTo>
                  <a:cubicBezTo>
                    <a:pt x="804" y="228"/>
                    <a:pt x="57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5"/>
            <p:cNvSpPr/>
            <p:nvPr/>
          </p:nvSpPr>
          <p:spPr>
            <a:xfrm>
              <a:off x="7290788" y="1310175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367" y="1"/>
                  </a:moveTo>
                  <a:cubicBezTo>
                    <a:pt x="297" y="1"/>
                    <a:pt x="140" y="1"/>
                    <a:pt x="70" y="71"/>
                  </a:cubicBezTo>
                  <a:cubicBezTo>
                    <a:pt x="0" y="141"/>
                    <a:pt x="0" y="281"/>
                    <a:pt x="0" y="351"/>
                  </a:cubicBezTo>
                  <a:cubicBezTo>
                    <a:pt x="0" y="508"/>
                    <a:pt x="0" y="578"/>
                    <a:pt x="70" y="648"/>
                  </a:cubicBezTo>
                  <a:cubicBezTo>
                    <a:pt x="140" y="718"/>
                    <a:pt x="297" y="788"/>
                    <a:pt x="367" y="788"/>
                  </a:cubicBezTo>
                  <a:cubicBezTo>
                    <a:pt x="437" y="788"/>
                    <a:pt x="577" y="718"/>
                    <a:pt x="665" y="648"/>
                  </a:cubicBezTo>
                  <a:cubicBezTo>
                    <a:pt x="734" y="578"/>
                    <a:pt x="804" y="508"/>
                    <a:pt x="804" y="351"/>
                  </a:cubicBezTo>
                  <a:cubicBezTo>
                    <a:pt x="804" y="281"/>
                    <a:pt x="734" y="141"/>
                    <a:pt x="665" y="71"/>
                  </a:cubicBezTo>
                  <a:cubicBezTo>
                    <a:pt x="577" y="1"/>
                    <a:pt x="43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55"/>
          <p:cNvGrpSpPr/>
          <p:nvPr/>
        </p:nvGrpSpPr>
        <p:grpSpPr>
          <a:xfrm>
            <a:off x="6903138" y="1818025"/>
            <a:ext cx="507850" cy="510025"/>
            <a:chOff x="6903138" y="1818025"/>
            <a:chExt cx="507850" cy="510025"/>
          </a:xfrm>
        </p:grpSpPr>
        <p:sp>
          <p:nvSpPr>
            <p:cNvPr id="2559" name="Google Shape;2559;p55"/>
            <p:cNvSpPr/>
            <p:nvPr/>
          </p:nvSpPr>
          <p:spPr>
            <a:xfrm>
              <a:off x="6979613" y="1903675"/>
              <a:ext cx="87425" cy="413450"/>
            </a:xfrm>
            <a:custGeom>
              <a:avLst/>
              <a:gdLst/>
              <a:ahLst/>
              <a:cxnLst/>
              <a:rect l="l" t="t" r="r" b="b"/>
              <a:pathLst>
                <a:path w="3497" h="16538" extrusionOk="0">
                  <a:moveTo>
                    <a:pt x="647" y="1"/>
                  </a:moveTo>
                  <a:cubicBezTo>
                    <a:pt x="280" y="1"/>
                    <a:pt x="1" y="298"/>
                    <a:pt x="1" y="577"/>
                  </a:cubicBezTo>
                  <a:lnTo>
                    <a:pt x="1" y="15943"/>
                  </a:lnTo>
                  <a:cubicBezTo>
                    <a:pt x="1" y="16311"/>
                    <a:pt x="280" y="16538"/>
                    <a:pt x="647" y="16538"/>
                  </a:cubicBezTo>
                  <a:lnTo>
                    <a:pt x="2902" y="16538"/>
                  </a:lnTo>
                  <a:cubicBezTo>
                    <a:pt x="3270" y="16538"/>
                    <a:pt x="3497" y="16311"/>
                    <a:pt x="3497" y="15943"/>
                  </a:cubicBezTo>
                  <a:lnTo>
                    <a:pt x="3497" y="577"/>
                  </a:lnTo>
                  <a:cubicBezTo>
                    <a:pt x="3497" y="298"/>
                    <a:pt x="3270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5"/>
            <p:cNvSpPr/>
            <p:nvPr/>
          </p:nvSpPr>
          <p:spPr>
            <a:xfrm>
              <a:off x="6979613" y="1987575"/>
              <a:ext cx="87425" cy="247400"/>
            </a:xfrm>
            <a:custGeom>
              <a:avLst/>
              <a:gdLst/>
              <a:ahLst/>
              <a:cxnLst/>
              <a:rect l="l" t="t" r="r" b="b"/>
              <a:pathLst>
                <a:path w="3497" h="9896" extrusionOk="0">
                  <a:moveTo>
                    <a:pt x="1" y="1"/>
                  </a:moveTo>
                  <a:lnTo>
                    <a:pt x="1" y="9895"/>
                  </a:lnTo>
                  <a:lnTo>
                    <a:pt x="3497" y="9895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5"/>
            <p:cNvSpPr/>
            <p:nvPr/>
          </p:nvSpPr>
          <p:spPr>
            <a:xfrm>
              <a:off x="7119463" y="1947375"/>
              <a:ext cx="58600" cy="369750"/>
            </a:xfrm>
            <a:custGeom>
              <a:avLst/>
              <a:gdLst/>
              <a:ahLst/>
              <a:cxnLst/>
              <a:rect l="l" t="t" r="r" b="b"/>
              <a:pathLst>
                <a:path w="2344" h="14790" extrusionOk="0">
                  <a:moveTo>
                    <a:pt x="595" y="1"/>
                  </a:moveTo>
                  <a:cubicBezTo>
                    <a:pt x="228" y="1"/>
                    <a:pt x="1" y="298"/>
                    <a:pt x="1" y="578"/>
                  </a:cubicBezTo>
                  <a:lnTo>
                    <a:pt x="1" y="14195"/>
                  </a:lnTo>
                  <a:cubicBezTo>
                    <a:pt x="1" y="14563"/>
                    <a:pt x="228" y="14790"/>
                    <a:pt x="595" y="14790"/>
                  </a:cubicBezTo>
                  <a:lnTo>
                    <a:pt x="1749" y="14790"/>
                  </a:lnTo>
                  <a:cubicBezTo>
                    <a:pt x="2116" y="14790"/>
                    <a:pt x="2343" y="14563"/>
                    <a:pt x="2343" y="14195"/>
                  </a:cubicBezTo>
                  <a:lnTo>
                    <a:pt x="2343" y="578"/>
                  </a:lnTo>
                  <a:cubicBezTo>
                    <a:pt x="2343" y="298"/>
                    <a:pt x="2116" y="1"/>
                    <a:pt x="1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5"/>
            <p:cNvSpPr/>
            <p:nvPr/>
          </p:nvSpPr>
          <p:spPr>
            <a:xfrm>
              <a:off x="7067013" y="2067575"/>
              <a:ext cx="111050" cy="129375"/>
            </a:xfrm>
            <a:custGeom>
              <a:avLst/>
              <a:gdLst/>
              <a:ahLst/>
              <a:cxnLst/>
              <a:rect l="l" t="t" r="r" b="b"/>
              <a:pathLst>
                <a:path w="4442" h="5175" extrusionOk="0">
                  <a:moveTo>
                    <a:pt x="1" y="0"/>
                  </a:moveTo>
                  <a:lnTo>
                    <a:pt x="1" y="5174"/>
                  </a:lnTo>
                  <a:lnTo>
                    <a:pt x="4441" y="5174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5"/>
            <p:cNvSpPr/>
            <p:nvPr/>
          </p:nvSpPr>
          <p:spPr>
            <a:xfrm>
              <a:off x="7290788" y="1947375"/>
              <a:ext cx="111025" cy="369750"/>
            </a:xfrm>
            <a:custGeom>
              <a:avLst/>
              <a:gdLst/>
              <a:ahLst/>
              <a:cxnLst/>
              <a:rect l="l" t="t" r="r" b="b"/>
              <a:pathLst>
                <a:path w="4441" h="14790" extrusionOk="0">
                  <a:moveTo>
                    <a:pt x="804" y="1"/>
                  </a:moveTo>
                  <a:cubicBezTo>
                    <a:pt x="297" y="1"/>
                    <a:pt x="0" y="368"/>
                    <a:pt x="0" y="805"/>
                  </a:cubicBezTo>
                  <a:lnTo>
                    <a:pt x="0" y="13986"/>
                  </a:lnTo>
                  <a:cubicBezTo>
                    <a:pt x="0" y="14423"/>
                    <a:pt x="297" y="14790"/>
                    <a:pt x="804" y="14790"/>
                  </a:cubicBezTo>
                  <a:lnTo>
                    <a:pt x="3636" y="14790"/>
                  </a:lnTo>
                  <a:cubicBezTo>
                    <a:pt x="4073" y="14790"/>
                    <a:pt x="4441" y="14423"/>
                    <a:pt x="4441" y="13986"/>
                  </a:cubicBezTo>
                  <a:lnTo>
                    <a:pt x="4441" y="805"/>
                  </a:lnTo>
                  <a:cubicBezTo>
                    <a:pt x="4441" y="368"/>
                    <a:pt x="4073" y="1"/>
                    <a:pt x="3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5"/>
            <p:cNvSpPr/>
            <p:nvPr/>
          </p:nvSpPr>
          <p:spPr>
            <a:xfrm>
              <a:off x="7345413" y="1996325"/>
              <a:ext cx="56400" cy="271425"/>
            </a:xfrm>
            <a:custGeom>
              <a:avLst/>
              <a:gdLst/>
              <a:ahLst/>
              <a:cxnLst/>
              <a:rect l="l" t="t" r="r" b="b"/>
              <a:pathLst>
                <a:path w="2256" h="10857" extrusionOk="0">
                  <a:moveTo>
                    <a:pt x="0" y="1"/>
                  </a:moveTo>
                  <a:lnTo>
                    <a:pt x="0" y="10856"/>
                  </a:lnTo>
                  <a:lnTo>
                    <a:pt x="2256" y="10856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5"/>
            <p:cNvSpPr/>
            <p:nvPr/>
          </p:nvSpPr>
          <p:spPr>
            <a:xfrm>
              <a:off x="7178038" y="1828950"/>
              <a:ext cx="112775" cy="488175"/>
            </a:xfrm>
            <a:custGeom>
              <a:avLst/>
              <a:gdLst/>
              <a:ahLst/>
              <a:cxnLst/>
              <a:rect l="l" t="t" r="r" b="b"/>
              <a:pathLst>
                <a:path w="4511" h="19527" extrusionOk="0">
                  <a:moveTo>
                    <a:pt x="804" y="0"/>
                  </a:moveTo>
                  <a:cubicBezTo>
                    <a:pt x="367" y="0"/>
                    <a:pt x="0" y="367"/>
                    <a:pt x="0" y="804"/>
                  </a:cubicBezTo>
                  <a:lnTo>
                    <a:pt x="0" y="18723"/>
                  </a:lnTo>
                  <a:cubicBezTo>
                    <a:pt x="0" y="19160"/>
                    <a:pt x="367" y="19527"/>
                    <a:pt x="804" y="19527"/>
                  </a:cubicBezTo>
                  <a:lnTo>
                    <a:pt x="3706" y="19527"/>
                  </a:lnTo>
                  <a:cubicBezTo>
                    <a:pt x="4143" y="19527"/>
                    <a:pt x="4510" y="19160"/>
                    <a:pt x="4510" y="18723"/>
                  </a:cubicBezTo>
                  <a:lnTo>
                    <a:pt x="4510" y="804"/>
                  </a:lnTo>
                  <a:cubicBezTo>
                    <a:pt x="4510" y="367"/>
                    <a:pt x="4143" y="0"/>
                    <a:pt x="3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5"/>
            <p:cNvSpPr/>
            <p:nvPr/>
          </p:nvSpPr>
          <p:spPr>
            <a:xfrm>
              <a:off x="7230913" y="1891000"/>
              <a:ext cx="59900" cy="364075"/>
            </a:xfrm>
            <a:custGeom>
              <a:avLst/>
              <a:gdLst/>
              <a:ahLst/>
              <a:cxnLst/>
              <a:rect l="l" t="t" r="r" b="b"/>
              <a:pathLst>
                <a:path w="2396" h="14563" extrusionOk="0">
                  <a:moveTo>
                    <a:pt x="0" y="1"/>
                  </a:moveTo>
                  <a:lnTo>
                    <a:pt x="0" y="14562"/>
                  </a:lnTo>
                  <a:lnTo>
                    <a:pt x="2395" y="14562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5"/>
            <p:cNvSpPr/>
            <p:nvPr/>
          </p:nvSpPr>
          <p:spPr>
            <a:xfrm>
              <a:off x="7012388" y="19766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50" y="1"/>
                  </a:moveTo>
                  <a:cubicBezTo>
                    <a:pt x="140" y="1"/>
                    <a:pt x="1" y="211"/>
                    <a:pt x="1" y="438"/>
                  </a:cubicBezTo>
                  <a:cubicBezTo>
                    <a:pt x="1" y="648"/>
                    <a:pt x="140" y="788"/>
                    <a:pt x="350" y="788"/>
                  </a:cubicBezTo>
                  <a:lnTo>
                    <a:pt x="438" y="788"/>
                  </a:lnTo>
                  <a:cubicBezTo>
                    <a:pt x="647" y="788"/>
                    <a:pt x="787" y="648"/>
                    <a:pt x="787" y="438"/>
                  </a:cubicBezTo>
                  <a:cubicBezTo>
                    <a:pt x="787" y="211"/>
                    <a:pt x="647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5"/>
            <p:cNvSpPr/>
            <p:nvPr/>
          </p:nvSpPr>
          <p:spPr>
            <a:xfrm>
              <a:off x="7316138" y="2067575"/>
              <a:ext cx="20125" cy="131125"/>
            </a:xfrm>
            <a:custGeom>
              <a:avLst/>
              <a:gdLst/>
              <a:ahLst/>
              <a:cxnLst/>
              <a:rect l="l" t="t" r="r" b="b"/>
              <a:pathLst>
                <a:path w="805" h="5245" extrusionOk="0">
                  <a:moveTo>
                    <a:pt x="367" y="0"/>
                  </a:moveTo>
                  <a:cubicBezTo>
                    <a:pt x="158" y="0"/>
                    <a:pt x="0" y="140"/>
                    <a:pt x="0" y="367"/>
                  </a:cubicBezTo>
                  <a:lnTo>
                    <a:pt x="0" y="4807"/>
                  </a:lnTo>
                  <a:cubicBezTo>
                    <a:pt x="0" y="5017"/>
                    <a:pt x="158" y="5244"/>
                    <a:pt x="367" y="5244"/>
                  </a:cubicBezTo>
                  <a:cubicBezTo>
                    <a:pt x="595" y="5244"/>
                    <a:pt x="804" y="5017"/>
                    <a:pt x="804" y="4807"/>
                  </a:cubicBezTo>
                  <a:lnTo>
                    <a:pt x="804" y="367"/>
                  </a:lnTo>
                  <a:cubicBezTo>
                    <a:pt x="804" y="140"/>
                    <a:pt x="595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5"/>
            <p:cNvSpPr/>
            <p:nvPr/>
          </p:nvSpPr>
          <p:spPr>
            <a:xfrm>
              <a:off x="7356338" y="2067575"/>
              <a:ext cx="20125" cy="131125"/>
            </a:xfrm>
            <a:custGeom>
              <a:avLst/>
              <a:gdLst/>
              <a:ahLst/>
              <a:cxnLst/>
              <a:rect l="l" t="t" r="r" b="b"/>
              <a:pathLst>
                <a:path w="805" h="5245" extrusionOk="0">
                  <a:moveTo>
                    <a:pt x="368" y="0"/>
                  </a:moveTo>
                  <a:cubicBezTo>
                    <a:pt x="140" y="0"/>
                    <a:pt x="0" y="140"/>
                    <a:pt x="0" y="367"/>
                  </a:cubicBezTo>
                  <a:lnTo>
                    <a:pt x="0" y="4807"/>
                  </a:lnTo>
                  <a:cubicBezTo>
                    <a:pt x="0" y="5017"/>
                    <a:pt x="140" y="5244"/>
                    <a:pt x="368" y="5244"/>
                  </a:cubicBezTo>
                  <a:cubicBezTo>
                    <a:pt x="577" y="5244"/>
                    <a:pt x="805" y="5017"/>
                    <a:pt x="805" y="4807"/>
                  </a:cubicBezTo>
                  <a:lnTo>
                    <a:pt x="805" y="367"/>
                  </a:lnTo>
                  <a:cubicBezTo>
                    <a:pt x="805" y="140"/>
                    <a:pt x="577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5"/>
            <p:cNvSpPr/>
            <p:nvPr/>
          </p:nvSpPr>
          <p:spPr>
            <a:xfrm>
              <a:off x="6903138" y="1818025"/>
              <a:ext cx="507850" cy="510025"/>
            </a:xfrm>
            <a:custGeom>
              <a:avLst/>
              <a:gdLst/>
              <a:ahLst/>
              <a:cxnLst/>
              <a:rect l="l" t="t" r="r" b="b"/>
              <a:pathLst>
                <a:path w="20314" h="20401" extrusionOk="0">
                  <a:moveTo>
                    <a:pt x="14702" y="804"/>
                  </a:moveTo>
                  <a:cubicBezTo>
                    <a:pt x="14929" y="804"/>
                    <a:pt x="15069" y="1014"/>
                    <a:pt x="15069" y="1241"/>
                  </a:cubicBezTo>
                  <a:lnTo>
                    <a:pt x="15069" y="2483"/>
                  </a:lnTo>
                  <a:lnTo>
                    <a:pt x="11433" y="2483"/>
                  </a:lnTo>
                  <a:lnTo>
                    <a:pt x="11433" y="1241"/>
                  </a:lnTo>
                  <a:cubicBezTo>
                    <a:pt x="11433" y="1014"/>
                    <a:pt x="11573" y="804"/>
                    <a:pt x="11800" y="804"/>
                  </a:cubicBezTo>
                  <a:close/>
                  <a:moveTo>
                    <a:pt x="19142" y="5612"/>
                  </a:moveTo>
                  <a:cubicBezTo>
                    <a:pt x="19370" y="5612"/>
                    <a:pt x="19509" y="5752"/>
                    <a:pt x="19509" y="5979"/>
                  </a:cubicBezTo>
                  <a:lnTo>
                    <a:pt x="19509" y="6783"/>
                  </a:lnTo>
                  <a:lnTo>
                    <a:pt x="15873" y="6783"/>
                  </a:lnTo>
                  <a:lnTo>
                    <a:pt x="15873" y="5979"/>
                  </a:lnTo>
                  <a:cubicBezTo>
                    <a:pt x="15873" y="5752"/>
                    <a:pt x="16083" y="5612"/>
                    <a:pt x="16310" y="5612"/>
                  </a:cubicBezTo>
                  <a:close/>
                  <a:moveTo>
                    <a:pt x="10262" y="5612"/>
                  </a:moveTo>
                  <a:cubicBezTo>
                    <a:pt x="10489" y="5612"/>
                    <a:pt x="10629" y="5752"/>
                    <a:pt x="10629" y="5979"/>
                  </a:cubicBezTo>
                  <a:lnTo>
                    <a:pt x="10629" y="9615"/>
                  </a:lnTo>
                  <a:lnTo>
                    <a:pt x="6993" y="9615"/>
                  </a:lnTo>
                  <a:lnTo>
                    <a:pt x="6993" y="5979"/>
                  </a:lnTo>
                  <a:cubicBezTo>
                    <a:pt x="6993" y="5752"/>
                    <a:pt x="7133" y="5612"/>
                    <a:pt x="7342" y="5612"/>
                  </a:cubicBezTo>
                  <a:close/>
                  <a:moveTo>
                    <a:pt x="10629" y="10419"/>
                  </a:moveTo>
                  <a:lnTo>
                    <a:pt x="10629" y="14789"/>
                  </a:lnTo>
                  <a:lnTo>
                    <a:pt x="6993" y="14789"/>
                  </a:lnTo>
                  <a:lnTo>
                    <a:pt x="6993" y="10419"/>
                  </a:lnTo>
                  <a:close/>
                  <a:moveTo>
                    <a:pt x="5752" y="3864"/>
                  </a:moveTo>
                  <a:cubicBezTo>
                    <a:pt x="5961" y="3864"/>
                    <a:pt x="6189" y="4003"/>
                    <a:pt x="6189" y="4231"/>
                  </a:cubicBezTo>
                  <a:lnTo>
                    <a:pt x="6189" y="16240"/>
                  </a:lnTo>
                  <a:lnTo>
                    <a:pt x="787" y="16240"/>
                  </a:lnTo>
                  <a:lnTo>
                    <a:pt x="787" y="7133"/>
                  </a:lnTo>
                  <a:lnTo>
                    <a:pt x="3129" y="7133"/>
                  </a:lnTo>
                  <a:cubicBezTo>
                    <a:pt x="3339" y="7133"/>
                    <a:pt x="3497" y="6993"/>
                    <a:pt x="3497" y="6783"/>
                  </a:cubicBezTo>
                  <a:cubicBezTo>
                    <a:pt x="3497" y="6556"/>
                    <a:pt x="3339" y="6346"/>
                    <a:pt x="3129" y="6346"/>
                  </a:cubicBezTo>
                  <a:lnTo>
                    <a:pt x="787" y="6346"/>
                  </a:lnTo>
                  <a:lnTo>
                    <a:pt x="787" y="4231"/>
                  </a:lnTo>
                  <a:cubicBezTo>
                    <a:pt x="787" y="4003"/>
                    <a:pt x="944" y="3864"/>
                    <a:pt x="1154" y="3864"/>
                  </a:cubicBezTo>
                  <a:close/>
                  <a:moveTo>
                    <a:pt x="15069" y="3287"/>
                  </a:moveTo>
                  <a:lnTo>
                    <a:pt x="15069" y="17114"/>
                  </a:lnTo>
                  <a:lnTo>
                    <a:pt x="11433" y="17114"/>
                  </a:lnTo>
                  <a:lnTo>
                    <a:pt x="11433" y="3287"/>
                  </a:lnTo>
                  <a:close/>
                  <a:moveTo>
                    <a:pt x="19509" y="7570"/>
                  </a:moveTo>
                  <a:lnTo>
                    <a:pt x="19509" y="17551"/>
                  </a:lnTo>
                  <a:lnTo>
                    <a:pt x="15873" y="17551"/>
                  </a:lnTo>
                  <a:lnTo>
                    <a:pt x="15873" y="7570"/>
                  </a:lnTo>
                  <a:close/>
                  <a:moveTo>
                    <a:pt x="6189" y="17044"/>
                  </a:moveTo>
                  <a:lnTo>
                    <a:pt x="6189" y="19160"/>
                  </a:lnTo>
                  <a:cubicBezTo>
                    <a:pt x="6189" y="19369"/>
                    <a:pt x="5961" y="19597"/>
                    <a:pt x="5752" y="19597"/>
                  </a:cubicBezTo>
                  <a:lnTo>
                    <a:pt x="1154" y="19597"/>
                  </a:lnTo>
                  <a:cubicBezTo>
                    <a:pt x="944" y="19597"/>
                    <a:pt x="787" y="19369"/>
                    <a:pt x="787" y="19160"/>
                  </a:cubicBezTo>
                  <a:lnTo>
                    <a:pt x="787" y="17044"/>
                  </a:lnTo>
                  <a:close/>
                  <a:moveTo>
                    <a:pt x="10629" y="15594"/>
                  </a:moveTo>
                  <a:lnTo>
                    <a:pt x="10629" y="19160"/>
                  </a:lnTo>
                  <a:cubicBezTo>
                    <a:pt x="10629" y="19369"/>
                    <a:pt x="10489" y="19597"/>
                    <a:pt x="10262" y="19597"/>
                  </a:cubicBezTo>
                  <a:lnTo>
                    <a:pt x="7342" y="19597"/>
                  </a:lnTo>
                  <a:cubicBezTo>
                    <a:pt x="7133" y="19597"/>
                    <a:pt x="6993" y="19369"/>
                    <a:pt x="6993" y="19160"/>
                  </a:cubicBezTo>
                  <a:lnTo>
                    <a:pt x="6993" y="15594"/>
                  </a:lnTo>
                  <a:close/>
                  <a:moveTo>
                    <a:pt x="15069" y="17919"/>
                  </a:moveTo>
                  <a:lnTo>
                    <a:pt x="15069" y="17988"/>
                  </a:lnTo>
                  <a:lnTo>
                    <a:pt x="15069" y="19160"/>
                  </a:lnTo>
                  <a:cubicBezTo>
                    <a:pt x="15069" y="19369"/>
                    <a:pt x="14929" y="19597"/>
                    <a:pt x="14702" y="19597"/>
                  </a:cubicBezTo>
                  <a:lnTo>
                    <a:pt x="11800" y="19597"/>
                  </a:lnTo>
                  <a:cubicBezTo>
                    <a:pt x="11573" y="19597"/>
                    <a:pt x="11433" y="19369"/>
                    <a:pt x="11433" y="19160"/>
                  </a:cubicBezTo>
                  <a:lnTo>
                    <a:pt x="11433" y="17919"/>
                  </a:lnTo>
                  <a:close/>
                  <a:moveTo>
                    <a:pt x="19509" y="18356"/>
                  </a:moveTo>
                  <a:lnTo>
                    <a:pt x="19509" y="19160"/>
                  </a:lnTo>
                  <a:cubicBezTo>
                    <a:pt x="19509" y="19369"/>
                    <a:pt x="19370" y="19597"/>
                    <a:pt x="19142" y="19597"/>
                  </a:cubicBezTo>
                  <a:lnTo>
                    <a:pt x="16310" y="19597"/>
                  </a:lnTo>
                  <a:cubicBezTo>
                    <a:pt x="16083" y="19597"/>
                    <a:pt x="15873" y="19369"/>
                    <a:pt x="15873" y="19160"/>
                  </a:cubicBezTo>
                  <a:lnTo>
                    <a:pt x="15873" y="18356"/>
                  </a:lnTo>
                  <a:close/>
                  <a:moveTo>
                    <a:pt x="11800" y="0"/>
                  </a:moveTo>
                  <a:cubicBezTo>
                    <a:pt x="11136" y="0"/>
                    <a:pt x="10629" y="577"/>
                    <a:pt x="10629" y="1241"/>
                  </a:cubicBezTo>
                  <a:lnTo>
                    <a:pt x="10629" y="4877"/>
                  </a:lnTo>
                  <a:cubicBezTo>
                    <a:pt x="10489" y="4808"/>
                    <a:pt x="10332" y="4808"/>
                    <a:pt x="10262" y="4808"/>
                  </a:cubicBezTo>
                  <a:lnTo>
                    <a:pt x="7342" y="4808"/>
                  </a:lnTo>
                  <a:cubicBezTo>
                    <a:pt x="7203" y="4808"/>
                    <a:pt x="7133" y="4808"/>
                    <a:pt x="6993" y="4877"/>
                  </a:cubicBezTo>
                  <a:lnTo>
                    <a:pt x="6993" y="4231"/>
                  </a:lnTo>
                  <a:cubicBezTo>
                    <a:pt x="6993" y="3566"/>
                    <a:pt x="6398" y="3059"/>
                    <a:pt x="5752" y="3059"/>
                  </a:cubicBezTo>
                  <a:lnTo>
                    <a:pt x="1154" y="3059"/>
                  </a:lnTo>
                  <a:cubicBezTo>
                    <a:pt x="507" y="3059"/>
                    <a:pt x="0" y="3566"/>
                    <a:pt x="0" y="4231"/>
                  </a:cubicBezTo>
                  <a:lnTo>
                    <a:pt x="0" y="19160"/>
                  </a:lnTo>
                  <a:cubicBezTo>
                    <a:pt x="0" y="19807"/>
                    <a:pt x="507" y="20401"/>
                    <a:pt x="1154" y="20401"/>
                  </a:cubicBezTo>
                  <a:lnTo>
                    <a:pt x="5752" y="20401"/>
                  </a:lnTo>
                  <a:cubicBezTo>
                    <a:pt x="6119" y="20401"/>
                    <a:pt x="6329" y="20244"/>
                    <a:pt x="6556" y="20034"/>
                  </a:cubicBezTo>
                  <a:cubicBezTo>
                    <a:pt x="6766" y="20244"/>
                    <a:pt x="7063" y="20401"/>
                    <a:pt x="7342" y="20401"/>
                  </a:cubicBezTo>
                  <a:lnTo>
                    <a:pt x="10262" y="20401"/>
                  </a:lnTo>
                  <a:cubicBezTo>
                    <a:pt x="10559" y="20401"/>
                    <a:pt x="10839" y="20244"/>
                    <a:pt x="10996" y="20034"/>
                  </a:cubicBezTo>
                  <a:cubicBezTo>
                    <a:pt x="11206" y="20244"/>
                    <a:pt x="11503" y="20401"/>
                    <a:pt x="11800" y="20401"/>
                  </a:cubicBezTo>
                  <a:lnTo>
                    <a:pt x="14702" y="20401"/>
                  </a:lnTo>
                  <a:cubicBezTo>
                    <a:pt x="14999" y="20401"/>
                    <a:pt x="15296" y="20244"/>
                    <a:pt x="15506" y="20034"/>
                  </a:cubicBezTo>
                  <a:cubicBezTo>
                    <a:pt x="15734" y="20244"/>
                    <a:pt x="15943" y="20401"/>
                    <a:pt x="16310" y="20401"/>
                  </a:cubicBezTo>
                  <a:lnTo>
                    <a:pt x="19142" y="20401"/>
                  </a:lnTo>
                  <a:cubicBezTo>
                    <a:pt x="19807" y="20401"/>
                    <a:pt x="20314" y="19807"/>
                    <a:pt x="20314" y="19160"/>
                  </a:cubicBezTo>
                  <a:lnTo>
                    <a:pt x="20314" y="5979"/>
                  </a:lnTo>
                  <a:cubicBezTo>
                    <a:pt x="20314" y="5315"/>
                    <a:pt x="19807" y="4808"/>
                    <a:pt x="19142" y="4808"/>
                  </a:cubicBezTo>
                  <a:lnTo>
                    <a:pt x="16310" y="4808"/>
                  </a:lnTo>
                  <a:cubicBezTo>
                    <a:pt x="16171" y="4808"/>
                    <a:pt x="16013" y="4808"/>
                    <a:pt x="15873" y="4877"/>
                  </a:cubicBezTo>
                  <a:lnTo>
                    <a:pt x="15873" y="1241"/>
                  </a:lnTo>
                  <a:cubicBezTo>
                    <a:pt x="15873" y="577"/>
                    <a:pt x="15366" y="0"/>
                    <a:pt x="14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5"/>
            <p:cNvSpPr/>
            <p:nvPr/>
          </p:nvSpPr>
          <p:spPr>
            <a:xfrm>
              <a:off x="7225238" y="2009425"/>
              <a:ext cx="20125" cy="100125"/>
            </a:xfrm>
            <a:custGeom>
              <a:avLst/>
              <a:gdLst/>
              <a:ahLst/>
              <a:cxnLst/>
              <a:rect l="l" t="t" r="r" b="b"/>
              <a:pathLst>
                <a:path w="805" h="4005" extrusionOk="0">
                  <a:moveTo>
                    <a:pt x="367" y="1"/>
                  </a:moveTo>
                  <a:cubicBezTo>
                    <a:pt x="140" y="1"/>
                    <a:pt x="0" y="211"/>
                    <a:pt x="0" y="438"/>
                  </a:cubicBezTo>
                  <a:lnTo>
                    <a:pt x="0" y="3637"/>
                  </a:lnTo>
                  <a:cubicBezTo>
                    <a:pt x="0" y="3847"/>
                    <a:pt x="140" y="4004"/>
                    <a:pt x="367" y="4004"/>
                  </a:cubicBezTo>
                  <a:cubicBezTo>
                    <a:pt x="577" y="4004"/>
                    <a:pt x="804" y="3847"/>
                    <a:pt x="804" y="3637"/>
                  </a:cubicBezTo>
                  <a:lnTo>
                    <a:pt x="804" y="438"/>
                  </a:lnTo>
                  <a:cubicBezTo>
                    <a:pt x="804" y="211"/>
                    <a:pt x="57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5"/>
            <p:cNvSpPr/>
            <p:nvPr/>
          </p:nvSpPr>
          <p:spPr>
            <a:xfrm>
              <a:off x="7225238" y="213312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297" y="0"/>
                    <a:pt x="140" y="0"/>
                    <a:pt x="70" y="70"/>
                  </a:cubicBezTo>
                  <a:cubicBezTo>
                    <a:pt x="0" y="140"/>
                    <a:pt x="0" y="297"/>
                    <a:pt x="0" y="367"/>
                  </a:cubicBezTo>
                  <a:cubicBezTo>
                    <a:pt x="0" y="437"/>
                    <a:pt x="0" y="577"/>
                    <a:pt x="70" y="647"/>
                  </a:cubicBezTo>
                  <a:cubicBezTo>
                    <a:pt x="140" y="734"/>
                    <a:pt x="297" y="804"/>
                    <a:pt x="367" y="804"/>
                  </a:cubicBezTo>
                  <a:cubicBezTo>
                    <a:pt x="437" y="804"/>
                    <a:pt x="577" y="734"/>
                    <a:pt x="664" y="647"/>
                  </a:cubicBezTo>
                  <a:cubicBezTo>
                    <a:pt x="734" y="577"/>
                    <a:pt x="804" y="437"/>
                    <a:pt x="804" y="367"/>
                  </a:cubicBezTo>
                  <a:cubicBezTo>
                    <a:pt x="804" y="297"/>
                    <a:pt x="734" y="140"/>
                    <a:pt x="664" y="70"/>
                  </a:cubicBezTo>
                  <a:cubicBezTo>
                    <a:pt x="577" y="0"/>
                    <a:pt x="43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3" name="Google Shape;2573;p55"/>
          <p:cNvGrpSpPr/>
          <p:nvPr/>
        </p:nvGrpSpPr>
        <p:grpSpPr>
          <a:xfrm>
            <a:off x="6903138" y="2604675"/>
            <a:ext cx="507850" cy="400775"/>
            <a:chOff x="6903138" y="2604675"/>
            <a:chExt cx="507850" cy="400775"/>
          </a:xfrm>
        </p:grpSpPr>
        <p:sp>
          <p:nvSpPr>
            <p:cNvPr id="2574" name="Google Shape;2574;p55"/>
            <p:cNvSpPr/>
            <p:nvPr/>
          </p:nvSpPr>
          <p:spPr>
            <a:xfrm>
              <a:off x="7034238" y="2630025"/>
              <a:ext cx="367575" cy="364500"/>
            </a:xfrm>
            <a:custGeom>
              <a:avLst/>
              <a:gdLst/>
              <a:ahLst/>
              <a:cxnLst/>
              <a:rect l="l" t="t" r="r" b="b"/>
              <a:pathLst>
                <a:path w="14703" h="14580" extrusionOk="0">
                  <a:moveTo>
                    <a:pt x="5525" y="0"/>
                  </a:moveTo>
                  <a:cubicBezTo>
                    <a:pt x="4511" y="525"/>
                    <a:pt x="3777" y="1399"/>
                    <a:pt x="3270" y="2413"/>
                  </a:cubicBezTo>
                  <a:cubicBezTo>
                    <a:pt x="1382" y="2710"/>
                    <a:pt x="1" y="4371"/>
                    <a:pt x="1" y="6346"/>
                  </a:cubicBezTo>
                  <a:cubicBezTo>
                    <a:pt x="1" y="7867"/>
                    <a:pt x="787" y="9178"/>
                    <a:pt x="2098" y="9912"/>
                  </a:cubicBezTo>
                  <a:lnTo>
                    <a:pt x="2098" y="10140"/>
                  </a:lnTo>
                  <a:cubicBezTo>
                    <a:pt x="2098" y="11660"/>
                    <a:pt x="2903" y="13111"/>
                    <a:pt x="4144" y="13846"/>
                  </a:cubicBezTo>
                  <a:cubicBezTo>
                    <a:pt x="4284" y="13776"/>
                    <a:pt x="4371" y="13706"/>
                    <a:pt x="4511" y="13636"/>
                  </a:cubicBezTo>
                  <a:cubicBezTo>
                    <a:pt x="5245" y="14143"/>
                    <a:pt x="6032" y="14510"/>
                    <a:pt x="6993" y="14580"/>
                  </a:cubicBezTo>
                  <a:cubicBezTo>
                    <a:pt x="7867" y="14510"/>
                    <a:pt x="8654" y="14143"/>
                    <a:pt x="9318" y="13636"/>
                  </a:cubicBezTo>
                  <a:cubicBezTo>
                    <a:pt x="9458" y="13776"/>
                    <a:pt x="9685" y="13846"/>
                    <a:pt x="9825" y="13985"/>
                  </a:cubicBezTo>
                  <a:cubicBezTo>
                    <a:pt x="11276" y="13199"/>
                    <a:pt x="12308" y="11660"/>
                    <a:pt x="12447" y="9912"/>
                  </a:cubicBezTo>
                  <a:cubicBezTo>
                    <a:pt x="13759" y="9335"/>
                    <a:pt x="14703" y="7954"/>
                    <a:pt x="14703" y="6346"/>
                  </a:cubicBezTo>
                  <a:cubicBezTo>
                    <a:pt x="14703" y="4161"/>
                    <a:pt x="12884" y="2413"/>
                    <a:pt x="10699" y="2413"/>
                  </a:cubicBezTo>
                  <a:lnTo>
                    <a:pt x="10402" y="2413"/>
                  </a:lnTo>
                  <a:cubicBezTo>
                    <a:pt x="9895" y="1242"/>
                    <a:pt x="8741" y="525"/>
                    <a:pt x="7430" y="525"/>
                  </a:cubicBezTo>
                  <a:cubicBezTo>
                    <a:pt x="7063" y="525"/>
                    <a:pt x="6766" y="525"/>
                    <a:pt x="6399" y="665"/>
                  </a:cubicBezTo>
                  <a:cubicBezTo>
                    <a:pt x="6119" y="437"/>
                    <a:pt x="5822" y="228"/>
                    <a:pt x="5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5"/>
            <p:cNvSpPr/>
            <p:nvPr/>
          </p:nvSpPr>
          <p:spPr>
            <a:xfrm>
              <a:off x="6903138" y="2609750"/>
              <a:ext cx="507850" cy="395700"/>
            </a:xfrm>
            <a:custGeom>
              <a:avLst/>
              <a:gdLst/>
              <a:ahLst/>
              <a:cxnLst/>
              <a:rect l="l" t="t" r="r" b="b"/>
              <a:pathLst>
                <a:path w="20314" h="15828" extrusionOk="0">
                  <a:moveTo>
                    <a:pt x="9703" y="0"/>
                  </a:moveTo>
                  <a:cubicBezTo>
                    <a:pt x="9533" y="0"/>
                    <a:pt x="9374" y="135"/>
                    <a:pt x="9318" y="304"/>
                  </a:cubicBezTo>
                  <a:cubicBezTo>
                    <a:pt x="9318" y="532"/>
                    <a:pt x="9388" y="742"/>
                    <a:pt x="9615" y="742"/>
                  </a:cubicBezTo>
                  <a:cubicBezTo>
                    <a:pt x="10262" y="969"/>
                    <a:pt x="10839" y="1336"/>
                    <a:pt x="11363" y="1773"/>
                  </a:cubicBezTo>
                  <a:cubicBezTo>
                    <a:pt x="11462" y="1822"/>
                    <a:pt x="11561" y="1872"/>
                    <a:pt x="11666" y="1872"/>
                  </a:cubicBezTo>
                  <a:cubicBezTo>
                    <a:pt x="11710" y="1872"/>
                    <a:pt x="11754" y="1863"/>
                    <a:pt x="11800" y="1843"/>
                  </a:cubicBezTo>
                  <a:cubicBezTo>
                    <a:pt x="12080" y="1773"/>
                    <a:pt x="12377" y="1686"/>
                    <a:pt x="12674" y="1686"/>
                  </a:cubicBezTo>
                  <a:cubicBezTo>
                    <a:pt x="13828" y="1686"/>
                    <a:pt x="14859" y="2350"/>
                    <a:pt x="15296" y="3364"/>
                  </a:cubicBezTo>
                  <a:cubicBezTo>
                    <a:pt x="15366" y="3521"/>
                    <a:pt x="15506" y="3591"/>
                    <a:pt x="15646" y="3591"/>
                  </a:cubicBezTo>
                  <a:lnTo>
                    <a:pt x="15943" y="3591"/>
                  </a:lnTo>
                  <a:cubicBezTo>
                    <a:pt x="17919" y="3591"/>
                    <a:pt x="19509" y="5182"/>
                    <a:pt x="19509" y="7157"/>
                  </a:cubicBezTo>
                  <a:cubicBezTo>
                    <a:pt x="19509" y="8538"/>
                    <a:pt x="18705" y="9779"/>
                    <a:pt x="17482" y="10426"/>
                  </a:cubicBezTo>
                  <a:cubicBezTo>
                    <a:pt x="17394" y="10426"/>
                    <a:pt x="17254" y="10583"/>
                    <a:pt x="17254" y="10723"/>
                  </a:cubicBezTo>
                  <a:cubicBezTo>
                    <a:pt x="17115" y="13136"/>
                    <a:pt x="15069" y="15024"/>
                    <a:pt x="12674" y="15024"/>
                  </a:cubicBezTo>
                  <a:cubicBezTo>
                    <a:pt x="11713" y="15024"/>
                    <a:pt x="10769" y="14727"/>
                    <a:pt x="9965" y="14150"/>
                  </a:cubicBezTo>
                  <a:cubicBezTo>
                    <a:pt x="9895" y="14080"/>
                    <a:pt x="9807" y="14045"/>
                    <a:pt x="9726" y="14045"/>
                  </a:cubicBezTo>
                  <a:cubicBezTo>
                    <a:pt x="9646" y="14045"/>
                    <a:pt x="9571" y="14080"/>
                    <a:pt x="9528" y="14150"/>
                  </a:cubicBezTo>
                  <a:cubicBezTo>
                    <a:pt x="8811" y="14727"/>
                    <a:pt x="7937" y="15024"/>
                    <a:pt x="6993" y="15024"/>
                  </a:cubicBezTo>
                  <a:cubicBezTo>
                    <a:pt x="4720" y="15024"/>
                    <a:pt x="2902" y="13206"/>
                    <a:pt x="2902" y="10951"/>
                  </a:cubicBezTo>
                  <a:lnTo>
                    <a:pt x="2902" y="10723"/>
                  </a:lnTo>
                  <a:cubicBezTo>
                    <a:pt x="2902" y="10583"/>
                    <a:pt x="2832" y="10426"/>
                    <a:pt x="2692" y="10356"/>
                  </a:cubicBezTo>
                  <a:cubicBezTo>
                    <a:pt x="1521" y="9709"/>
                    <a:pt x="787" y="8538"/>
                    <a:pt x="787" y="7157"/>
                  </a:cubicBezTo>
                  <a:cubicBezTo>
                    <a:pt x="787" y="5409"/>
                    <a:pt x="2028" y="3871"/>
                    <a:pt x="3776" y="3661"/>
                  </a:cubicBezTo>
                  <a:cubicBezTo>
                    <a:pt x="3934" y="3591"/>
                    <a:pt x="4004" y="3521"/>
                    <a:pt x="4073" y="3364"/>
                  </a:cubicBezTo>
                  <a:cubicBezTo>
                    <a:pt x="4580" y="2210"/>
                    <a:pt x="5594" y="1248"/>
                    <a:pt x="6836" y="811"/>
                  </a:cubicBezTo>
                  <a:cubicBezTo>
                    <a:pt x="7063" y="742"/>
                    <a:pt x="7133" y="532"/>
                    <a:pt x="7063" y="304"/>
                  </a:cubicBezTo>
                  <a:cubicBezTo>
                    <a:pt x="7006" y="190"/>
                    <a:pt x="6844" y="76"/>
                    <a:pt x="6672" y="76"/>
                  </a:cubicBezTo>
                  <a:cubicBezTo>
                    <a:pt x="6633" y="76"/>
                    <a:pt x="6594" y="82"/>
                    <a:pt x="6556" y="95"/>
                  </a:cubicBezTo>
                  <a:cubicBezTo>
                    <a:pt x="5157" y="532"/>
                    <a:pt x="4073" y="1546"/>
                    <a:pt x="3409" y="2857"/>
                  </a:cubicBezTo>
                  <a:cubicBezTo>
                    <a:pt x="2535" y="3084"/>
                    <a:pt x="1661" y="3591"/>
                    <a:pt x="1014" y="4308"/>
                  </a:cubicBezTo>
                  <a:cubicBezTo>
                    <a:pt x="350" y="5112"/>
                    <a:pt x="0" y="6143"/>
                    <a:pt x="0" y="7157"/>
                  </a:cubicBezTo>
                  <a:cubicBezTo>
                    <a:pt x="0" y="8678"/>
                    <a:pt x="787" y="10146"/>
                    <a:pt x="2098" y="10951"/>
                  </a:cubicBezTo>
                  <a:cubicBezTo>
                    <a:pt x="2098" y="13643"/>
                    <a:pt x="4283" y="15828"/>
                    <a:pt x="6993" y="15828"/>
                  </a:cubicBezTo>
                  <a:cubicBezTo>
                    <a:pt x="8007" y="15828"/>
                    <a:pt x="8951" y="15531"/>
                    <a:pt x="9755" y="14954"/>
                  </a:cubicBezTo>
                  <a:cubicBezTo>
                    <a:pt x="10629" y="15531"/>
                    <a:pt x="11643" y="15828"/>
                    <a:pt x="12674" y="15828"/>
                  </a:cubicBezTo>
                  <a:cubicBezTo>
                    <a:pt x="14055" y="15828"/>
                    <a:pt x="15366" y="15234"/>
                    <a:pt x="16380" y="14359"/>
                  </a:cubicBezTo>
                  <a:cubicBezTo>
                    <a:pt x="17324" y="13485"/>
                    <a:pt x="17919" y="12262"/>
                    <a:pt x="18059" y="11021"/>
                  </a:cubicBezTo>
                  <a:cubicBezTo>
                    <a:pt x="18705" y="10653"/>
                    <a:pt x="19230" y="10146"/>
                    <a:pt x="19667" y="9552"/>
                  </a:cubicBezTo>
                  <a:cubicBezTo>
                    <a:pt x="20104" y="8835"/>
                    <a:pt x="20314" y="8031"/>
                    <a:pt x="20314" y="7157"/>
                  </a:cubicBezTo>
                  <a:cubicBezTo>
                    <a:pt x="20314" y="4745"/>
                    <a:pt x="18356" y="2787"/>
                    <a:pt x="15943" y="2787"/>
                  </a:cubicBezTo>
                  <a:lnTo>
                    <a:pt x="15873" y="2787"/>
                  </a:lnTo>
                  <a:cubicBezTo>
                    <a:pt x="15209" y="1616"/>
                    <a:pt x="14055" y="899"/>
                    <a:pt x="12674" y="899"/>
                  </a:cubicBezTo>
                  <a:cubicBezTo>
                    <a:pt x="12377" y="899"/>
                    <a:pt x="12080" y="969"/>
                    <a:pt x="11713" y="1039"/>
                  </a:cubicBezTo>
                  <a:cubicBezTo>
                    <a:pt x="11206" y="602"/>
                    <a:pt x="10559" y="235"/>
                    <a:pt x="9825" y="25"/>
                  </a:cubicBezTo>
                  <a:cubicBezTo>
                    <a:pt x="9784" y="8"/>
                    <a:pt x="9743" y="0"/>
                    <a:pt x="9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5"/>
            <p:cNvSpPr/>
            <p:nvPr/>
          </p:nvSpPr>
          <p:spPr>
            <a:xfrm>
              <a:off x="7101538" y="26046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141" y="1"/>
                    <a:pt x="1" y="140"/>
                    <a:pt x="1" y="438"/>
                  </a:cubicBezTo>
                  <a:cubicBezTo>
                    <a:pt x="1" y="665"/>
                    <a:pt x="141" y="805"/>
                    <a:pt x="368" y="805"/>
                  </a:cubicBezTo>
                  <a:cubicBezTo>
                    <a:pt x="578" y="805"/>
                    <a:pt x="805" y="665"/>
                    <a:pt x="805" y="438"/>
                  </a:cubicBezTo>
                  <a:cubicBezTo>
                    <a:pt x="805" y="140"/>
                    <a:pt x="57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5"/>
            <p:cNvSpPr/>
            <p:nvPr/>
          </p:nvSpPr>
          <p:spPr>
            <a:xfrm>
              <a:off x="7006713" y="2904525"/>
              <a:ext cx="80000" cy="57225"/>
            </a:xfrm>
            <a:custGeom>
              <a:avLst/>
              <a:gdLst/>
              <a:ahLst/>
              <a:cxnLst/>
              <a:rect l="l" t="t" r="r" b="b"/>
              <a:pathLst>
                <a:path w="3200" h="2289" extrusionOk="0">
                  <a:moveTo>
                    <a:pt x="393" y="0"/>
                  </a:moveTo>
                  <a:cubicBezTo>
                    <a:pt x="338" y="0"/>
                    <a:pt x="282" y="11"/>
                    <a:pt x="228" y="34"/>
                  </a:cubicBezTo>
                  <a:cubicBezTo>
                    <a:pt x="70" y="174"/>
                    <a:pt x="0" y="383"/>
                    <a:pt x="70" y="611"/>
                  </a:cubicBezTo>
                  <a:cubicBezTo>
                    <a:pt x="577" y="1624"/>
                    <a:pt x="1679" y="2289"/>
                    <a:pt x="2850" y="2289"/>
                  </a:cubicBezTo>
                  <a:cubicBezTo>
                    <a:pt x="3060" y="2289"/>
                    <a:pt x="3199" y="2061"/>
                    <a:pt x="3199" y="1852"/>
                  </a:cubicBezTo>
                  <a:cubicBezTo>
                    <a:pt x="3199" y="1624"/>
                    <a:pt x="3060" y="1485"/>
                    <a:pt x="2850" y="1485"/>
                  </a:cubicBezTo>
                  <a:cubicBezTo>
                    <a:pt x="1976" y="1485"/>
                    <a:pt x="1172" y="978"/>
                    <a:pt x="805" y="243"/>
                  </a:cubicBezTo>
                  <a:cubicBezTo>
                    <a:pt x="701" y="88"/>
                    <a:pt x="550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5"/>
            <p:cNvSpPr/>
            <p:nvPr/>
          </p:nvSpPr>
          <p:spPr>
            <a:xfrm>
              <a:off x="6999288" y="2872575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367" y="1"/>
                  </a:moveTo>
                  <a:cubicBezTo>
                    <a:pt x="158" y="1"/>
                    <a:pt x="0" y="210"/>
                    <a:pt x="0" y="438"/>
                  </a:cubicBezTo>
                  <a:cubicBezTo>
                    <a:pt x="0" y="647"/>
                    <a:pt x="158" y="787"/>
                    <a:pt x="367" y="787"/>
                  </a:cubicBezTo>
                  <a:cubicBezTo>
                    <a:pt x="595" y="787"/>
                    <a:pt x="804" y="647"/>
                    <a:pt x="804" y="438"/>
                  </a:cubicBezTo>
                  <a:cubicBezTo>
                    <a:pt x="804" y="210"/>
                    <a:pt x="595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5"/>
            <p:cNvSpPr/>
            <p:nvPr/>
          </p:nvSpPr>
          <p:spPr>
            <a:xfrm>
              <a:off x="7292538" y="2724850"/>
              <a:ext cx="73000" cy="74775"/>
            </a:xfrm>
            <a:custGeom>
              <a:avLst/>
              <a:gdLst/>
              <a:ahLst/>
              <a:cxnLst/>
              <a:rect l="l" t="t" r="r" b="b"/>
              <a:pathLst>
                <a:path w="2920" h="2991" extrusionOk="0">
                  <a:moveTo>
                    <a:pt x="367" y="1"/>
                  </a:moveTo>
                  <a:cubicBezTo>
                    <a:pt x="158" y="1"/>
                    <a:pt x="0" y="228"/>
                    <a:pt x="0" y="438"/>
                  </a:cubicBezTo>
                  <a:cubicBezTo>
                    <a:pt x="0" y="665"/>
                    <a:pt x="158" y="805"/>
                    <a:pt x="367" y="805"/>
                  </a:cubicBezTo>
                  <a:cubicBezTo>
                    <a:pt x="1311" y="805"/>
                    <a:pt x="2115" y="1609"/>
                    <a:pt x="2115" y="2553"/>
                  </a:cubicBezTo>
                  <a:cubicBezTo>
                    <a:pt x="2115" y="2763"/>
                    <a:pt x="2343" y="2990"/>
                    <a:pt x="2552" y="2990"/>
                  </a:cubicBezTo>
                  <a:cubicBezTo>
                    <a:pt x="2780" y="2990"/>
                    <a:pt x="2920" y="2763"/>
                    <a:pt x="2920" y="2553"/>
                  </a:cubicBezTo>
                  <a:cubicBezTo>
                    <a:pt x="2920" y="1172"/>
                    <a:pt x="1748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5"/>
            <p:cNvSpPr/>
            <p:nvPr/>
          </p:nvSpPr>
          <p:spPr>
            <a:xfrm>
              <a:off x="7037738" y="2743225"/>
              <a:ext cx="73000" cy="100100"/>
            </a:xfrm>
            <a:custGeom>
              <a:avLst/>
              <a:gdLst/>
              <a:ahLst/>
              <a:cxnLst/>
              <a:rect l="l" t="t" r="r" b="b"/>
              <a:pathLst>
                <a:path w="2920" h="4004" extrusionOk="0">
                  <a:moveTo>
                    <a:pt x="438" y="0"/>
                  </a:moveTo>
                  <a:cubicBezTo>
                    <a:pt x="210" y="0"/>
                    <a:pt x="1" y="210"/>
                    <a:pt x="1" y="437"/>
                  </a:cubicBezTo>
                  <a:lnTo>
                    <a:pt x="1" y="3566"/>
                  </a:lnTo>
                  <a:cubicBezTo>
                    <a:pt x="1" y="3776"/>
                    <a:pt x="210" y="4003"/>
                    <a:pt x="438" y="4003"/>
                  </a:cubicBezTo>
                  <a:cubicBezTo>
                    <a:pt x="647" y="4003"/>
                    <a:pt x="805" y="3776"/>
                    <a:pt x="805" y="3566"/>
                  </a:cubicBezTo>
                  <a:lnTo>
                    <a:pt x="805" y="2395"/>
                  </a:lnTo>
                  <a:lnTo>
                    <a:pt x="2116" y="2395"/>
                  </a:lnTo>
                  <a:lnTo>
                    <a:pt x="2116" y="3566"/>
                  </a:lnTo>
                  <a:cubicBezTo>
                    <a:pt x="2116" y="3776"/>
                    <a:pt x="2256" y="4003"/>
                    <a:pt x="2483" y="4003"/>
                  </a:cubicBezTo>
                  <a:cubicBezTo>
                    <a:pt x="2693" y="4003"/>
                    <a:pt x="2920" y="3776"/>
                    <a:pt x="2920" y="3566"/>
                  </a:cubicBezTo>
                  <a:lnTo>
                    <a:pt x="2920" y="437"/>
                  </a:lnTo>
                  <a:cubicBezTo>
                    <a:pt x="2920" y="210"/>
                    <a:pt x="2693" y="0"/>
                    <a:pt x="2483" y="0"/>
                  </a:cubicBezTo>
                  <a:cubicBezTo>
                    <a:pt x="2256" y="0"/>
                    <a:pt x="2116" y="210"/>
                    <a:pt x="2116" y="437"/>
                  </a:cubicBezTo>
                  <a:lnTo>
                    <a:pt x="2116" y="1591"/>
                  </a:lnTo>
                  <a:lnTo>
                    <a:pt x="805" y="1591"/>
                  </a:lnTo>
                  <a:lnTo>
                    <a:pt x="805" y="437"/>
                  </a:lnTo>
                  <a:cubicBezTo>
                    <a:pt x="805" y="210"/>
                    <a:pt x="647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5"/>
            <p:cNvSpPr/>
            <p:nvPr/>
          </p:nvSpPr>
          <p:spPr>
            <a:xfrm>
              <a:off x="7187213" y="2743225"/>
              <a:ext cx="83500" cy="100100"/>
            </a:xfrm>
            <a:custGeom>
              <a:avLst/>
              <a:gdLst/>
              <a:ahLst/>
              <a:cxnLst/>
              <a:rect l="l" t="t" r="r" b="b"/>
              <a:pathLst>
                <a:path w="3340" h="4004" extrusionOk="0">
                  <a:moveTo>
                    <a:pt x="1661" y="804"/>
                  </a:moveTo>
                  <a:cubicBezTo>
                    <a:pt x="2098" y="804"/>
                    <a:pt x="2535" y="1241"/>
                    <a:pt x="2535" y="1678"/>
                  </a:cubicBezTo>
                  <a:lnTo>
                    <a:pt x="2535" y="2325"/>
                  </a:lnTo>
                  <a:cubicBezTo>
                    <a:pt x="2535" y="2832"/>
                    <a:pt x="2098" y="3199"/>
                    <a:pt x="1661" y="3199"/>
                  </a:cubicBezTo>
                  <a:cubicBezTo>
                    <a:pt x="1154" y="3199"/>
                    <a:pt x="787" y="2832"/>
                    <a:pt x="787" y="2325"/>
                  </a:cubicBezTo>
                  <a:lnTo>
                    <a:pt x="787" y="1678"/>
                  </a:lnTo>
                  <a:cubicBezTo>
                    <a:pt x="787" y="1241"/>
                    <a:pt x="1154" y="804"/>
                    <a:pt x="1661" y="804"/>
                  </a:cubicBezTo>
                  <a:close/>
                  <a:moveTo>
                    <a:pt x="1661" y="0"/>
                  </a:moveTo>
                  <a:cubicBezTo>
                    <a:pt x="717" y="0"/>
                    <a:pt x="0" y="804"/>
                    <a:pt x="0" y="1678"/>
                  </a:cubicBezTo>
                  <a:lnTo>
                    <a:pt x="0" y="2325"/>
                  </a:lnTo>
                  <a:cubicBezTo>
                    <a:pt x="0" y="3269"/>
                    <a:pt x="717" y="4003"/>
                    <a:pt x="1661" y="4003"/>
                  </a:cubicBezTo>
                  <a:cubicBezTo>
                    <a:pt x="2622" y="4003"/>
                    <a:pt x="3339" y="3269"/>
                    <a:pt x="3339" y="2325"/>
                  </a:cubicBezTo>
                  <a:lnTo>
                    <a:pt x="3339" y="1678"/>
                  </a:lnTo>
                  <a:cubicBezTo>
                    <a:pt x="3339" y="804"/>
                    <a:pt x="2622" y="0"/>
                    <a:pt x="1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5"/>
            <p:cNvSpPr/>
            <p:nvPr/>
          </p:nvSpPr>
          <p:spPr>
            <a:xfrm>
              <a:off x="7128638" y="2807025"/>
              <a:ext cx="54650" cy="70825"/>
            </a:xfrm>
            <a:custGeom>
              <a:avLst/>
              <a:gdLst/>
              <a:ahLst/>
              <a:cxnLst/>
              <a:rect l="l" t="t" r="r" b="b"/>
              <a:pathLst>
                <a:path w="2186" h="2833" extrusionOk="0">
                  <a:moveTo>
                    <a:pt x="1032" y="0"/>
                  </a:moveTo>
                  <a:cubicBezTo>
                    <a:pt x="508" y="0"/>
                    <a:pt x="1" y="437"/>
                    <a:pt x="1" y="1014"/>
                  </a:cubicBezTo>
                  <a:cubicBezTo>
                    <a:pt x="1" y="1224"/>
                    <a:pt x="228" y="1381"/>
                    <a:pt x="438" y="1381"/>
                  </a:cubicBezTo>
                  <a:cubicBezTo>
                    <a:pt x="665" y="1381"/>
                    <a:pt x="805" y="1224"/>
                    <a:pt x="805" y="1014"/>
                  </a:cubicBezTo>
                  <a:cubicBezTo>
                    <a:pt x="805" y="874"/>
                    <a:pt x="945" y="787"/>
                    <a:pt x="1032" y="787"/>
                  </a:cubicBezTo>
                  <a:cubicBezTo>
                    <a:pt x="1172" y="787"/>
                    <a:pt x="1242" y="874"/>
                    <a:pt x="1242" y="1014"/>
                  </a:cubicBezTo>
                  <a:cubicBezTo>
                    <a:pt x="1242" y="1224"/>
                    <a:pt x="665" y="1818"/>
                    <a:pt x="228" y="2098"/>
                  </a:cubicBezTo>
                  <a:cubicBezTo>
                    <a:pt x="71" y="2255"/>
                    <a:pt x="1" y="2395"/>
                    <a:pt x="71" y="2623"/>
                  </a:cubicBezTo>
                  <a:cubicBezTo>
                    <a:pt x="71" y="2762"/>
                    <a:pt x="298" y="2832"/>
                    <a:pt x="438" y="2832"/>
                  </a:cubicBezTo>
                  <a:lnTo>
                    <a:pt x="1819" y="2832"/>
                  </a:lnTo>
                  <a:cubicBezTo>
                    <a:pt x="2046" y="2832"/>
                    <a:pt x="2186" y="2692"/>
                    <a:pt x="2186" y="2465"/>
                  </a:cubicBezTo>
                  <a:cubicBezTo>
                    <a:pt x="2186" y="2255"/>
                    <a:pt x="2046" y="2028"/>
                    <a:pt x="1819" y="2028"/>
                  </a:cubicBezTo>
                  <a:lnTo>
                    <a:pt x="1469" y="2028"/>
                  </a:lnTo>
                  <a:cubicBezTo>
                    <a:pt x="1819" y="1661"/>
                    <a:pt x="2046" y="1311"/>
                    <a:pt x="2046" y="1014"/>
                  </a:cubicBezTo>
                  <a:cubicBezTo>
                    <a:pt x="2046" y="437"/>
                    <a:pt x="1609" y="0"/>
                    <a:pt x="1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3" name="Google Shape;2583;p55"/>
          <p:cNvGrpSpPr/>
          <p:nvPr/>
        </p:nvGrpSpPr>
        <p:grpSpPr>
          <a:xfrm>
            <a:off x="6903138" y="3282075"/>
            <a:ext cx="507850" cy="508300"/>
            <a:chOff x="6903138" y="3282075"/>
            <a:chExt cx="507850" cy="508300"/>
          </a:xfrm>
        </p:grpSpPr>
        <p:sp>
          <p:nvSpPr>
            <p:cNvPr id="2584" name="Google Shape;2584;p55"/>
            <p:cNvSpPr/>
            <p:nvPr/>
          </p:nvSpPr>
          <p:spPr>
            <a:xfrm>
              <a:off x="7012388" y="3291250"/>
              <a:ext cx="389425" cy="489950"/>
            </a:xfrm>
            <a:custGeom>
              <a:avLst/>
              <a:gdLst/>
              <a:ahLst/>
              <a:cxnLst/>
              <a:rect l="l" t="t" r="r" b="b"/>
              <a:pathLst>
                <a:path w="15577" h="19598" extrusionOk="0">
                  <a:moveTo>
                    <a:pt x="1661" y="1"/>
                  </a:moveTo>
                  <a:cubicBezTo>
                    <a:pt x="717" y="1"/>
                    <a:pt x="1" y="805"/>
                    <a:pt x="1" y="1749"/>
                  </a:cubicBezTo>
                  <a:lnTo>
                    <a:pt x="1" y="17919"/>
                  </a:lnTo>
                  <a:cubicBezTo>
                    <a:pt x="1" y="18793"/>
                    <a:pt x="717" y="19597"/>
                    <a:pt x="1661" y="19597"/>
                  </a:cubicBezTo>
                  <a:lnTo>
                    <a:pt x="13828" y="19597"/>
                  </a:lnTo>
                  <a:cubicBezTo>
                    <a:pt x="14772" y="19597"/>
                    <a:pt x="15577" y="18793"/>
                    <a:pt x="15577" y="17919"/>
                  </a:cubicBezTo>
                  <a:lnTo>
                    <a:pt x="15577" y="1749"/>
                  </a:lnTo>
                  <a:cubicBezTo>
                    <a:pt x="15577" y="805"/>
                    <a:pt x="14772" y="1"/>
                    <a:pt x="13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5"/>
            <p:cNvSpPr/>
            <p:nvPr/>
          </p:nvSpPr>
          <p:spPr>
            <a:xfrm>
              <a:off x="7010213" y="3389575"/>
              <a:ext cx="187950" cy="295025"/>
            </a:xfrm>
            <a:custGeom>
              <a:avLst/>
              <a:gdLst/>
              <a:ahLst/>
              <a:cxnLst/>
              <a:rect l="l" t="t" r="r" b="b"/>
              <a:pathLst>
                <a:path w="7518" h="11801" extrusionOk="0">
                  <a:moveTo>
                    <a:pt x="5909" y="1"/>
                  </a:moveTo>
                  <a:cubicBezTo>
                    <a:pt x="2622" y="1"/>
                    <a:pt x="0" y="2623"/>
                    <a:pt x="0" y="5892"/>
                  </a:cubicBezTo>
                  <a:cubicBezTo>
                    <a:pt x="0" y="9179"/>
                    <a:pt x="2622" y="11801"/>
                    <a:pt x="5909" y="11801"/>
                  </a:cubicBezTo>
                  <a:cubicBezTo>
                    <a:pt x="6486" y="11801"/>
                    <a:pt x="6993" y="11731"/>
                    <a:pt x="7517" y="11574"/>
                  </a:cubicBezTo>
                  <a:cubicBezTo>
                    <a:pt x="5035" y="10927"/>
                    <a:pt x="3217" y="8602"/>
                    <a:pt x="3217" y="5892"/>
                  </a:cubicBezTo>
                  <a:cubicBezTo>
                    <a:pt x="3217" y="3200"/>
                    <a:pt x="5035" y="875"/>
                    <a:pt x="7517" y="211"/>
                  </a:cubicBezTo>
                  <a:cubicBezTo>
                    <a:pt x="6993" y="71"/>
                    <a:pt x="6486" y="1"/>
                    <a:pt x="5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5"/>
            <p:cNvSpPr/>
            <p:nvPr/>
          </p:nvSpPr>
          <p:spPr>
            <a:xfrm>
              <a:off x="7090613" y="3394825"/>
              <a:ext cx="214625" cy="284100"/>
            </a:xfrm>
            <a:custGeom>
              <a:avLst/>
              <a:gdLst/>
              <a:ahLst/>
              <a:cxnLst/>
              <a:rect l="l" t="t" r="r" b="b"/>
              <a:pathLst>
                <a:path w="8585" h="11364" extrusionOk="0">
                  <a:moveTo>
                    <a:pt x="4301" y="1"/>
                  </a:moveTo>
                  <a:cubicBezTo>
                    <a:pt x="1819" y="665"/>
                    <a:pt x="1" y="2990"/>
                    <a:pt x="1" y="5682"/>
                  </a:cubicBezTo>
                  <a:cubicBezTo>
                    <a:pt x="1" y="8392"/>
                    <a:pt x="1819" y="10717"/>
                    <a:pt x="4301" y="11364"/>
                  </a:cubicBezTo>
                  <a:cubicBezTo>
                    <a:pt x="6766" y="10717"/>
                    <a:pt x="8584" y="8392"/>
                    <a:pt x="8584" y="5682"/>
                  </a:cubicBezTo>
                  <a:cubicBezTo>
                    <a:pt x="8584" y="2990"/>
                    <a:pt x="6766" y="665"/>
                    <a:pt x="4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5"/>
            <p:cNvSpPr/>
            <p:nvPr/>
          </p:nvSpPr>
          <p:spPr>
            <a:xfrm>
              <a:off x="7132588" y="3511525"/>
              <a:ext cx="50700" cy="51150"/>
            </a:xfrm>
            <a:custGeom>
              <a:avLst/>
              <a:gdLst/>
              <a:ahLst/>
              <a:cxnLst/>
              <a:rect l="l" t="t" r="r" b="b"/>
              <a:pathLst>
                <a:path w="2028" h="2046" extrusionOk="0">
                  <a:moveTo>
                    <a:pt x="1014" y="0"/>
                  </a:moveTo>
                  <a:cubicBezTo>
                    <a:pt x="437" y="0"/>
                    <a:pt x="0" y="437"/>
                    <a:pt x="0" y="1014"/>
                  </a:cubicBezTo>
                  <a:cubicBezTo>
                    <a:pt x="0" y="1609"/>
                    <a:pt x="437" y="2046"/>
                    <a:pt x="1014" y="2046"/>
                  </a:cubicBezTo>
                  <a:cubicBezTo>
                    <a:pt x="1591" y="2046"/>
                    <a:pt x="2028" y="1609"/>
                    <a:pt x="2028" y="1014"/>
                  </a:cubicBezTo>
                  <a:cubicBezTo>
                    <a:pt x="2028" y="437"/>
                    <a:pt x="1591" y="0"/>
                    <a:pt x="1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5"/>
            <p:cNvSpPr/>
            <p:nvPr/>
          </p:nvSpPr>
          <p:spPr>
            <a:xfrm>
              <a:off x="7117713" y="3345875"/>
              <a:ext cx="80450" cy="47225"/>
            </a:xfrm>
            <a:custGeom>
              <a:avLst/>
              <a:gdLst/>
              <a:ahLst/>
              <a:cxnLst/>
              <a:rect l="l" t="t" r="r" b="b"/>
              <a:pathLst>
                <a:path w="3218" h="1889" extrusionOk="0">
                  <a:moveTo>
                    <a:pt x="805" y="1"/>
                  </a:moveTo>
                  <a:cubicBezTo>
                    <a:pt x="368" y="1"/>
                    <a:pt x="1" y="368"/>
                    <a:pt x="1" y="735"/>
                  </a:cubicBezTo>
                  <a:lnTo>
                    <a:pt x="1" y="1889"/>
                  </a:lnTo>
                  <a:lnTo>
                    <a:pt x="3217" y="1889"/>
                  </a:lnTo>
                  <a:lnTo>
                    <a:pt x="3217" y="735"/>
                  </a:lnTo>
                  <a:cubicBezTo>
                    <a:pt x="3217" y="368"/>
                    <a:pt x="2850" y="1"/>
                    <a:pt x="24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5"/>
            <p:cNvSpPr/>
            <p:nvPr/>
          </p:nvSpPr>
          <p:spPr>
            <a:xfrm>
              <a:off x="7314388" y="35368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44" y="0"/>
                  </a:moveTo>
                  <a:cubicBezTo>
                    <a:pt x="437" y="0"/>
                    <a:pt x="0" y="437"/>
                    <a:pt x="0" y="962"/>
                  </a:cubicBezTo>
                  <a:cubicBezTo>
                    <a:pt x="0" y="1539"/>
                    <a:pt x="437" y="1976"/>
                    <a:pt x="944" y="1976"/>
                  </a:cubicBezTo>
                  <a:cubicBezTo>
                    <a:pt x="1539" y="1976"/>
                    <a:pt x="1976" y="1539"/>
                    <a:pt x="1976" y="962"/>
                  </a:cubicBezTo>
                  <a:cubicBezTo>
                    <a:pt x="1976" y="437"/>
                    <a:pt x="1539" y="0"/>
                    <a:pt x="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5"/>
            <p:cNvSpPr/>
            <p:nvPr/>
          </p:nvSpPr>
          <p:spPr>
            <a:xfrm>
              <a:off x="7248838" y="32820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1"/>
                  </a:moveTo>
                  <a:cubicBezTo>
                    <a:pt x="297" y="1"/>
                    <a:pt x="157" y="70"/>
                    <a:pt x="70" y="140"/>
                  </a:cubicBezTo>
                  <a:cubicBezTo>
                    <a:pt x="0" y="228"/>
                    <a:pt x="0" y="298"/>
                    <a:pt x="0" y="368"/>
                  </a:cubicBezTo>
                  <a:cubicBezTo>
                    <a:pt x="0" y="508"/>
                    <a:pt x="0" y="577"/>
                    <a:pt x="70" y="665"/>
                  </a:cubicBezTo>
                  <a:cubicBezTo>
                    <a:pt x="157" y="735"/>
                    <a:pt x="297" y="805"/>
                    <a:pt x="367" y="805"/>
                  </a:cubicBezTo>
                  <a:cubicBezTo>
                    <a:pt x="507" y="805"/>
                    <a:pt x="594" y="735"/>
                    <a:pt x="664" y="665"/>
                  </a:cubicBezTo>
                  <a:cubicBezTo>
                    <a:pt x="734" y="577"/>
                    <a:pt x="804" y="508"/>
                    <a:pt x="804" y="368"/>
                  </a:cubicBezTo>
                  <a:cubicBezTo>
                    <a:pt x="804" y="298"/>
                    <a:pt x="734" y="228"/>
                    <a:pt x="664" y="140"/>
                  </a:cubicBezTo>
                  <a:cubicBezTo>
                    <a:pt x="594" y="70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5"/>
            <p:cNvSpPr/>
            <p:nvPr/>
          </p:nvSpPr>
          <p:spPr>
            <a:xfrm>
              <a:off x="6903138" y="3282075"/>
              <a:ext cx="507850" cy="508300"/>
            </a:xfrm>
            <a:custGeom>
              <a:avLst/>
              <a:gdLst/>
              <a:ahLst/>
              <a:cxnLst/>
              <a:rect l="l" t="t" r="r" b="b"/>
              <a:pathLst>
                <a:path w="20314" h="20332" extrusionOk="0">
                  <a:moveTo>
                    <a:pt x="2255" y="1"/>
                  </a:moveTo>
                  <a:cubicBezTo>
                    <a:pt x="1014" y="1"/>
                    <a:pt x="0" y="1014"/>
                    <a:pt x="0" y="2326"/>
                  </a:cubicBezTo>
                  <a:lnTo>
                    <a:pt x="0" y="18059"/>
                  </a:lnTo>
                  <a:cubicBezTo>
                    <a:pt x="0" y="19300"/>
                    <a:pt x="1014" y="20331"/>
                    <a:pt x="2255" y="20331"/>
                  </a:cubicBezTo>
                  <a:lnTo>
                    <a:pt x="18059" y="20331"/>
                  </a:lnTo>
                  <a:cubicBezTo>
                    <a:pt x="19300" y="20331"/>
                    <a:pt x="20314" y="19300"/>
                    <a:pt x="20314" y="18059"/>
                  </a:cubicBezTo>
                  <a:lnTo>
                    <a:pt x="20314" y="2326"/>
                  </a:lnTo>
                  <a:cubicBezTo>
                    <a:pt x="20314" y="1014"/>
                    <a:pt x="19300" y="1"/>
                    <a:pt x="18059" y="1"/>
                  </a:cubicBezTo>
                  <a:lnTo>
                    <a:pt x="15803" y="1"/>
                  </a:lnTo>
                  <a:cubicBezTo>
                    <a:pt x="15576" y="1"/>
                    <a:pt x="15436" y="140"/>
                    <a:pt x="15436" y="368"/>
                  </a:cubicBezTo>
                  <a:cubicBezTo>
                    <a:pt x="15436" y="577"/>
                    <a:pt x="15576" y="805"/>
                    <a:pt x="15803" y="805"/>
                  </a:cubicBezTo>
                  <a:lnTo>
                    <a:pt x="18059" y="805"/>
                  </a:lnTo>
                  <a:cubicBezTo>
                    <a:pt x="18863" y="805"/>
                    <a:pt x="19509" y="1452"/>
                    <a:pt x="19509" y="2326"/>
                  </a:cubicBezTo>
                  <a:lnTo>
                    <a:pt x="19509" y="18059"/>
                  </a:lnTo>
                  <a:cubicBezTo>
                    <a:pt x="19509" y="18863"/>
                    <a:pt x="18863" y="19527"/>
                    <a:pt x="18059" y="19527"/>
                  </a:cubicBezTo>
                  <a:lnTo>
                    <a:pt x="2255" y="19527"/>
                  </a:lnTo>
                  <a:cubicBezTo>
                    <a:pt x="1451" y="19527"/>
                    <a:pt x="787" y="18863"/>
                    <a:pt x="787" y="18059"/>
                  </a:cubicBezTo>
                  <a:lnTo>
                    <a:pt x="787" y="2326"/>
                  </a:lnTo>
                  <a:cubicBezTo>
                    <a:pt x="787" y="1452"/>
                    <a:pt x="1451" y="805"/>
                    <a:pt x="2255" y="805"/>
                  </a:cubicBezTo>
                  <a:lnTo>
                    <a:pt x="12307" y="805"/>
                  </a:lnTo>
                  <a:cubicBezTo>
                    <a:pt x="12587" y="805"/>
                    <a:pt x="12744" y="577"/>
                    <a:pt x="12744" y="368"/>
                  </a:cubicBezTo>
                  <a:cubicBezTo>
                    <a:pt x="12744" y="140"/>
                    <a:pt x="12587" y="1"/>
                    <a:pt x="123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5"/>
            <p:cNvSpPr/>
            <p:nvPr/>
          </p:nvSpPr>
          <p:spPr>
            <a:xfrm>
              <a:off x="6999288" y="3334950"/>
              <a:ext cx="373675" cy="360575"/>
            </a:xfrm>
            <a:custGeom>
              <a:avLst/>
              <a:gdLst/>
              <a:ahLst/>
              <a:cxnLst/>
              <a:rect l="l" t="t" r="r" b="b"/>
              <a:pathLst>
                <a:path w="14947" h="14423" extrusionOk="0">
                  <a:moveTo>
                    <a:pt x="7150" y="805"/>
                  </a:moveTo>
                  <a:cubicBezTo>
                    <a:pt x="7360" y="805"/>
                    <a:pt x="7517" y="1015"/>
                    <a:pt x="7517" y="1172"/>
                  </a:cubicBezTo>
                  <a:lnTo>
                    <a:pt x="7517" y="1889"/>
                  </a:lnTo>
                  <a:cubicBezTo>
                    <a:pt x="7150" y="1819"/>
                    <a:pt x="6783" y="1749"/>
                    <a:pt x="6346" y="1749"/>
                  </a:cubicBezTo>
                  <a:cubicBezTo>
                    <a:pt x="5909" y="1749"/>
                    <a:pt x="5542" y="1819"/>
                    <a:pt x="5175" y="1889"/>
                  </a:cubicBezTo>
                  <a:lnTo>
                    <a:pt x="5175" y="1172"/>
                  </a:lnTo>
                  <a:cubicBezTo>
                    <a:pt x="5175" y="1015"/>
                    <a:pt x="5332" y="805"/>
                    <a:pt x="5542" y="805"/>
                  </a:cubicBezTo>
                  <a:close/>
                  <a:moveTo>
                    <a:pt x="8304" y="1522"/>
                  </a:moveTo>
                  <a:cubicBezTo>
                    <a:pt x="11083" y="2396"/>
                    <a:pt x="13041" y="4878"/>
                    <a:pt x="13199" y="7728"/>
                  </a:cubicBezTo>
                  <a:cubicBezTo>
                    <a:pt x="12971" y="7797"/>
                    <a:pt x="12832" y="7867"/>
                    <a:pt x="12674" y="8007"/>
                  </a:cubicBezTo>
                  <a:cubicBezTo>
                    <a:pt x="12604" y="5245"/>
                    <a:pt x="10786" y="2920"/>
                    <a:pt x="8304" y="2116"/>
                  </a:cubicBezTo>
                  <a:lnTo>
                    <a:pt x="8304" y="1522"/>
                  </a:lnTo>
                  <a:close/>
                  <a:moveTo>
                    <a:pt x="13548" y="8444"/>
                  </a:moveTo>
                  <a:cubicBezTo>
                    <a:pt x="13915" y="8444"/>
                    <a:pt x="14143" y="8741"/>
                    <a:pt x="14143" y="9039"/>
                  </a:cubicBezTo>
                  <a:cubicBezTo>
                    <a:pt x="14143" y="9388"/>
                    <a:pt x="13915" y="9685"/>
                    <a:pt x="13548" y="9685"/>
                  </a:cubicBezTo>
                  <a:cubicBezTo>
                    <a:pt x="13269" y="9685"/>
                    <a:pt x="12971" y="9388"/>
                    <a:pt x="12971" y="9039"/>
                  </a:cubicBezTo>
                  <a:cubicBezTo>
                    <a:pt x="12971" y="8741"/>
                    <a:pt x="13269" y="8444"/>
                    <a:pt x="13548" y="8444"/>
                  </a:cubicBezTo>
                  <a:close/>
                  <a:moveTo>
                    <a:pt x="6346" y="2553"/>
                  </a:moveTo>
                  <a:cubicBezTo>
                    <a:pt x="9405" y="2553"/>
                    <a:pt x="11888" y="5018"/>
                    <a:pt x="11888" y="8077"/>
                  </a:cubicBezTo>
                  <a:cubicBezTo>
                    <a:pt x="11888" y="11136"/>
                    <a:pt x="9405" y="13619"/>
                    <a:pt x="6346" y="13619"/>
                  </a:cubicBezTo>
                  <a:cubicBezTo>
                    <a:pt x="3287" y="13619"/>
                    <a:pt x="804" y="11136"/>
                    <a:pt x="804" y="8077"/>
                  </a:cubicBezTo>
                  <a:cubicBezTo>
                    <a:pt x="804" y="5018"/>
                    <a:pt x="3287" y="2553"/>
                    <a:pt x="6346" y="2553"/>
                  </a:cubicBezTo>
                  <a:close/>
                  <a:moveTo>
                    <a:pt x="5542" y="1"/>
                  </a:moveTo>
                  <a:cubicBezTo>
                    <a:pt x="4895" y="1"/>
                    <a:pt x="4371" y="578"/>
                    <a:pt x="4371" y="1172"/>
                  </a:cubicBezTo>
                  <a:lnTo>
                    <a:pt x="4371" y="2116"/>
                  </a:lnTo>
                  <a:cubicBezTo>
                    <a:pt x="1836" y="2920"/>
                    <a:pt x="0" y="5315"/>
                    <a:pt x="0" y="8077"/>
                  </a:cubicBezTo>
                  <a:cubicBezTo>
                    <a:pt x="0" y="11573"/>
                    <a:pt x="2850" y="14423"/>
                    <a:pt x="6346" y="14423"/>
                  </a:cubicBezTo>
                  <a:cubicBezTo>
                    <a:pt x="9178" y="14423"/>
                    <a:pt x="11660" y="12447"/>
                    <a:pt x="12394" y="9825"/>
                  </a:cubicBezTo>
                  <a:cubicBezTo>
                    <a:pt x="12674" y="10192"/>
                    <a:pt x="13041" y="10420"/>
                    <a:pt x="13548" y="10420"/>
                  </a:cubicBezTo>
                  <a:cubicBezTo>
                    <a:pt x="14352" y="10420"/>
                    <a:pt x="14947" y="9825"/>
                    <a:pt x="14947" y="9039"/>
                  </a:cubicBezTo>
                  <a:cubicBezTo>
                    <a:pt x="14947" y="8444"/>
                    <a:pt x="14510" y="7937"/>
                    <a:pt x="13915" y="7728"/>
                  </a:cubicBezTo>
                  <a:cubicBezTo>
                    <a:pt x="13845" y="6119"/>
                    <a:pt x="13269" y="4581"/>
                    <a:pt x="12325" y="3357"/>
                  </a:cubicBezTo>
                  <a:cubicBezTo>
                    <a:pt x="11223" y="2046"/>
                    <a:pt x="9842" y="1085"/>
                    <a:pt x="8234" y="648"/>
                  </a:cubicBezTo>
                  <a:cubicBezTo>
                    <a:pt x="8024" y="298"/>
                    <a:pt x="7657" y="1"/>
                    <a:pt x="7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5"/>
            <p:cNvSpPr/>
            <p:nvPr/>
          </p:nvSpPr>
          <p:spPr>
            <a:xfrm>
              <a:off x="7121638" y="3500600"/>
              <a:ext cx="72575" cy="73000"/>
            </a:xfrm>
            <a:custGeom>
              <a:avLst/>
              <a:gdLst/>
              <a:ahLst/>
              <a:cxnLst/>
              <a:rect l="l" t="t" r="r" b="b"/>
              <a:pathLst>
                <a:path w="2903" h="2920" extrusionOk="0">
                  <a:moveTo>
                    <a:pt x="1452" y="804"/>
                  </a:moveTo>
                  <a:cubicBezTo>
                    <a:pt x="1819" y="804"/>
                    <a:pt x="2099" y="1102"/>
                    <a:pt x="2099" y="1451"/>
                  </a:cubicBezTo>
                  <a:cubicBezTo>
                    <a:pt x="2099" y="1818"/>
                    <a:pt x="1819" y="2115"/>
                    <a:pt x="1452" y="2115"/>
                  </a:cubicBezTo>
                  <a:cubicBezTo>
                    <a:pt x="1085" y="2115"/>
                    <a:pt x="788" y="1818"/>
                    <a:pt x="788" y="1451"/>
                  </a:cubicBezTo>
                  <a:cubicBezTo>
                    <a:pt x="788" y="1102"/>
                    <a:pt x="1085" y="804"/>
                    <a:pt x="1452" y="804"/>
                  </a:cubicBezTo>
                  <a:close/>
                  <a:moveTo>
                    <a:pt x="1452" y="0"/>
                  </a:moveTo>
                  <a:cubicBezTo>
                    <a:pt x="648" y="0"/>
                    <a:pt x="1" y="664"/>
                    <a:pt x="1" y="1451"/>
                  </a:cubicBezTo>
                  <a:cubicBezTo>
                    <a:pt x="1" y="2255"/>
                    <a:pt x="648" y="2920"/>
                    <a:pt x="1452" y="2920"/>
                  </a:cubicBezTo>
                  <a:cubicBezTo>
                    <a:pt x="2256" y="2920"/>
                    <a:pt x="2903" y="2255"/>
                    <a:pt x="2903" y="1451"/>
                  </a:cubicBezTo>
                  <a:cubicBezTo>
                    <a:pt x="2903" y="664"/>
                    <a:pt x="2256" y="0"/>
                    <a:pt x="1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5"/>
            <p:cNvSpPr/>
            <p:nvPr/>
          </p:nvSpPr>
          <p:spPr>
            <a:xfrm>
              <a:off x="6955588" y="3717350"/>
              <a:ext cx="113200" cy="20150"/>
            </a:xfrm>
            <a:custGeom>
              <a:avLst/>
              <a:gdLst/>
              <a:ahLst/>
              <a:cxnLst/>
              <a:rect l="l" t="t" r="r" b="b"/>
              <a:pathLst>
                <a:path w="4528" h="806" extrusionOk="0">
                  <a:moveTo>
                    <a:pt x="437" y="1"/>
                  </a:moveTo>
                  <a:cubicBezTo>
                    <a:pt x="227" y="1"/>
                    <a:pt x="0" y="211"/>
                    <a:pt x="0" y="438"/>
                  </a:cubicBezTo>
                  <a:cubicBezTo>
                    <a:pt x="0" y="648"/>
                    <a:pt x="227" y="805"/>
                    <a:pt x="437" y="805"/>
                  </a:cubicBezTo>
                  <a:lnTo>
                    <a:pt x="4091" y="805"/>
                  </a:lnTo>
                  <a:cubicBezTo>
                    <a:pt x="4300" y="805"/>
                    <a:pt x="4528" y="648"/>
                    <a:pt x="4528" y="438"/>
                  </a:cubicBezTo>
                  <a:cubicBezTo>
                    <a:pt x="4528" y="211"/>
                    <a:pt x="4300" y="1"/>
                    <a:pt x="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5"/>
            <p:cNvSpPr/>
            <p:nvPr/>
          </p:nvSpPr>
          <p:spPr>
            <a:xfrm>
              <a:off x="7084938" y="371735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38" y="1"/>
                  </a:moveTo>
                  <a:cubicBezTo>
                    <a:pt x="298" y="1"/>
                    <a:pt x="228" y="71"/>
                    <a:pt x="158" y="141"/>
                  </a:cubicBezTo>
                  <a:cubicBezTo>
                    <a:pt x="70" y="211"/>
                    <a:pt x="1" y="298"/>
                    <a:pt x="1" y="438"/>
                  </a:cubicBezTo>
                  <a:cubicBezTo>
                    <a:pt x="1" y="508"/>
                    <a:pt x="70" y="648"/>
                    <a:pt x="158" y="735"/>
                  </a:cubicBezTo>
                  <a:cubicBezTo>
                    <a:pt x="228" y="805"/>
                    <a:pt x="298" y="805"/>
                    <a:pt x="438" y="805"/>
                  </a:cubicBezTo>
                  <a:cubicBezTo>
                    <a:pt x="507" y="805"/>
                    <a:pt x="595" y="805"/>
                    <a:pt x="665" y="735"/>
                  </a:cubicBezTo>
                  <a:cubicBezTo>
                    <a:pt x="735" y="648"/>
                    <a:pt x="805" y="508"/>
                    <a:pt x="805" y="438"/>
                  </a:cubicBezTo>
                  <a:cubicBezTo>
                    <a:pt x="805" y="298"/>
                    <a:pt x="735" y="211"/>
                    <a:pt x="665" y="141"/>
                  </a:cubicBezTo>
                  <a:cubicBezTo>
                    <a:pt x="595" y="71"/>
                    <a:pt x="507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6" name="Google Shape;2596;p55"/>
          <p:cNvGrpSpPr/>
          <p:nvPr/>
        </p:nvGrpSpPr>
        <p:grpSpPr>
          <a:xfrm>
            <a:off x="6950338" y="4014100"/>
            <a:ext cx="413450" cy="508300"/>
            <a:chOff x="6950338" y="4014100"/>
            <a:chExt cx="413450" cy="508300"/>
          </a:xfrm>
        </p:grpSpPr>
        <p:sp>
          <p:nvSpPr>
            <p:cNvPr id="2597" name="Google Shape;2597;p55"/>
            <p:cNvSpPr/>
            <p:nvPr/>
          </p:nvSpPr>
          <p:spPr>
            <a:xfrm>
              <a:off x="6959513" y="4263650"/>
              <a:ext cx="395100" cy="249575"/>
            </a:xfrm>
            <a:custGeom>
              <a:avLst/>
              <a:gdLst/>
              <a:ahLst/>
              <a:cxnLst/>
              <a:rect l="l" t="t" r="r" b="b"/>
              <a:pathLst>
                <a:path w="15804" h="9983" extrusionOk="0">
                  <a:moveTo>
                    <a:pt x="5315" y="1"/>
                  </a:moveTo>
                  <a:cubicBezTo>
                    <a:pt x="2395" y="1"/>
                    <a:pt x="0" y="2396"/>
                    <a:pt x="0" y="5315"/>
                  </a:cubicBezTo>
                  <a:lnTo>
                    <a:pt x="0" y="9982"/>
                  </a:lnTo>
                  <a:lnTo>
                    <a:pt x="15804" y="9982"/>
                  </a:lnTo>
                  <a:lnTo>
                    <a:pt x="15804" y="5315"/>
                  </a:lnTo>
                  <a:cubicBezTo>
                    <a:pt x="15804" y="2396"/>
                    <a:pt x="13391" y="1"/>
                    <a:pt x="10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5"/>
            <p:cNvSpPr/>
            <p:nvPr/>
          </p:nvSpPr>
          <p:spPr>
            <a:xfrm>
              <a:off x="7136063" y="4267150"/>
              <a:ext cx="96625" cy="100100"/>
            </a:xfrm>
            <a:custGeom>
              <a:avLst/>
              <a:gdLst/>
              <a:ahLst/>
              <a:cxnLst/>
              <a:rect l="l" t="t" r="r" b="b"/>
              <a:pathLst>
                <a:path w="3865" h="4004" extrusionOk="0">
                  <a:moveTo>
                    <a:pt x="1" y="0"/>
                  </a:moveTo>
                  <a:lnTo>
                    <a:pt x="1959" y="4004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5"/>
            <p:cNvSpPr/>
            <p:nvPr/>
          </p:nvSpPr>
          <p:spPr>
            <a:xfrm>
              <a:off x="7125138" y="4028525"/>
              <a:ext cx="121975" cy="231650"/>
            </a:xfrm>
            <a:custGeom>
              <a:avLst/>
              <a:gdLst/>
              <a:ahLst/>
              <a:cxnLst/>
              <a:rect l="l" t="t" r="r" b="b"/>
              <a:pathLst>
                <a:path w="4879" h="9266" extrusionOk="0">
                  <a:moveTo>
                    <a:pt x="2396" y="1"/>
                  </a:moveTo>
                  <a:cubicBezTo>
                    <a:pt x="1015" y="525"/>
                    <a:pt x="1" y="1836"/>
                    <a:pt x="1" y="3427"/>
                  </a:cubicBezTo>
                  <a:lnTo>
                    <a:pt x="1" y="5839"/>
                  </a:lnTo>
                  <a:cubicBezTo>
                    <a:pt x="1" y="7430"/>
                    <a:pt x="1015" y="8741"/>
                    <a:pt x="2396" y="9266"/>
                  </a:cubicBezTo>
                  <a:cubicBezTo>
                    <a:pt x="3864" y="8741"/>
                    <a:pt x="4878" y="7430"/>
                    <a:pt x="4878" y="5839"/>
                  </a:cubicBezTo>
                  <a:lnTo>
                    <a:pt x="4878" y="3427"/>
                  </a:lnTo>
                  <a:cubicBezTo>
                    <a:pt x="4878" y="1836"/>
                    <a:pt x="3864" y="525"/>
                    <a:pt x="2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7156163" y="4110700"/>
              <a:ext cx="50725" cy="58150"/>
            </a:xfrm>
            <a:custGeom>
              <a:avLst/>
              <a:gdLst/>
              <a:ahLst/>
              <a:cxnLst/>
              <a:rect l="l" t="t" r="r" b="b"/>
              <a:pathLst>
                <a:path w="2029" h="2326" extrusionOk="0">
                  <a:moveTo>
                    <a:pt x="1085" y="0"/>
                  </a:moveTo>
                  <a:cubicBezTo>
                    <a:pt x="508" y="0"/>
                    <a:pt x="1" y="437"/>
                    <a:pt x="1" y="1084"/>
                  </a:cubicBezTo>
                  <a:lnTo>
                    <a:pt x="1" y="1241"/>
                  </a:lnTo>
                  <a:cubicBezTo>
                    <a:pt x="1" y="1818"/>
                    <a:pt x="508" y="2325"/>
                    <a:pt x="1085" y="2325"/>
                  </a:cubicBezTo>
                  <a:lnTo>
                    <a:pt x="1819" y="2325"/>
                  </a:lnTo>
                  <a:cubicBezTo>
                    <a:pt x="1889" y="2325"/>
                    <a:pt x="1959" y="2325"/>
                    <a:pt x="2029" y="2255"/>
                  </a:cubicBezTo>
                  <a:cubicBezTo>
                    <a:pt x="1592" y="2115"/>
                    <a:pt x="1242" y="1748"/>
                    <a:pt x="1242" y="1241"/>
                  </a:cubicBezTo>
                  <a:lnTo>
                    <a:pt x="1242" y="1084"/>
                  </a:lnTo>
                  <a:cubicBezTo>
                    <a:pt x="1242" y="577"/>
                    <a:pt x="1592" y="140"/>
                    <a:pt x="2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7187213" y="4110700"/>
              <a:ext cx="41525" cy="56400"/>
            </a:xfrm>
            <a:custGeom>
              <a:avLst/>
              <a:gdLst/>
              <a:ahLst/>
              <a:cxnLst/>
              <a:rect l="l" t="t" r="r" b="b"/>
              <a:pathLst>
                <a:path w="1661" h="2256" extrusionOk="0">
                  <a:moveTo>
                    <a:pt x="787" y="0"/>
                  </a:moveTo>
                  <a:cubicBezTo>
                    <a:pt x="350" y="140"/>
                    <a:pt x="0" y="577"/>
                    <a:pt x="0" y="1084"/>
                  </a:cubicBezTo>
                  <a:lnTo>
                    <a:pt x="0" y="1241"/>
                  </a:lnTo>
                  <a:cubicBezTo>
                    <a:pt x="0" y="1748"/>
                    <a:pt x="350" y="2115"/>
                    <a:pt x="787" y="2255"/>
                  </a:cubicBezTo>
                  <a:cubicBezTo>
                    <a:pt x="1311" y="2115"/>
                    <a:pt x="1661" y="1748"/>
                    <a:pt x="1661" y="1241"/>
                  </a:cubicBezTo>
                  <a:lnTo>
                    <a:pt x="1661" y="1084"/>
                  </a:lnTo>
                  <a:cubicBezTo>
                    <a:pt x="1661" y="577"/>
                    <a:pt x="1311" y="140"/>
                    <a:pt x="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7114213" y="4110700"/>
              <a:ext cx="41975" cy="56400"/>
            </a:xfrm>
            <a:custGeom>
              <a:avLst/>
              <a:gdLst/>
              <a:ahLst/>
              <a:cxnLst/>
              <a:rect l="l" t="t" r="r" b="b"/>
              <a:pathLst>
                <a:path w="1679" h="2256" extrusionOk="0">
                  <a:moveTo>
                    <a:pt x="875" y="0"/>
                  </a:moveTo>
                  <a:cubicBezTo>
                    <a:pt x="368" y="140"/>
                    <a:pt x="1" y="577"/>
                    <a:pt x="1" y="1084"/>
                  </a:cubicBezTo>
                  <a:lnTo>
                    <a:pt x="1" y="1241"/>
                  </a:lnTo>
                  <a:cubicBezTo>
                    <a:pt x="1" y="1748"/>
                    <a:pt x="368" y="2185"/>
                    <a:pt x="875" y="2255"/>
                  </a:cubicBezTo>
                  <a:cubicBezTo>
                    <a:pt x="1382" y="2185"/>
                    <a:pt x="1679" y="1748"/>
                    <a:pt x="1679" y="1241"/>
                  </a:cubicBezTo>
                  <a:lnTo>
                    <a:pt x="1679" y="1084"/>
                  </a:lnTo>
                  <a:cubicBezTo>
                    <a:pt x="1679" y="577"/>
                    <a:pt x="1382" y="140"/>
                    <a:pt x="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6950338" y="444195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367" y="1"/>
                  </a:moveTo>
                  <a:cubicBezTo>
                    <a:pt x="297" y="1"/>
                    <a:pt x="140" y="1"/>
                    <a:pt x="70" y="71"/>
                  </a:cubicBezTo>
                  <a:cubicBezTo>
                    <a:pt x="0" y="158"/>
                    <a:pt x="0" y="298"/>
                    <a:pt x="0" y="368"/>
                  </a:cubicBezTo>
                  <a:cubicBezTo>
                    <a:pt x="0" y="508"/>
                    <a:pt x="0" y="595"/>
                    <a:pt x="70" y="665"/>
                  </a:cubicBezTo>
                  <a:cubicBezTo>
                    <a:pt x="140" y="735"/>
                    <a:pt x="297" y="805"/>
                    <a:pt x="367" y="805"/>
                  </a:cubicBezTo>
                  <a:cubicBezTo>
                    <a:pt x="507" y="805"/>
                    <a:pt x="577" y="735"/>
                    <a:pt x="647" y="665"/>
                  </a:cubicBezTo>
                  <a:cubicBezTo>
                    <a:pt x="735" y="595"/>
                    <a:pt x="804" y="508"/>
                    <a:pt x="804" y="368"/>
                  </a:cubicBezTo>
                  <a:cubicBezTo>
                    <a:pt x="804" y="298"/>
                    <a:pt x="735" y="158"/>
                    <a:pt x="647" y="71"/>
                  </a:cubicBezTo>
                  <a:cubicBezTo>
                    <a:pt x="577" y="1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5"/>
            <p:cNvSpPr/>
            <p:nvPr/>
          </p:nvSpPr>
          <p:spPr>
            <a:xfrm>
              <a:off x="6950338" y="4014100"/>
              <a:ext cx="413450" cy="508300"/>
            </a:xfrm>
            <a:custGeom>
              <a:avLst/>
              <a:gdLst/>
              <a:ahLst/>
              <a:cxnLst/>
              <a:rect l="l" t="t" r="r" b="b"/>
              <a:pathLst>
                <a:path w="16538" h="20332" extrusionOk="0">
                  <a:moveTo>
                    <a:pt x="8234" y="805"/>
                  </a:moveTo>
                  <a:cubicBezTo>
                    <a:pt x="10052" y="805"/>
                    <a:pt x="11503" y="2256"/>
                    <a:pt x="11503" y="4004"/>
                  </a:cubicBezTo>
                  <a:lnTo>
                    <a:pt x="11503" y="4668"/>
                  </a:lnTo>
                  <a:cubicBezTo>
                    <a:pt x="11363" y="3934"/>
                    <a:pt x="10699" y="3427"/>
                    <a:pt x="10052" y="3427"/>
                  </a:cubicBezTo>
                  <a:lnTo>
                    <a:pt x="9318" y="3427"/>
                  </a:lnTo>
                  <a:cubicBezTo>
                    <a:pt x="8951" y="3427"/>
                    <a:pt x="8514" y="3637"/>
                    <a:pt x="8234" y="3934"/>
                  </a:cubicBezTo>
                  <a:cubicBezTo>
                    <a:pt x="8007" y="3637"/>
                    <a:pt x="7570" y="3427"/>
                    <a:pt x="7203" y="3427"/>
                  </a:cubicBezTo>
                  <a:lnTo>
                    <a:pt x="6486" y="3427"/>
                  </a:lnTo>
                  <a:cubicBezTo>
                    <a:pt x="5822" y="3427"/>
                    <a:pt x="5175" y="3934"/>
                    <a:pt x="5017" y="4668"/>
                  </a:cubicBezTo>
                  <a:lnTo>
                    <a:pt x="5017" y="4004"/>
                  </a:lnTo>
                  <a:cubicBezTo>
                    <a:pt x="5017" y="2256"/>
                    <a:pt x="6486" y="805"/>
                    <a:pt x="8234" y="805"/>
                  </a:cubicBezTo>
                  <a:close/>
                  <a:moveTo>
                    <a:pt x="4884" y="1502"/>
                  </a:moveTo>
                  <a:cubicBezTo>
                    <a:pt x="4963" y="1502"/>
                    <a:pt x="5037" y="1513"/>
                    <a:pt x="5105" y="1539"/>
                  </a:cubicBezTo>
                  <a:cubicBezTo>
                    <a:pt x="4580" y="2186"/>
                    <a:pt x="4231" y="3060"/>
                    <a:pt x="4231" y="4004"/>
                  </a:cubicBezTo>
                  <a:lnTo>
                    <a:pt x="4231" y="5752"/>
                  </a:lnTo>
                  <a:cubicBezTo>
                    <a:pt x="4231" y="5682"/>
                    <a:pt x="4231" y="5682"/>
                    <a:pt x="4143" y="5682"/>
                  </a:cubicBezTo>
                  <a:cubicBezTo>
                    <a:pt x="3794" y="5612"/>
                    <a:pt x="3497" y="5385"/>
                    <a:pt x="3357" y="5105"/>
                  </a:cubicBezTo>
                  <a:cubicBezTo>
                    <a:pt x="3129" y="4808"/>
                    <a:pt x="3060" y="4441"/>
                    <a:pt x="3129" y="4074"/>
                  </a:cubicBezTo>
                  <a:cubicBezTo>
                    <a:pt x="3199" y="3724"/>
                    <a:pt x="3427" y="3427"/>
                    <a:pt x="3706" y="3287"/>
                  </a:cubicBezTo>
                  <a:cubicBezTo>
                    <a:pt x="3864" y="3130"/>
                    <a:pt x="3934" y="2990"/>
                    <a:pt x="3864" y="2850"/>
                  </a:cubicBezTo>
                  <a:cubicBezTo>
                    <a:pt x="3794" y="2623"/>
                    <a:pt x="3794" y="2413"/>
                    <a:pt x="3794" y="2256"/>
                  </a:cubicBezTo>
                  <a:cubicBezTo>
                    <a:pt x="3934" y="1976"/>
                    <a:pt x="4073" y="1749"/>
                    <a:pt x="4301" y="1609"/>
                  </a:cubicBezTo>
                  <a:cubicBezTo>
                    <a:pt x="4497" y="1560"/>
                    <a:pt x="4701" y="1502"/>
                    <a:pt x="4884" y="1502"/>
                  </a:cubicBezTo>
                  <a:close/>
                  <a:moveTo>
                    <a:pt x="7203" y="4231"/>
                  </a:moveTo>
                  <a:cubicBezTo>
                    <a:pt x="7570" y="4231"/>
                    <a:pt x="7867" y="4598"/>
                    <a:pt x="7867" y="4948"/>
                  </a:cubicBezTo>
                  <a:lnTo>
                    <a:pt x="7867" y="5105"/>
                  </a:lnTo>
                  <a:cubicBezTo>
                    <a:pt x="7867" y="5472"/>
                    <a:pt x="7570" y="5752"/>
                    <a:pt x="7203" y="5752"/>
                  </a:cubicBezTo>
                  <a:lnTo>
                    <a:pt x="6486" y="5752"/>
                  </a:lnTo>
                  <a:cubicBezTo>
                    <a:pt x="6119" y="5752"/>
                    <a:pt x="5822" y="5472"/>
                    <a:pt x="5822" y="5105"/>
                  </a:cubicBezTo>
                  <a:lnTo>
                    <a:pt x="5822" y="4948"/>
                  </a:lnTo>
                  <a:cubicBezTo>
                    <a:pt x="5822" y="4598"/>
                    <a:pt x="6119" y="4231"/>
                    <a:pt x="6486" y="4231"/>
                  </a:cubicBezTo>
                  <a:close/>
                  <a:moveTo>
                    <a:pt x="10052" y="4231"/>
                  </a:moveTo>
                  <a:cubicBezTo>
                    <a:pt x="10419" y="4231"/>
                    <a:pt x="10699" y="4598"/>
                    <a:pt x="10699" y="4948"/>
                  </a:cubicBezTo>
                  <a:lnTo>
                    <a:pt x="10699" y="5105"/>
                  </a:lnTo>
                  <a:cubicBezTo>
                    <a:pt x="10699" y="5472"/>
                    <a:pt x="10419" y="5752"/>
                    <a:pt x="10052" y="5752"/>
                  </a:cubicBezTo>
                  <a:lnTo>
                    <a:pt x="9318" y="5752"/>
                  </a:lnTo>
                  <a:cubicBezTo>
                    <a:pt x="8951" y="5752"/>
                    <a:pt x="8671" y="5472"/>
                    <a:pt x="8671" y="5105"/>
                  </a:cubicBezTo>
                  <a:lnTo>
                    <a:pt x="8671" y="4948"/>
                  </a:lnTo>
                  <a:cubicBezTo>
                    <a:pt x="8671" y="4598"/>
                    <a:pt x="8951" y="4231"/>
                    <a:pt x="9318" y="4231"/>
                  </a:cubicBezTo>
                  <a:close/>
                  <a:moveTo>
                    <a:pt x="11650" y="1502"/>
                  </a:moveTo>
                  <a:cubicBezTo>
                    <a:pt x="11829" y="1502"/>
                    <a:pt x="12029" y="1560"/>
                    <a:pt x="12237" y="1609"/>
                  </a:cubicBezTo>
                  <a:cubicBezTo>
                    <a:pt x="12447" y="1749"/>
                    <a:pt x="12604" y="1976"/>
                    <a:pt x="12744" y="2256"/>
                  </a:cubicBezTo>
                  <a:cubicBezTo>
                    <a:pt x="12744" y="2413"/>
                    <a:pt x="12744" y="2623"/>
                    <a:pt x="12674" y="2850"/>
                  </a:cubicBezTo>
                  <a:cubicBezTo>
                    <a:pt x="12604" y="2990"/>
                    <a:pt x="12674" y="3130"/>
                    <a:pt x="12814" y="3287"/>
                  </a:cubicBezTo>
                  <a:cubicBezTo>
                    <a:pt x="13111" y="3427"/>
                    <a:pt x="13321" y="3724"/>
                    <a:pt x="13408" y="4074"/>
                  </a:cubicBezTo>
                  <a:cubicBezTo>
                    <a:pt x="13478" y="4441"/>
                    <a:pt x="13408" y="4808"/>
                    <a:pt x="13181" y="5105"/>
                  </a:cubicBezTo>
                  <a:cubicBezTo>
                    <a:pt x="13041" y="5385"/>
                    <a:pt x="12744" y="5612"/>
                    <a:pt x="12377" y="5682"/>
                  </a:cubicBezTo>
                  <a:cubicBezTo>
                    <a:pt x="12307" y="5682"/>
                    <a:pt x="12307" y="5682"/>
                    <a:pt x="12237" y="5752"/>
                  </a:cubicBezTo>
                  <a:lnTo>
                    <a:pt x="12237" y="4004"/>
                  </a:lnTo>
                  <a:cubicBezTo>
                    <a:pt x="12237" y="3060"/>
                    <a:pt x="11940" y="2186"/>
                    <a:pt x="11433" y="1539"/>
                  </a:cubicBezTo>
                  <a:cubicBezTo>
                    <a:pt x="11501" y="1513"/>
                    <a:pt x="11574" y="1502"/>
                    <a:pt x="11650" y="1502"/>
                  </a:cubicBezTo>
                  <a:close/>
                  <a:moveTo>
                    <a:pt x="11503" y="5385"/>
                  </a:moveTo>
                  <a:lnTo>
                    <a:pt x="11503" y="6416"/>
                  </a:lnTo>
                  <a:cubicBezTo>
                    <a:pt x="11503" y="8165"/>
                    <a:pt x="10052" y="9615"/>
                    <a:pt x="8234" y="9615"/>
                  </a:cubicBezTo>
                  <a:cubicBezTo>
                    <a:pt x="6486" y="9615"/>
                    <a:pt x="5017" y="8165"/>
                    <a:pt x="5017" y="6416"/>
                  </a:cubicBezTo>
                  <a:lnTo>
                    <a:pt x="5017" y="5385"/>
                  </a:lnTo>
                  <a:cubicBezTo>
                    <a:pt x="5175" y="6049"/>
                    <a:pt x="5822" y="6556"/>
                    <a:pt x="6486" y="6556"/>
                  </a:cubicBezTo>
                  <a:lnTo>
                    <a:pt x="7203" y="6556"/>
                  </a:lnTo>
                  <a:cubicBezTo>
                    <a:pt x="7570" y="6556"/>
                    <a:pt x="8007" y="6416"/>
                    <a:pt x="8234" y="6119"/>
                  </a:cubicBezTo>
                  <a:cubicBezTo>
                    <a:pt x="8514" y="6416"/>
                    <a:pt x="8951" y="6556"/>
                    <a:pt x="9318" y="6556"/>
                  </a:cubicBezTo>
                  <a:lnTo>
                    <a:pt x="10052" y="6556"/>
                  </a:lnTo>
                  <a:cubicBezTo>
                    <a:pt x="10699" y="6556"/>
                    <a:pt x="11363" y="6049"/>
                    <a:pt x="11503" y="5385"/>
                  </a:cubicBezTo>
                  <a:close/>
                  <a:moveTo>
                    <a:pt x="10699" y="10420"/>
                  </a:moveTo>
                  <a:lnTo>
                    <a:pt x="8234" y="15437"/>
                  </a:lnTo>
                  <a:lnTo>
                    <a:pt x="5822" y="10420"/>
                  </a:lnTo>
                  <a:close/>
                  <a:moveTo>
                    <a:pt x="4948" y="10490"/>
                  </a:moveTo>
                  <a:lnTo>
                    <a:pt x="7867" y="16468"/>
                  </a:lnTo>
                  <a:lnTo>
                    <a:pt x="7867" y="19527"/>
                  </a:lnTo>
                  <a:lnTo>
                    <a:pt x="7640" y="19527"/>
                  </a:lnTo>
                  <a:lnTo>
                    <a:pt x="4668" y="14056"/>
                  </a:lnTo>
                  <a:lnTo>
                    <a:pt x="5175" y="13409"/>
                  </a:lnTo>
                  <a:cubicBezTo>
                    <a:pt x="5315" y="13252"/>
                    <a:pt x="5315" y="13042"/>
                    <a:pt x="5175" y="12902"/>
                  </a:cubicBezTo>
                  <a:lnTo>
                    <a:pt x="3269" y="10996"/>
                  </a:lnTo>
                  <a:cubicBezTo>
                    <a:pt x="3794" y="10717"/>
                    <a:pt x="4371" y="10559"/>
                    <a:pt x="4948" y="10490"/>
                  </a:cubicBezTo>
                  <a:close/>
                  <a:moveTo>
                    <a:pt x="11573" y="10490"/>
                  </a:moveTo>
                  <a:cubicBezTo>
                    <a:pt x="12167" y="10559"/>
                    <a:pt x="12744" y="10717"/>
                    <a:pt x="13251" y="10996"/>
                  </a:cubicBezTo>
                  <a:lnTo>
                    <a:pt x="11363" y="12902"/>
                  </a:lnTo>
                  <a:cubicBezTo>
                    <a:pt x="11223" y="13042"/>
                    <a:pt x="11223" y="13252"/>
                    <a:pt x="11363" y="13409"/>
                  </a:cubicBezTo>
                  <a:lnTo>
                    <a:pt x="11870" y="14056"/>
                  </a:lnTo>
                  <a:lnTo>
                    <a:pt x="8881" y="19527"/>
                  </a:lnTo>
                  <a:lnTo>
                    <a:pt x="8671" y="19527"/>
                  </a:lnTo>
                  <a:lnTo>
                    <a:pt x="8671" y="16468"/>
                  </a:lnTo>
                  <a:lnTo>
                    <a:pt x="11573" y="10490"/>
                  </a:lnTo>
                  <a:close/>
                  <a:moveTo>
                    <a:pt x="13915" y="11434"/>
                  </a:moveTo>
                  <a:cubicBezTo>
                    <a:pt x="14999" y="12378"/>
                    <a:pt x="15734" y="13776"/>
                    <a:pt x="15734" y="15297"/>
                  </a:cubicBezTo>
                  <a:lnTo>
                    <a:pt x="15734" y="19527"/>
                  </a:lnTo>
                  <a:lnTo>
                    <a:pt x="14125" y="19527"/>
                  </a:lnTo>
                  <a:lnTo>
                    <a:pt x="14125" y="17115"/>
                  </a:lnTo>
                  <a:cubicBezTo>
                    <a:pt x="14125" y="16905"/>
                    <a:pt x="13985" y="16678"/>
                    <a:pt x="13758" y="16678"/>
                  </a:cubicBezTo>
                  <a:cubicBezTo>
                    <a:pt x="13548" y="16678"/>
                    <a:pt x="13321" y="16905"/>
                    <a:pt x="13321" y="17115"/>
                  </a:cubicBezTo>
                  <a:lnTo>
                    <a:pt x="13321" y="19527"/>
                  </a:lnTo>
                  <a:lnTo>
                    <a:pt x="9825" y="19527"/>
                  </a:lnTo>
                  <a:lnTo>
                    <a:pt x="12674" y="14213"/>
                  </a:lnTo>
                  <a:cubicBezTo>
                    <a:pt x="12744" y="14056"/>
                    <a:pt x="12744" y="13846"/>
                    <a:pt x="12604" y="13776"/>
                  </a:cubicBezTo>
                  <a:lnTo>
                    <a:pt x="12167" y="13182"/>
                  </a:lnTo>
                  <a:lnTo>
                    <a:pt x="13915" y="11434"/>
                  </a:lnTo>
                  <a:close/>
                  <a:moveTo>
                    <a:pt x="8234" y="1"/>
                  </a:moveTo>
                  <a:cubicBezTo>
                    <a:pt x="7360" y="1"/>
                    <a:pt x="6486" y="368"/>
                    <a:pt x="5752" y="875"/>
                  </a:cubicBezTo>
                  <a:cubicBezTo>
                    <a:pt x="5515" y="799"/>
                    <a:pt x="5191" y="718"/>
                    <a:pt x="4842" y="718"/>
                  </a:cubicBezTo>
                  <a:cubicBezTo>
                    <a:pt x="4545" y="718"/>
                    <a:pt x="4230" y="776"/>
                    <a:pt x="3934" y="945"/>
                  </a:cubicBezTo>
                  <a:cubicBezTo>
                    <a:pt x="3497" y="1172"/>
                    <a:pt x="3199" y="1539"/>
                    <a:pt x="3060" y="2046"/>
                  </a:cubicBezTo>
                  <a:cubicBezTo>
                    <a:pt x="2990" y="2256"/>
                    <a:pt x="2990" y="2483"/>
                    <a:pt x="2990" y="2763"/>
                  </a:cubicBezTo>
                  <a:cubicBezTo>
                    <a:pt x="2692" y="3060"/>
                    <a:pt x="2483" y="3497"/>
                    <a:pt x="2395" y="3934"/>
                  </a:cubicBezTo>
                  <a:cubicBezTo>
                    <a:pt x="2255" y="4441"/>
                    <a:pt x="2325" y="5035"/>
                    <a:pt x="2622" y="5542"/>
                  </a:cubicBezTo>
                  <a:cubicBezTo>
                    <a:pt x="2990" y="6049"/>
                    <a:pt x="3427" y="6346"/>
                    <a:pt x="4004" y="6486"/>
                  </a:cubicBezTo>
                  <a:cubicBezTo>
                    <a:pt x="4073" y="6486"/>
                    <a:pt x="4143" y="6486"/>
                    <a:pt x="4301" y="6556"/>
                  </a:cubicBezTo>
                  <a:cubicBezTo>
                    <a:pt x="4301" y="7797"/>
                    <a:pt x="4948" y="8881"/>
                    <a:pt x="5891" y="9615"/>
                  </a:cubicBezTo>
                  <a:lnTo>
                    <a:pt x="5682" y="9615"/>
                  </a:lnTo>
                  <a:cubicBezTo>
                    <a:pt x="2553" y="9615"/>
                    <a:pt x="0" y="12168"/>
                    <a:pt x="0" y="15297"/>
                  </a:cubicBezTo>
                  <a:lnTo>
                    <a:pt x="0" y="15874"/>
                  </a:lnTo>
                  <a:cubicBezTo>
                    <a:pt x="0" y="16101"/>
                    <a:pt x="140" y="16311"/>
                    <a:pt x="367" y="16311"/>
                  </a:cubicBezTo>
                  <a:cubicBezTo>
                    <a:pt x="577" y="16311"/>
                    <a:pt x="804" y="16101"/>
                    <a:pt x="804" y="15874"/>
                  </a:cubicBezTo>
                  <a:lnTo>
                    <a:pt x="804" y="15297"/>
                  </a:lnTo>
                  <a:cubicBezTo>
                    <a:pt x="804" y="13776"/>
                    <a:pt x="1521" y="12378"/>
                    <a:pt x="2622" y="11434"/>
                  </a:cubicBezTo>
                  <a:lnTo>
                    <a:pt x="4371" y="13182"/>
                  </a:lnTo>
                  <a:lnTo>
                    <a:pt x="3934" y="13776"/>
                  </a:lnTo>
                  <a:cubicBezTo>
                    <a:pt x="3794" y="13846"/>
                    <a:pt x="3794" y="14056"/>
                    <a:pt x="3864" y="14213"/>
                  </a:cubicBezTo>
                  <a:lnTo>
                    <a:pt x="6696" y="19527"/>
                  </a:lnTo>
                  <a:lnTo>
                    <a:pt x="3199" y="19527"/>
                  </a:lnTo>
                  <a:lnTo>
                    <a:pt x="3199" y="16398"/>
                  </a:lnTo>
                  <a:cubicBezTo>
                    <a:pt x="3199" y="16171"/>
                    <a:pt x="2990" y="15961"/>
                    <a:pt x="2762" y="15961"/>
                  </a:cubicBezTo>
                  <a:cubicBezTo>
                    <a:pt x="2553" y="15961"/>
                    <a:pt x="2395" y="16171"/>
                    <a:pt x="2395" y="16398"/>
                  </a:cubicBezTo>
                  <a:lnTo>
                    <a:pt x="2395" y="19527"/>
                  </a:lnTo>
                  <a:lnTo>
                    <a:pt x="804" y="19527"/>
                  </a:lnTo>
                  <a:lnTo>
                    <a:pt x="804" y="19160"/>
                  </a:lnTo>
                  <a:cubicBezTo>
                    <a:pt x="804" y="18933"/>
                    <a:pt x="577" y="18793"/>
                    <a:pt x="367" y="18793"/>
                  </a:cubicBezTo>
                  <a:cubicBezTo>
                    <a:pt x="140" y="18793"/>
                    <a:pt x="0" y="18933"/>
                    <a:pt x="0" y="19160"/>
                  </a:cubicBezTo>
                  <a:lnTo>
                    <a:pt x="0" y="19964"/>
                  </a:lnTo>
                  <a:cubicBezTo>
                    <a:pt x="0" y="20174"/>
                    <a:pt x="140" y="20331"/>
                    <a:pt x="367" y="20331"/>
                  </a:cubicBezTo>
                  <a:lnTo>
                    <a:pt x="16171" y="20331"/>
                  </a:lnTo>
                  <a:cubicBezTo>
                    <a:pt x="16380" y="20331"/>
                    <a:pt x="16538" y="20174"/>
                    <a:pt x="16538" y="19964"/>
                  </a:cubicBezTo>
                  <a:lnTo>
                    <a:pt x="16538" y="15297"/>
                  </a:lnTo>
                  <a:cubicBezTo>
                    <a:pt x="16538" y="12168"/>
                    <a:pt x="13985" y="9615"/>
                    <a:pt x="10856" y="9615"/>
                  </a:cubicBezTo>
                  <a:lnTo>
                    <a:pt x="10629" y="9615"/>
                  </a:lnTo>
                  <a:cubicBezTo>
                    <a:pt x="11573" y="8881"/>
                    <a:pt x="12237" y="7797"/>
                    <a:pt x="12237" y="6556"/>
                  </a:cubicBezTo>
                  <a:cubicBezTo>
                    <a:pt x="12377" y="6486"/>
                    <a:pt x="12447" y="6486"/>
                    <a:pt x="12534" y="6486"/>
                  </a:cubicBezTo>
                  <a:cubicBezTo>
                    <a:pt x="13111" y="6346"/>
                    <a:pt x="13548" y="6049"/>
                    <a:pt x="13915" y="5542"/>
                  </a:cubicBezTo>
                  <a:cubicBezTo>
                    <a:pt x="14195" y="5035"/>
                    <a:pt x="14283" y="4441"/>
                    <a:pt x="14125" y="3934"/>
                  </a:cubicBezTo>
                  <a:cubicBezTo>
                    <a:pt x="14055" y="3497"/>
                    <a:pt x="13846" y="3060"/>
                    <a:pt x="13478" y="2763"/>
                  </a:cubicBezTo>
                  <a:cubicBezTo>
                    <a:pt x="13548" y="2483"/>
                    <a:pt x="13548" y="2256"/>
                    <a:pt x="13478" y="2046"/>
                  </a:cubicBezTo>
                  <a:cubicBezTo>
                    <a:pt x="13321" y="1539"/>
                    <a:pt x="13041" y="1172"/>
                    <a:pt x="12604" y="945"/>
                  </a:cubicBezTo>
                  <a:cubicBezTo>
                    <a:pt x="12300" y="776"/>
                    <a:pt x="11984" y="718"/>
                    <a:pt x="11689" y="718"/>
                  </a:cubicBezTo>
                  <a:cubicBezTo>
                    <a:pt x="11341" y="718"/>
                    <a:pt x="11023" y="799"/>
                    <a:pt x="10786" y="875"/>
                  </a:cubicBezTo>
                  <a:cubicBezTo>
                    <a:pt x="10052" y="368"/>
                    <a:pt x="9178" y="1"/>
                    <a:pt x="8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5"/>
            <p:cNvSpPr/>
            <p:nvPr/>
          </p:nvSpPr>
          <p:spPr>
            <a:xfrm>
              <a:off x="7123388" y="4185425"/>
              <a:ext cx="67350" cy="28875"/>
            </a:xfrm>
            <a:custGeom>
              <a:avLst/>
              <a:gdLst/>
              <a:ahLst/>
              <a:cxnLst/>
              <a:rect l="l" t="t" r="r" b="b"/>
              <a:pathLst>
                <a:path w="2694" h="1155" extrusionOk="0">
                  <a:moveTo>
                    <a:pt x="1340" y="0"/>
                  </a:moveTo>
                  <a:cubicBezTo>
                    <a:pt x="1211" y="0"/>
                    <a:pt x="1085" y="70"/>
                    <a:pt x="1015" y="210"/>
                  </a:cubicBezTo>
                  <a:cubicBezTo>
                    <a:pt x="945" y="280"/>
                    <a:pt x="875" y="368"/>
                    <a:pt x="875" y="368"/>
                  </a:cubicBezTo>
                  <a:cubicBezTo>
                    <a:pt x="805" y="368"/>
                    <a:pt x="718" y="368"/>
                    <a:pt x="648" y="280"/>
                  </a:cubicBezTo>
                  <a:cubicBezTo>
                    <a:pt x="596" y="263"/>
                    <a:pt x="543" y="254"/>
                    <a:pt x="491" y="254"/>
                  </a:cubicBezTo>
                  <a:cubicBezTo>
                    <a:pt x="331" y="254"/>
                    <a:pt x="176" y="336"/>
                    <a:pt x="71" y="507"/>
                  </a:cubicBezTo>
                  <a:cubicBezTo>
                    <a:pt x="1" y="647"/>
                    <a:pt x="71" y="874"/>
                    <a:pt x="211" y="1014"/>
                  </a:cubicBezTo>
                  <a:cubicBezTo>
                    <a:pt x="438" y="1084"/>
                    <a:pt x="578" y="1154"/>
                    <a:pt x="805" y="1154"/>
                  </a:cubicBezTo>
                  <a:cubicBezTo>
                    <a:pt x="875" y="1154"/>
                    <a:pt x="945" y="1154"/>
                    <a:pt x="1015" y="1084"/>
                  </a:cubicBezTo>
                  <a:cubicBezTo>
                    <a:pt x="1155" y="1084"/>
                    <a:pt x="1242" y="1014"/>
                    <a:pt x="1312" y="1014"/>
                  </a:cubicBezTo>
                  <a:cubicBezTo>
                    <a:pt x="1452" y="1014"/>
                    <a:pt x="1522" y="1084"/>
                    <a:pt x="1592" y="1084"/>
                  </a:cubicBezTo>
                  <a:cubicBezTo>
                    <a:pt x="1749" y="1154"/>
                    <a:pt x="1819" y="1154"/>
                    <a:pt x="1889" y="1154"/>
                  </a:cubicBezTo>
                  <a:cubicBezTo>
                    <a:pt x="2116" y="1154"/>
                    <a:pt x="2256" y="1084"/>
                    <a:pt x="2396" y="1014"/>
                  </a:cubicBezTo>
                  <a:cubicBezTo>
                    <a:pt x="2623" y="874"/>
                    <a:pt x="2693" y="647"/>
                    <a:pt x="2623" y="507"/>
                  </a:cubicBezTo>
                  <a:cubicBezTo>
                    <a:pt x="2505" y="336"/>
                    <a:pt x="2356" y="254"/>
                    <a:pt x="2193" y="254"/>
                  </a:cubicBezTo>
                  <a:cubicBezTo>
                    <a:pt x="2140" y="254"/>
                    <a:pt x="2085" y="263"/>
                    <a:pt x="2029" y="280"/>
                  </a:cubicBezTo>
                  <a:cubicBezTo>
                    <a:pt x="1959" y="368"/>
                    <a:pt x="1889" y="368"/>
                    <a:pt x="1819" y="368"/>
                  </a:cubicBezTo>
                  <a:cubicBezTo>
                    <a:pt x="1749" y="368"/>
                    <a:pt x="1749" y="280"/>
                    <a:pt x="1679" y="210"/>
                  </a:cubicBezTo>
                  <a:cubicBezTo>
                    <a:pt x="1600" y="70"/>
                    <a:pt x="1469" y="0"/>
                    <a:pt x="1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5"/>
            <p:cNvSpPr/>
            <p:nvPr/>
          </p:nvSpPr>
          <p:spPr>
            <a:xfrm>
              <a:off x="7128638" y="4070475"/>
              <a:ext cx="56400" cy="20125"/>
            </a:xfrm>
            <a:custGeom>
              <a:avLst/>
              <a:gdLst/>
              <a:ahLst/>
              <a:cxnLst/>
              <a:rect l="l" t="t" r="r" b="b"/>
              <a:pathLst>
                <a:path w="2256" h="805" extrusionOk="0">
                  <a:moveTo>
                    <a:pt x="368" y="1"/>
                  </a:moveTo>
                  <a:cubicBezTo>
                    <a:pt x="158" y="1"/>
                    <a:pt x="1" y="228"/>
                    <a:pt x="1" y="438"/>
                  </a:cubicBezTo>
                  <a:cubicBezTo>
                    <a:pt x="1" y="665"/>
                    <a:pt x="158" y="805"/>
                    <a:pt x="368" y="805"/>
                  </a:cubicBezTo>
                  <a:lnTo>
                    <a:pt x="1906" y="805"/>
                  </a:lnTo>
                  <a:cubicBezTo>
                    <a:pt x="2116" y="805"/>
                    <a:pt x="2256" y="665"/>
                    <a:pt x="2256" y="438"/>
                  </a:cubicBezTo>
                  <a:cubicBezTo>
                    <a:pt x="2256" y="228"/>
                    <a:pt x="2116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5"/>
            <p:cNvSpPr/>
            <p:nvPr/>
          </p:nvSpPr>
          <p:spPr>
            <a:xfrm>
              <a:off x="7283363" y="4391275"/>
              <a:ext cx="20125" cy="19675"/>
            </a:xfrm>
            <a:custGeom>
              <a:avLst/>
              <a:gdLst/>
              <a:ahLst/>
              <a:cxnLst/>
              <a:rect l="l" t="t" r="r" b="b"/>
              <a:pathLst>
                <a:path w="805" h="787" extrusionOk="0">
                  <a:moveTo>
                    <a:pt x="437" y="0"/>
                  </a:moveTo>
                  <a:cubicBezTo>
                    <a:pt x="297" y="0"/>
                    <a:pt x="227" y="70"/>
                    <a:pt x="157" y="140"/>
                  </a:cubicBezTo>
                  <a:cubicBezTo>
                    <a:pt x="87" y="210"/>
                    <a:pt x="0" y="280"/>
                    <a:pt x="0" y="350"/>
                  </a:cubicBezTo>
                  <a:cubicBezTo>
                    <a:pt x="0" y="507"/>
                    <a:pt x="87" y="577"/>
                    <a:pt x="157" y="647"/>
                  </a:cubicBezTo>
                  <a:cubicBezTo>
                    <a:pt x="227" y="717"/>
                    <a:pt x="297" y="787"/>
                    <a:pt x="437" y="787"/>
                  </a:cubicBezTo>
                  <a:cubicBezTo>
                    <a:pt x="525" y="787"/>
                    <a:pt x="664" y="717"/>
                    <a:pt x="734" y="647"/>
                  </a:cubicBezTo>
                  <a:cubicBezTo>
                    <a:pt x="804" y="577"/>
                    <a:pt x="804" y="507"/>
                    <a:pt x="804" y="350"/>
                  </a:cubicBezTo>
                  <a:cubicBezTo>
                    <a:pt x="804" y="280"/>
                    <a:pt x="804" y="210"/>
                    <a:pt x="734" y="140"/>
                  </a:cubicBezTo>
                  <a:cubicBezTo>
                    <a:pt x="664" y="70"/>
                    <a:pt x="525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8" name="Google Shape;2608;p55"/>
          <p:cNvGrpSpPr/>
          <p:nvPr/>
        </p:nvGrpSpPr>
        <p:grpSpPr>
          <a:xfrm>
            <a:off x="7638663" y="1124450"/>
            <a:ext cx="507850" cy="433125"/>
            <a:chOff x="7638663" y="1124450"/>
            <a:chExt cx="507850" cy="433125"/>
          </a:xfrm>
        </p:grpSpPr>
        <p:sp>
          <p:nvSpPr>
            <p:cNvPr id="2609" name="Google Shape;2609;p55"/>
            <p:cNvSpPr/>
            <p:nvPr/>
          </p:nvSpPr>
          <p:spPr>
            <a:xfrm>
              <a:off x="7757088" y="1475825"/>
              <a:ext cx="380700" cy="72575"/>
            </a:xfrm>
            <a:custGeom>
              <a:avLst/>
              <a:gdLst/>
              <a:ahLst/>
              <a:cxnLst/>
              <a:rect l="l" t="t" r="r" b="b"/>
              <a:pathLst>
                <a:path w="15228" h="2903" extrusionOk="0">
                  <a:moveTo>
                    <a:pt x="1" y="0"/>
                  </a:moveTo>
                  <a:lnTo>
                    <a:pt x="1" y="2902"/>
                  </a:lnTo>
                  <a:lnTo>
                    <a:pt x="15227" y="2902"/>
                  </a:lnTo>
                  <a:lnTo>
                    <a:pt x="152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5"/>
            <p:cNvSpPr/>
            <p:nvPr/>
          </p:nvSpPr>
          <p:spPr>
            <a:xfrm>
              <a:off x="7957263" y="1135375"/>
              <a:ext cx="180525" cy="340475"/>
            </a:xfrm>
            <a:custGeom>
              <a:avLst/>
              <a:gdLst/>
              <a:ahLst/>
              <a:cxnLst/>
              <a:rect l="l" t="t" r="r" b="b"/>
              <a:pathLst>
                <a:path w="7221" h="13619" extrusionOk="0">
                  <a:moveTo>
                    <a:pt x="1609" y="0"/>
                  </a:moveTo>
                  <a:cubicBezTo>
                    <a:pt x="735" y="0"/>
                    <a:pt x="0" y="647"/>
                    <a:pt x="0" y="1521"/>
                  </a:cubicBezTo>
                  <a:lnTo>
                    <a:pt x="0" y="13618"/>
                  </a:lnTo>
                  <a:lnTo>
                    <a:pt x="7220" y="13618"/>
                  </a:lnTo>
                  <a:lnTo>
                    <a:pt x="72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5"/>
            <p:cNvSpPr/>
            <p:nvPr/>
          </p:nvSpPr>
          <p:spPr>
            <a:xfrm>
              <a:off x="7647838" y="1135375"/>
              <a:ext cx="243900" cy="380250"/>
            </a:xfrm>
            <a:custGeom>
              <a:avLst/>
              <a:gdLst/>
              <a:ahLst/>
              <a:cxnLst/>
              <a:rect l="l" t="t" r="r" b="b"/>
              <a:pathLst>
                <a:path w="9756" h="15210" extrusionOk="0">
                  <a:moveTo>
                    <a:pt x="1" y="0"/>
                  </a:moveTo>
                  <a:lnTo>
                    <a:pt x="1" y="13618"/>
                  </a:lnTo>
                  <a:lnTo>
                    <a:pt x="8147" y="13618"/>
                  </a:lnTo>
                  <a:cubicBezTo>
                    <a:pt x="9108" y="13618"/>
                    <a:pt x="9755" y="14335"/>
                    <a:pt x="9755" y="15209"/>
                  </a:cubicBezTo>
                  <a:lnTo>
                    <a:pt x="9755" y="1521"/>
                  </a:lnTo>
                  <a:cubicBezTo>
                    <a:pt x="9755" y="647"/>
                    <a:pt x="9108" y="0"/>
                    <a:pt x="8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5"/>
            <p:cNvSpPr/>
            <p:nvPr/>
          </p:nvSpPr>
          <p:spPr>
            <a:xfrm>
              <a:off x="8010138" y="1135375"/>
              <a:ext cx="40225" cy="101850"/>
            </a:xfrm>
            <a:custGeom>
              <a:avLst/>
              <a:gdLst/>
              <a:ahLst/>
              <a:cxnLst/>
              <a:rect l="l" t="t" r="r" b="b"/>
              <a:pathLst>
                <a:path w="1609" h="4074" extrusionOk="0">
                  <a:moveTo>
                    <a:pt x="1" y="0"/>
                  </a:moveTo>
                  <a:lnTo>
                    <a:pt x="1" y="4074"/>
                  </a:lnTo>
                  <a:lnTo>
                    <a:pt x="1609" y="3199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5"/>
            <p:cNvSpPr/>
            <p:nvPr/>
          </p:nvSpPr>
          <p:spPr>
            <a:xfrm>
              <a:off x="8050338" y="1135375"/>
              <a:ext cx="38050" cy="101850"/>
            </a:xfrm>
            <a:custGeom>
              <a:avLst/>
              <a:gdLst/>
              <a:ahLst/>
              <a:cxnLst/>
              <a:rect l="l" t="t" r="r" b="b"/>
              <a:pathLst>
                <a:path w="1522" h="4074" extrusionOk="0">
                  <a:moveTo>
                    <a:pt x="1" y="0"/>
                  </a:moveTo>
                  <a:lnTo>
                    <a:pt x="1" y="3199"/>
                  </a:lnTo>
                  <a:lnTo>
                    <a:pt x="1522" y="4074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5"/>
            <p:cNvSpPr/>
            <p:nvPr/>
          </p:nvSpPr>
          <p:spPr>
            <a:xfrm>
              <a:off x="7638663" y="1124450"/>
              <a:ext cx="507850" cy="433125"/>
            </a:xfrm>
            <a:custGeom>
              <a:avLst/>
              <a:gdLst/>
              <a:ahLst/>
              <a:cxnLst/>
              <a:rect l="l" t="t" r="r" b="b"/>
              <a:pathLst>
                <a:path w="20314" h="17325" extrusionOk="0">
                  <a:moveTo>
                    <a:pt x="17622" y="787"/>
                  </a:moveTo>
                  <a:lnTo>
                    <a:pt x="17622" y="3846"/>
                  </a:lnTo>
                  <a:lnTo>
                    <a:pt x="16608" y="3269"/>
                  </a:lnTo>
                  <a:lnTo>
                    <a:pt x="16241" y="3269"/>
                  </a:lnTo>
                  <a:lnTo>
                    <a:pt x="15227" y="3846"/>
                  </a:lnTo>
                  <a:lnTo>
                    <a:pt x="15227" y="787"/>
                  </a:lnTo>
                  <a:close/>
                  <a:moveTo>
                    <a:pt x="8601" y="787"/>
                  </a:moveTo>
                  <a:cubicBezTo>
                    <a:pt x="9248" y="787"/>
                    <a:pt x="9755" y="1311"/>
                    <a:pt x="9755" y="1958"/>
                  </a:cubicBezTo>
                  <a:lnTo>
                    <a:pt x="9755" y="14055"/>
                  </a:lnTo>
                  <a:cubicBezTo>
                    <a:pt x="9388" y="13828"/>
                    <a:pt x="9038" y="13688"/>
                    <a:pt x="8514" y="13688"/>
                  </a:cubicBezTo>
                  <a:lnTo>
                    <a:pt x="805" y="13688"/>
                  </a:lnTo>
                  <a:lnTo>
                    <a:pt x="805" y="787"/>
                  </a:lnTo>
                  <a:close/>
                  <a:moveTo>
                    <a:pt x="19527" y="787"/>
                  </a:moveTo>
                  <a:lnTo>
                    <a:pt x="19527" y="13688"/>
                  </a:lnTo>
                  <a:lnTo>
                    <a:pt x="11730" y="13688"/>
                  </a:lnTo>
                  <a:cubicBezTo>
                    <a:pt x="11293" y="13688"/>
                    <a:pt x="10856" y="13828"/>
                    <a:pt x="10559" y="14055"/>
                  </a:cubicBezTo>
                  <a:lnTo>
                    <a:pt x="10559" y="1958"/>
                  </a:lnTo>
                  <a:cubicBezTo>
                    <a:pt x="10559" y="1311"/>
                    <a:pt x="11066" y="787"/>
                    <a:pt x="11730" y="787"/>
                  </a:cubicBezTo>
                  <a:lnTo>
                    <a:pt x="14423" y="787"/>
                  </a:lnTo>
                  <a:lnTo>
                    <a:pt x="14423" y="4511"/>
                  </a:lnTo>
                  <a:cubicBezTo>
                    <a:pt x="14423" y="4580"/>
                    <a:pt x="14492" y="4720"/>
                    <a:pt x="14632" y="4808"/>
                  </a:cubicBezTo>
                  <a:cubicBezTo>
                    <a:pt x="14711" y="4843"/>
                    <a:pt x="14785" y="4860"/>
                    <a:pt x="14849" y="4860"/>
                  </a:cubicBezTo>
                  <a:cubicBezTo>
                    <a:pt x="14912" y="4860"/>
                    <a:pt x="14964" y="4843"/>
                    <a:pt x="14999" y="4808"/>
                  </a:cubicBezTo>
                  <a:lnTo>
                    <a:pt x="16468" y="4074"/>
                  </a:lnTo>
                  <a:lnTo>
                    <a:pt x="17849" y="4808"/>
                  </a:lnTo>
                  <a:cubicBezTo>
                    <a:pt x="17919" y="4878"/>
                    <a:pt x="17989" y="4878"/>
                    <a:pt x="17989" y="4878"/>
                  </a:cubicBezTo>
                  <a:cubicBezTo>
                    <a:pt x="18059" y="4878"/>
                    <a:pt x="18129" y="4878"/>
                    <a:pt x="18216" y="4808"/>
                  </a:cubicBezTo>
                  <a:cubicBezTo>
                    <a:pt x="18356" y="4720"/>
                    <a:pt x="18426" y="4580"/>
                    <a:pt x="18426" y="4511"/>
                  </a:cubicBezTo>
                  <a:lnTo>
                    <a:pt x="18426" y="787"/>
                  </a:lnTo>
                  <a:close/>
                  <a:moveTo>
                    <a:pt x="8514" y="14492"/>
                  </a:moveTo>
                  <a:cubicBezTo>
                    <a:pt x="9248" y="14492"/>
                    <a:pt x="9755" y="14999"/>
                    <a:pt x="9755" y="15646"/>
                  </a:cubicBezTo>
                  <a:lnTo>
                    <a:pt x="9755" y="16520"/>
                  </a:lnTo>
                  <a:lnTo>
                    <a:pt x="805" y="16520"/>
                  </a:lnTo>
                  <a:lnTo>
                    <a:pt x="805" y="14492"/>
                  </a:lnTo>
                  <a:close/>
                  <a:moveTo>
                    <a:pt x="19527" y="14492"/>
                  </a:moveTo>
                  <a:lnTo>
                    <a:pt x="19527" y="16520"/>
                  </a:lnTo>
                  <a:lnTo>
                    <a:pt x="10559" y="16520"/>
                  </a:lnTo>
                  <a:lnTo>
                    <a:pt x="10559" y="15646"/>
                  </a:lnTo>
                  <a:cubicBezTo>
                    <a:pt x="10559" y="14999"/>
                    <a:pt x="11066" y="14492"/>
                    <a:pt x="11730" y="14492"/>
                  </a:cubicBezTo>
                  <a:close/>
                  <a:moveTo>
                    <a:pt x="368" y="0"/>
                  </a:moveTo>
                  <a:cubicBezTo>
                    <a:pt x="140" y="0"/>
                    <a:pt x="0" y="210"/>
                    <a:pt x="0" y="437"/>
                  </a:cubicBezTo>
                  <a:lnTo>
                    <a:pt x="0" y="16957"/>
                  </a:lnTo>
                  <a:cubicBezTo>
                    <a:pt x="0" y="17184"/>
                    <a:pt x="140" y="17324"/>
                    <a:pt x="368" y="17324"/>
                  </a:cubicBezTo>
                  <a:lnTo>
                    <a:pt x="19964" y="17324"/>
                  </a:lnTo>
                  <a:cubicBezTo>
                    <a:pt x="20174" y="17324"/>
                    <a:pt x="20314" y="17184"/>
                    <a:pt x="20314" y="16957"/>
                  </a:cubicBezTo>
                  <a:lnTo>
                    <a:pt x="20314" y="437"/>
                  </a:lnTo>
                  <a:cubicBezTo>
                    <a:pt x="20314" y="210"/>
                    <a:pt x="20174" y="0"/>
                    <a:pt x="19964" y="0"/>
                  </a:cubicBezTo>
                  <a:lnTo>
                    <a:pt x="11730" y="0"/>
                  </a:lnTo>
                  <a:cubicBezTo>
                    <a:pt x="11066" y="0"/>
                    <a:pt x="10489" y="280"/>
                    <a:pt x="10122" y="787"/>
                  </a:cubicBezTo>
                  <a:cubicBezTo>
                    <a:pt x="9755" y="280"/>
                    <a:pt x="9178" y="0"/>
                    <a:pt x="86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5"/>
            <p:cNvSpPr/>
            <p:nvPr/>
          </p:nvSpPr>
          <p:spPr>
            <a:xfrm>
              <a:off x="7818713" y="139935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0"/>
                  </a:moveTo>
                  <a:cubicBezTo>
                    <a:pt x="298" y="0"/>
                    <a:pt x="228" y="0"/>
                    <a:pt x="158" y="70"/>
                  </a:cubicBezTo>
                  <a:cubicBezTo>
                    <a:pt x="88" y="140"/>
                    <a:pt x="1" y="280"/>
                    <a:pt x="1" y="367"/>
                  </a:cubicBezTo>
                  <a:cubicBezTo>
                    <a:pt x="1" y="507"/>
                    <a:pt x="88" y="577"/>
                    <a:pt x="158" y="647"/>
                  </a:cubicBezTo>
                  <a:cubicBezTo>
                    <a:pt x="228" y="717"/>
                    <a:pt x="298" y="804"/>
                    <a:pt x="368" y="804"/>
                  </a:cubicBezTo>
                  <a:cubicBezTo>
                    <a:pt x="525" y="804"/>
                    <a:pt x="595" y="717"/>
                    <a:pt x="665" y="647"/>
                  </a:cubicBezTo>
                  <a:cubicBezTo>
                    <a:pt x="735" y="577"/>
                    <a:pt x="805" y="507"/>
                    <a:pt x="805" y="367"/>
                  </a:cubicBezTo>
                  <a:cubicBezTo>
                    <a:pt x="805" y="280"/>
                    <a:pt x="735" y="140"/>
                    <a:pt x="665" y="70"/>
                  </a:cubicBezTo>
                  <a:cubicBezTo>
                    <a:pt x="595" y="0"/>
                    <a:pt x="525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5"/>
            <p:cNvSpPr/>
            <p:nvPr/>
          </p:nvSpPr>
          <p:spPr>
            <a:xfrm>
              <a:off x="7691538" y="1399350"/>
              <a:ext cx="109275" cy="20125"/>
            </a:xfrm>
            <a:custGeom>
              <a:avLst/>
              <a:gdLst/>
              <a:ahLst/>
              <a:cxnLst/>
              <a:rect l="l" t="t" r="r" b="b"/>
              <a:pathLst>
                <a:path w="4371" h="805" extrusionOk="0">
                  <a:moveTo>
                    <a:pt x="438" y="0"/>
                  </a:moveTo>
                  <a:cubicBezTo>
                    <a:pt x="210" y="0"/>
                    <a:pt x="1" y="140"/>
                    <a:pt x="1" y="367"/>
                  </a:cubicBezTo>
                  <a:cubicBezTo>
                    <a:pt x="1" y="577"/>
                    <a:pt x="210" y="804"/>
                    <a:pt x="438" y="804"/>
                  </a:cubicBezTo>
                  <a:lnTo>
                    <a:pt x="4004" y="804"/>
                  </a:lnTo>
                  <a:cubicBezTo>
                    <a:pt x="4214" y="804"/>
                    <a:pt x="4371" y="577"/>
                    <a:pt x="4371" y="367"/>
                  </a:cubicBezTo>
                  <a:cubicBezTo>
                    <a:pt x="4371" y="140"/>
                    <a:pt x="4214" y="0"/>
                    <a:pt x="40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5"/>
            <p:cNvSpPr/>
            <p:nvPr/>
          </p:nvSpPr>
          <p:spPr>
            <a:xfrm>
              <a:off x="7691538" y="1329850"/>
              <a:ext cx="147300" cy="20125"/>
            </a:xfrm>
            <a:custGeom>
              <a:avLst/>
              <a:gdLst/>
              <a:ahLst/>
              <a:cxnLst/>
              <a:rect l="l" t="t" r="r" b="b"/>
              <a:pathLst>
                <a:path w="5892" h="805" extrusionOk="0">
                  <a:moveTo>
                    <a:pt x="438" y="1"/>
                  </a:moveTo>
                  <a:cubicBezTo>
                    <a:pt x="210" y="1"/>
                    <a:pt x="1" y="158"/>
                    <a:pt x="1" y="368"/>
                  </a:cubicBezTo>
                  <a:cubicBezTo>
                    <a:pt x="1" y="595"/>
                    <a:pt x="210" y="805"/>
                    <a:pt x="438" y="805"/>
                  </a:cubicBezTo>
                  <a:lnTo>
                    <a:pt x="5455" y="805"/>
                  </a:lnTo>
                  <a:cubicBezTo>
                    <a:pt x="5682" y="805"/>
                    <a:pt x="5892" y="595"/>
                    <a:pt x="5892" y="368"/>
                  </a:cubicBezTo>
                  <a:cubicBezTo>
                    <a:pt x="5892" y="158"/>
                    <a:pt x="5682" y="1"/>
                    <a:pt x="5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5"/>
            <p:cNvSpPr/>
            <p:nvPr/>
          </p:nvSpPr>
          <p:spPr>
            <a:xfrm>
              <a:off x="7691538" y="1260800"/>
              <a:ext cx="147300" cy="20125"/>
            </a:xfrm>
            <a:custGeom>
              <a:avLst/>
              <a:gdLst/>
              <a:ahLst/>
              <a:cxnLst/>
              <a:rect l="l" t="t" r="r" b="b"/>
              <a:pathLst>
                <a:path w="5892" h="805" extrusionOk="0">
                  <a:moveTo>
                    <a:pt x="438" y="1"/>
                  </a:moveTo>
                  <a:cubicBezTo>
                    <a:pt x="210" y="1"/>
                    <a:pt x="1" y="228"/>
                    <a:pt x="1" y="438"/>
                  </a:cubicBezTo>
                  <a:cubicBezTo>
                    <a:pt x="1" y="665"/>
                    <a:pt x="210" y="805"/>
                    <a:pt x="438" y="805"/>
                  </a:cubicBezTo>
                  <a:lnTo>
                    <a:pt x="5455" y="805"/>
                  </a:lnTo>
                  <a:cubicBezTo>
                    <a:pt x="5682" y="805"/>
                    <a:pt x="5892" y="665"/>
                    <a:pt x="5892" y="438"/>
                  </a:cubicBezTo>
                  <a:cubicBezTo>
                    <a:pt x="5892" y="228"/>
                    <a:pt x="5682" y="1"/>
                    <a:pt x="5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5"/>
            <p:cNvSpPr/>
            <p:nvPr/>
          </p:nvSpPr>
          <p:spPr>
            <a:xfrm>
              <a:off x="7729563" y="1191750"/>
              <a:ext cx="109275" cy="20125"/>
            </a:xfrm>
            <a:custGeom>
              <a:avLst/>
              <a:gdLst/>
              <a:ahLst/>
              <a:cxnLst/>
              <a:rect l="l" t="t" r="r" b="b"/>
              <a:pathLst>
                <a:path w="4371" h="805" extrusionOk="0">
                  <a:moveTo>
                    <a:pt x="368" y="0"/>
                  </a:moveTo>
                  <a:cubicBezTo>
                    <a:pt x="158" y="0"/>
                    <a:pt x="1" y="210"/>
                    <a:pt x="1" y="438"/>
                  </a:cubicBezTo>
                  <a:cubicBezTo>
                    <a:pt x="1" y="647"/>
                    <a:pt x="158" y="805"/>
                    <a:pt x="368" y="805"/>
                  </a:cubicBezTo>
                  <a:lnTo>
                    <a:pt x="3934" y="805"/>
                  </a:lnTo>
                  <a:cubicBezTo>
                    <a:pt x="4161" y="805"/>
                    <a:pt x="4371" y="647"/>
                    <a:pt x="4371" y="438"/>
                  </a:cubicBezTo>
                  <a:cubicBezTo>
                    <a:pt x="4371" y="210"/>
                    <a:pt x="4161" y="0"/>
                    <a:pt x="3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5"/>
            <p:cNvSpPr/>
            <p:nvPr/>
          </p:nvSpPr>
          <p:spPr>
            <a:xfrm>
              <a:off x="7691538" y="119175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0"/>
                  </a:moveTo>
                  <a:cubicBezTo>
                    <a:pt x="280" y="0"/>
                    <a:pt x="210" y="70"/>
                    <a:pt x="140" y="140"/>
                  </a:cubicBezTo>
                  <a:cubicBezTo>
                    <a:pt x="71" y="210"/>
                    <a:pt x="1" y="280"/>
                    <a:pt x="1" y="438"/>
                  </a:cubicBezTo>
                  <a:cubicBezTo>
                    <a:pt x="1" y="507"/>
                    <a:pt x="71" y="647"/>
                    <a:pt x="140" y="717"/>
                  </a:cubicBezTo>
                  <a:cubicBezTo>
                    <a:pt x="210" y="805"/>
                    <a:pt x="280" y="805"/>
                    <a:pt x="438" y="805"/>
                  </a:cubicBezTo>
                  <a:cubicBezTo>
                    <a:pt x="508" y="805"/>
                    <a:pt x="647" y="805"/>
                    <a:pt x="717" y="717"/>
                  </a:cubicBezTo>
                  <a:cubicBezTo>
                    <a:pt x="805" y="647"/>
                    <a:pt x="805" y="507"/>
                    <a:pt x="805" y="438"/>
                  </a:cubicBezTo>
                  <a:cubicBezTo>
                    <a:pt x="805" y="280"/>
                    <a:pt x="805" y="210"/>
                    <a:pt x="717" y="140"/>
                  </a:cubicBezTo>
                  <a:cubicBezTo>
                    <a:pt x="647" y="70"/>
                    <a:pt x="508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5"/>
            <p:cNvSpPr/>
            <p:nvPr/>
          </p:nvSpPr>
          <p:spPr>
            <a:xfrm>
              <a:off x="7946338" y="1191750"/>
              <a:ext cx="31050" cy="20125"/>
            </a:xfrm>
            <a:custGeom>
              <a:avLst/>
              <a:gdLst/>
              <a:ahLst/>
              <a:cxnLst/>
              <a:rect l="l" t="t" r="r" b="b"/>
              <a:pathLst>
                <a:path w="1242" h="805" extrusionOk="0">
                  <a:moveTo>
                    <a:pt x="367" y="0"/>
                  </a:moveTo>
                  <a:cubicBezTo>
                    <a:pt x="140" y="0"/>
                    <a:pt x="0" y="210"/>
                    <a:pt x="0" y="438"/>
                  </a:cubicBezTo>
                  <a:cubicBezTo>
                    <a:pt x="0" y="647"/>
                    <a:pt x="140" y="805"/>
                    <a:pt x="367" y="805"/>
                  </a:cubicBezTo>
                  <a:lnTo>
                    <a:pt x="804" y="805"/>
                  </a:lnTo>
                  <a:cubicBezTo>
                    <a:pt x="1014" y="805"/>
                    <a:pt x="1241" y="647"/>
                    <a:pt x="1241" y="438"/>
                  </a:cubicBezTo>
                  <a:cubicBezTo>
                    <a:pt x="1241" y="210"/>
                    <a:pt x="1014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5"/>
            <p:cNvSpPr/>
            <p:nvPr/>
          </p:nvSpPr>
          <p:spPr>
            <a:xfrm>
              <a:off x="7946338" y="1399350"/>
              <a:ext cx="147725" cy="20125"/>
            </a:xfrm>
            <a:custGeom>
              <a:avLst/>
              <a:gdLst/>
              <a:ahLst/>
              <a:cxnLst/>
              <a:rect l="l" t="t" r="r" b="b"/>
              <a:pathLst>
                <a:path w="5909" h="805" extrusionOk="0">
                  <a:moveTo>
                    <a:pt x="367" y="0"/>
                  </a:moveTo>
                  <a:cubicBezTo>
                    <a:pt x="140" y="0"/>
                    <a:pt x="0" y="140"/>
                    <a:pt x="0" y="367"/>
                  </a:cubicBezTo>
                  <a:cubicBezTo>
                    <a:pt x="0" y="577"/>
                    <a:pt x="140" y="804"/>
                    <a:pt x="367" y="804"/>
                  </a:cubicBezTo>
                  <a:lnTo>
                    <a:pt x="5472" y="804"/>
                  </a:lnTo>
                  <a:cubicBezTo>
                    <a:pt x="5682" y="804"/>
                    <a:pt x="5909" y="577"/>
                    <a:pt x="5909" y="367"/>
                  </a:cubicBezTo>
                  <a:cubicBezTo>
                    <a:pt x="5909" y="140"/>
                    <a:pt x="5682" y="0"/>
                    <a:pt x="5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5"/>
            <p:cNvSpPr/>
            <p:nvPr/>
          </p:nvSpPr>
          <p:spPr>
            <a:xfrm>
              <a:off x="7946338" y="1329850"/>
              <a:ext cx="147725" cy="20125"/>
            </a:xfrm>
            <a:custGeom>
              <a:avLst/>
              <a:gdLst/>
              <a:ahLst/>
              <a:cxnLst/>
              <a:rect l="l" t="t" r="r" b="b"/>
              <a:pathLst>
                <a:path w="5909" h="805" extrusionOk="0">
                  <a:moveTo>
                    <a:pt x="367" y="1"/>
                  </a:moveTo>
                  <a:cubicBezTo>
                    <a:pt x="140" y="1"/>
                    <a:pt x="0" y="158"/>
                    <a:pt x="0" y="368"/>
                  </a:cubicBezTo>
                  <a:cubicBezTo>
                    <a:pt x="0" y="595"/>
                    <a:pt x="140" y="805"/>
                    <a:pt x="367" y="805"/>
                  </a:cubicBezTo>
                  <a:lnTo>
                    <a:pt x="5472" y="805"/>
                  </a:lnTo>
                  <a:cubicBezTo>
                    <a:pt x="5682" y="805"/>
                    <a:pt x="5909" y="595"/>
                    <a:pt x="5909" y="368"/>
                  </a:cubicBezTo>
                  <a:cubicBezTo>
                    <a:pt x="5909" y="158"/>
                    <a:pt x="5682" y="1"/>
                    <a:pt x="5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5"/>
            <p:cNvSpPr/>
            <p:nvPr/>
          </p:nvSpPr>
          <p:spPr>
            <a:xfrm>
              <a:off x="7946338" y="1260800"/>
              <a:ext cx="147725" cy="20125"/>
            </a:xfrm>
            <a:custGeom>
              <a:avLst/>
              <a:gdLst/>
              <a:ahLst/>
              <a:cxnLst/>
              <a:rect l="l" t="t" r="r" b="b"/>
              <a:pathLst>
                <a:path w="5909" h="805" extrusionOk="0">
                  <a:moveTo>
                    <a:pt x="367" y="1"/>
                  </a:moveTo>
                  <a:cubicBezTo>
                    <a:pt x="140" y="1"/>
                    <a:pt x="0" y="228"/>
                    <a:pt x="0" y="438"/>
                  </a:cubicBezTo>
                  <a:cubicBezTo>
                    <a:pt x="0" y="665"/>
                    <a:pt x="140" y="805"/>
                    <a:pt x="367" y="805"/>
                  </a:cubicBezTo>
                  <a:lnTo>
                    <a:pt x="5472" y="805"/>
                  </a:lnTo>
                  <a:cubicBezTo>
                    <a:pt x="5682" y="805"/>
                    <a:pt x="5909" y="665"/>
                    <a:pt x="5909" y="438"/>
                  </a:cubicBezTo>
                  <a:cubicBezTo>
                    <a:pt x="5909" y="228"/>
                    <a:pt x="5682" y="1"/>
                    <a:pt x="5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55"/>
          <p:cNvGrpSpPr/>
          <p:nvPr/>
        </p:nvGrpSpPr>
        <p:grpSpPr>
          <a:xfrm>
            <a:off x="7638663" y="1818025"/>
            <a:ext cx="507850" cy="510025"/>
            <a:chOff x="7638663" y="1818025"/>
            <a:chExt cx="507850" cy="510025"/>
          </a:xfrm>
        </p:grpSpPr>
        <p:sp>
          <p:nvSpPr>
            <p:cNvPr id="2626" name="Google Shape;2626;p55"/>
            <p:cNvSpPr/>
            <p:nvPr/>
          </p:nvSpPr>
          <p:spPr>
            <a:xfrm>
              <a:off x="7889963" y="2276900"/>
              <a:ext cx="51150" cy="40225"/>
            </a:xfrm>
            <a:custGeom>
              <a:avLst/>
              <a:gdLst/>
              <a:ahLst/>
              <a:cxnLst/>
              <a:rect l="l" t="t" r="r" b="b"/>
              <a:pathLst>
                <a:path w="2046" h="1609" extrusionOk="0">
                  <a:moveTo>
                    <a:pt x="0" y="1"/>
                  </a:moveTo>
                  <a:lnTo>
                    <a:pt x="0" y="735"/>
                  </a:lnTo>
                  <a:cubicBezTo>
                    <a:pt x="0" y="1242"/>
                    <a:pt x="367" y="1609"/>
                    <a:pt x="874" y="1609"/>
                  </a:cubicBezTo>
                  <a:lnTo>
                    <a:pt x="1171" y="1609"/>
                  </a:lnTo>
                  <a:cubicBezTo>
                    <a:pt x="1608" y="1609"/>
                    <a:pt x="2045" y="1242"/>
                    <a:pt x="2045" y="735"/>
                  </a:cubicBezTo>
                  <a:lnTo>
                    <a:pt x="20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5"/>
            <p:cNvSpPr/>
            <p:nvPr/>
          </p:nvSpPr>
          <p:spPr>
            <a:xfrm>
              <a:off x="7835338" y="1836375"/>
              <a:ext cx="211100" cy="354900"/>
            </a:xfrm>
            <a:custGeom>
              <a:avLst/>
              <a:gdLst/>
              <a:ahLst/>
              <a:cxnLst/>
              <a:rect l="l" t="t" r="r" b="b"/>
              <a:pathLst>
                <a:path w="8444" h="14196" extrusionOk="0">
                  <a:moveTo>
                    <a:pt x="4230" y="0"/>
                  </a:moveTo>
                  <a:cubicBezTo>
                    <a:pt x="1818" y="805"/>
                    <a:pt x="70" y="3060"/>
                    <a:pt x="0" y="5682"/>
                  </a:cubicBezTo>
                  <a:cubicBezTo>
                    <a:pt x="0" y="7360"/>
                    <a:pt x="647" y="8951"/>
                    <a:pt x="1748" y="10122"/>
                  </a:cubicBezTo>
                  <a:cubicBezTo>
                    <a:pt x="2762" y="11136"/>
                    <a:pt x="3356" y="12604"/>
                    <a:pt x="3356" y="14125"/>
                  </a:cubicBezTo>
                  <a:lnTo>
                    <a:pt x="3356" y="14195"/>
                  </a:lnTo>
                  <a:lnTo>
                    <a:pt x="5105" y="14195"/>
                  </a:lnTo>
                  <a:lnTo>
                    <a:pt x="5105" y="14125"/>
                  </a:lnTo>
                  <a:cubicBezTo>
                    <a:pt x="5105" y="12604"/>
                    <a:pt x="5681" y="11136"/>
                    <a:pt x="6765" y="10052"/>
                  </a:cubicBezTo>
                  <a:cubicBezTo>
                    <a:pt x="7797" y="8951"/>
                    <a:pt x="8443" y="7500"/>
                    <a:pt x="8443" y="5822"/>
                  </a:cubicBezTo>
                  <a:cubicBezTo>
                    <a:pt x="8443" y="3130"/>
                    <a:pt x="6695" y="805"/>
                    <a:pt x="4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5"/>
            <p:cNvSpPr/>
            <p:nvPr/>
          </p:nvSpPr>
          <p:spPr>
            <a:xfrm>
              <a:off x="7891713" y="2191250"/>
              <a:ext cx="71250" cy="85675"/>
            </a:xfrm>
            <a:custGeom>
              <a:avLst/>
              <a:gdLst/>
              <a:ahLst/>
              <a:cxnLst/>
              <a:rect l="l" t="t" r="r" b="b"/>
              <a:pathLst>
                <a:path w="2850" h="3427" extrusionOk="0">
                  <a:moveTo>
                    <a:pt x="0" y="0"/>
                  </a:moveTo>
                  <a:lnTo>
                    <a:pt x="0" y="2622"/>
                  </a:lnTo>
                  <a:cubicBezTo>
                    <a:pt x="0" y="3059"/>
                    <a:pt x="367" y="3427"/>
                    <a:pt x="804" y="3427"/>
                  </a:cubicBezTo>
                  <a:lnTo>
                    <a:pt x="2045" y="3427"/>
                  </a:lnTo>
                  <a:cubicBezTo>
                    <a:pt x="2482" y="3427"/>
                    <a:pt x="2850" y="3059"/>
                    <a:pt x="2850" y="2622"/>
                  </a:cubicBezTo>
                  <a:lnTo>
                    <a:pt x="28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5"/>
            <p:cNvSpPr/>
            <p:nvPr/>
          </p:nvSpPr>
          <p:spPr>
            <a:xfrm>
              <a:off x="7727813" y="1818025"/>
              <a:ext cx="327800" cy="510025"/>
            </a:xfrm>
            <a:custGeom>
              <a:avLst/>
              <a:gdLst/>
              <a:ahLst/>
              <a:cxnLst/>
              <a:rect l="l" t="t" r="r" b="b"/>
              <a:pathLst>
                <a:path w="13112" h="20401" extrusionOk="0">
                  <a:moveTo>
                    <a:pt x="4808" y="7937"/>
                  </a:moveTo>
                  <a:cubicBezTo>
                    <a:pt x="5035" y="7937"/>
                    <a:pt x="5175" y="8094"/>
                    <a:pt x="5175" y="8304"/>
                  </a:cubicBezTo>
                  <a:lnTo>
                    <a:pt x="5175" y="8741"/>
                  </a:lnTo>
                  <a:lnTo>
                    <a:pt x="4738" y="8741"/>
                  </a:lnTo>
                  <a:cubicBezTo>
                    <a:pt x="4511" y="8741"/>
                    <a:pt x="4371" y="8531"/>
                    <a:pt x="4371" y="8374"/>
                  </a:cubicBezTo>
                  <a:lnTo>
                    <a:pt x="4371" y="8304"/>
                  </a:lnTo>
                  <a:cubicBezTo>
                    <a:pt x="4371" y="8094"/>
                    <a:pt x="4511" y="7937"/>
                    <a:pt x="4738" y="7937"/>
                  </a:cubicBezTo>
                  <a:close/>
                  <a:moveTo>
                    <a:pt x="8374" y="7937"/>
                  </a:moveTo>
                  <a:cubicBezTo>
                    <a:pt x="8531" y="7937"/>
                    <a:pt x="8741" y="8094"/>
                    <a:pt x="8741" y="8304"/>
                  </a:cubicBezTo>
                  <a:lnTo>
                    <a:pt x="8741" y="8374"/>
                  </a:lnTo>
                  <a:cubicBezTo>
                    <a:pt x="8741" y="8531"/>
                    <a:pt x="8531" y="8741"/>
                    <a:pt x="8374" y="8741"/>
                  </a:cubicBezTo>
                  <a:lnTo>
                    <a:pt x="8007" y="8741"/>
                  </a:lnTo>
                  <a:lnTo>
                    <a:pt x="8007" y="8304"/>
                  </a:lnTo>
                  <a:cubicBezTo>
                    <a:pt x="8007" y="8094"/>
                    <a:pt x="8164" y="7937"/>
                    <a:pt x="8374" y="7937"/>
                  </a:cubicBezTo>
                  <a:close/>
                  <a:moveTo>
                    <a:pt x="7220" y="9475"/>
                  </a:moveTo>
                  <a:lnTo>
                    <a:pt x="7220" y="14492"/>
                  </a:lnTo>
                  <a:lnTo>
                    <a:pt x="5979" y="14492"/>
                  </a:lnTo>
                  <a:lnTo>
                    <a:pt x="5979" y="9475"/>
                  </a:lnTo>
                  <a:close/>
                  <a:moveTo>
                    <a:pt x="6556" y="804"/>
                  </a:moveTo>
                  <a:cubicBezTo>
                    <a:pt x="8094" y="804"/>
                    <a:pt x="9545" y="1381"/>
                    <a:pt x="10629" y="2483"/>
                  </a:cubicBezTo>
                  <a:cubicBezTo>
                    <a:pt x="11731" y="3566"/>
                    <a:pt x="12307" y="5035"/>
                    <a:pt x="12307" y="6556"/>
                  </a:cubicBezTo>
                  <a:cubicBezTo>
                    <a:pt x="12307" y="8007"/>
                    <a:pt x="11801" y="9475"/>
                    <a:pt x="10787" y="10489"/>
                  </a:cubicBezTo>
                  <a:cubicBezTo>
                    <a:pt x="9685" y="11660"/>
                    <a:pt x="9108" y="13041"/>
                    <a:pt x="9038" y="14492"/>
                  </a:cubicBezTo>
                  <a:lnTo>
                    <a:pt x="8007" y="14492"/>
                  </a:lnTo>
                  <a:lnTo>
                    <a:pt x="8007" y="9475"/>
                  </a:lnTo>
                  <a:lnTo>
                    <a:pt x="8374" y="9475"/>
                  </a:lnTo>
                  <a:cubicBezTo>
                    <a:pt x="8969" y="9475"/>
                    <a:pt x="9545" y="8968"/>
                    <a:pt x="9545" y="8374"/>
                  </a:cubicBezTo>
                  <a:lnTo>
                    <a:pt x="9545" y="8304"/>
                  </a:lnTo>
                  <a:cubicBezTo>
                    <a:pt x="9545" y="7657"/>
                    <a:pt x="8969" y="7133"/>
                    <a:pt x="8374" y="7133"/>
                  </a:cubicBezTo>
                  <a:cubicBezTo>
                    <a:pt x="7727" y="7133"/>
                    <a:pt x="7220" y="7657"/>
                    <a:pt x="7220" y="8304"/>
                  </a:cubicBezTo>
                  <a:lnTo>
                    <a:pt x="7220" y="8741"/>
                  </a:lnTo>
                  <a:lnTo>
                    <a:pt x="5979" y="8741"/>
                  </a:lnTo>
                  <a:lnTo>
                    <a:pt x="5979" y="8304"/>
                  </a:lnTo>
                  <a:cubicBezTo>
                    <a:pt x="5979" y="7657"/>
                    <a:pt x="5472" y="7133"/>
                    <a:pt x="4808" y="7133"/>
                  </a:cubicBezTo>
                  <a:lnTo>
                    <a:pt x="4738" y="7133"/>
                  </a:lnTo>
                  <a:cubicBezTo>
                    <a:pt x="4074" y="7133"/>
                    <a:pt x="3567" y="7657"/>
                    <a:pt x="3567" y="8304"/>
                  </a:cubicBezTo>
                  <a:lnTo>
                    <a:pt x="3567" y="8374"/>
                  </a:lnTo>
                  <a:cubicBezTo>
                    <a:pt x="3567" y="8968"/>
                    <a:pt x="4074" y="9475"/>
                    <a:pt x="4738" y="9475"/>
                  </a:cubicBezTo>
                  <a:lnTo>
                    <a:pt x="5175" y="9475"/>
                  </a:lnTo>
                  <a:lnTo>
                    <a:pt x="5175" y="14492"/>
                  </a:lnTo>
                  <a:lnTo>
                    <a:pt x="4161" y="14492"/>
                  </a:lnTo>
                  <a:cubicBezTo>
                    <a:pt x="4074" y="13041"/>
                    <a:pt x="3497" y="11660"/>
                    <a:pt x="2483" y="10559"/>
                  </a:cubicBezTo>
                  <a:cubicBezTo>
                    <a:pt x="1382" y="9405"/>
                    <a:pt x="805" y="7937"/>
                    <a:pt x="875" y="6416"/>
                  </a:cubicBezTo>
                  <a:cubicBezTo>
                    <a:pt x="945" y="3357"/>
                    <a:pt x="3497" y="804"/>
                    <a:pt x="6556" y="804"/>
                  </a:cubicBezTo>
                  <a:close/>
                  <a:moveTo>
                    <a:pt x="9038" y="15296"/>
                  </a:moveTo>
                  <a:lnTo>
                    <a:pt x="9038" y="17551"/>
                  </a:lnTo>
                  <a:cubicBezTo>
                    <a:pt x="9038" y="17779"/>
                    <a:pt x="8811" y="17988"/>
                    <a:pt x="8601" y="17988"/>
                  </a:cubicBezTo>
                  <a:lnTo>
                    <a:pt x="4598" y="17988"/>
                  </a:lnTo>
                  <a:cubicBezTo>
                    <a:pt x="4371" y="17988"/>
                    <a:pt x="4161" y="17779"/>
                    <a:pt x="4161" y="17551"/>
                  </a:cubicBezTo>
                  <a:lnTo>
                    <a:pt x="4161" y="15296"/>
                  </a:lnTo>
                  <a:close/>
                  <a:moveTo>
                    <a:pt x="8094" y="18793"/>
                  </a:moveTo>
                  <a:lnTo>
                    <a:pt x="8094" y="19090"/>
                  </a:lnTo>
                  <a:cubicBezTo>
                    <a:pt x="8094" y="19369"/>
                    <a:pt x="7867" y="19597"/>
                    <a:pt x="7657" y="19597"/>
                  </a:cubicBezTo>
                  <a:lnTo>
                    <a:pt x="5542" y="19597"/>
                  </a:lnTo>
                  <a:cubicBezTo>
                    <a:pt x="5315" y="19597"/>
                    <a:pt x="5105" y="19369"/>
                    <a:pt x="5105" y="19090"/>
                  </a:cubicBezTo>
                  <a:lnTo>
                    <a:pt x="5105" y="18793"/>
                  </a:lnTo>
                  <a:close/>
                  <a:moveTo>
                    <a:pt x="6556" y="0"/>
                  </a:moveTo>
                  <a:cubicBezTo>
                    <a:pt x="4808" y="0"/>
                    <a:pt x="3200" y="734"/>
                    <a:pt x="2046" y="1888"/>
                  </a:cubicBezTo>
                  <a:cubicBezTo>
                    <a:pt x="805" y="3059"/>
                    <a:pt x="71" y="4668"/>
                    <a:pt x="71" y="6416"/>
                  </a:cubicBezTo>
                  <a:cubicBezTo>
                    <a:pt x="1" y="8164"/>
                    <a:pt x="665" y="9842"/>
                    <a:pt x="1889" y="11066"/>
                  </a:cubicBezTo>
                  <a:cubicBezTo>
                    <a:pt x="2850" y="12097"/>
                    <a:pt x="3357" y="13408"/>
                    <a:pt x="3357" y="14859"/>
                  </a:cubicBezTo>
                  <a:lnTo>
                    <a:pt x="3357" y="17551"/>
                  </a:lnTo>
                  <a:cubicBezTo>
                    <a:pt x="3357" y="18146"/>
                    <a:pt x="3794" y="18653"/>
                    <a:pt x="4301" y="18723"/>
                  </a:cubicBezTo>
                  <a:lnTo>
                    <a:pt x="4301" y="19090"/>
                  </a:lnTo>
                  <a:cubicBezTo>
                    <a:pt x="4301" y="19807"/>
                    <a:pt x="4808" y="20401"/>
                    <a:pt x="5542" y="20401"/>
                  </a:cubicBezTo>
                  <a:lnTo>
                    <a:pt x="7657" y="20401"/>
                  </a:lnTo>
                  <a:cubicBezTo>
                    <a:pt x="8304" y="20401"/>
                    <a:pt x="8881" y="19807"/>
                    <a:pt x="8881" y="19090"/>
                  </a:cubicBezTo>
                  <a:lnTo>
                    <a:pt x="8881" y="18723"/>
                  </a:lnTo>
                  <a:cubicBezTo>
                    <a:pt x="9406" y="18653"/>
                    <a:pt x="9843" y="18146"/>
                    <a:pt x="9843" y="17551"/>
                  </a:cubicBezTo>
                  <a:lnTo>
                    <a:pt x="9843" y="14859"/>
                  </a:lnTo>
                  <a:cubicBezTo>
                    <a:pt x="9843" y="13478"/>
                    <a:pt x="10350" y="12097"/>
                    <a:pt x="11363" y="11066"/>
                  </a:cubicBezTo>
                  <a:cubicBezTo>
                    <a:pt x="12535" y="9842"/>
                    <a:pt x="13112" y="8234"/>
                    <a:pt x="13112" y="6556"/>
                  </a:cubicBezTo>
                  <a:cubicBezTo>
                    <a:pt x="13112" y="4808"/>
                    <a:pt x="12465" y="3129"/>
                    <a:pt x="11224" y="1888"/>
                  </a:cubicBezTo>
                  <a:cubicBezTo>
                    <a:pt x="9982" y="664"/>
                    <a:pt x="8304" y="0"/>
                    <a:pt x="6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5"/>
            <p:cNvSpPr/>
            <p:nvPr/>
          </p:nvSpPr>
          <p:spPr>
            <a:xfrm>
              <a:off x="7880788" y="1867400"/>
              <a:ext cx="120200" cy="85250"/>
            </a:xfrm>
            <a:custGeom>
              <a:avLst/>
              <a:gdLst/>
              <a:ahLst/>
              <a:cxnLst/>
              <a:rect l="l" t="t" r="r" b="b"/>
              <a:pathLst>
                <a:path w="4808" h="3410" extrusionOk="0">
                  <a:moveTo>
                    <a:pt x="437" y="1"/>
                  </a:moveTo>
                  <a:cubicBezTo>
                    <a:pt x="227" y="1"/>
                    <a:pt x="0" y="140"/>
                    <a:pt x="0" y="350"/>
                  </a:cubicBezTo>
                  <a:cubicBezTo>
                    <a:pt x="0" y="577"/>
                    <a:pt x="227" y="787"/>
                    <a:pt x="437" y="787"/>
                  </a:cubicBezTo>
                  <a:cubicBezTo>
                    <a:pt x="2045" y="787"/>
                    <a:pt x="3426" y="1749"/>
                    <a:pt x="4003" y="3200"/>
                  </a:cubicBezTo>
                  <a:cubicBezTo>
                    <a:pt x="4073" y="3340"/>
                    <a:pt x="4231" y="3409"/>
                    <a:pt x="4370" y="3409"/>
                  </a:cubicBezTo>
                  <a:lnTo>
                    <a:pt x="4510" y="3409"/>
                  </a:lnTo>
                  <a:cubicBezTo>
                    <a:pt x="4738" y="3270"/>
                    <a:pt x="4807" y="3060"/>
                    <a:pt x="4738" y="2833"/>
                  </a:cubicBezTo>
                  <a:cubicBezTo>
                    <a:pt x="4370" y="2028"/>
                    <a:pt x="3794" y="1312"/>
                    <a:pt x="3059" y="787"/>
                  </a:cubicBezTo>
                  <a:cubicBezTo>
                    <a:pt x="2255" y="280"/>
                    <a:pt x="1381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5"/>
            <p:cNvSpPr/>
            <p:nvPr/>
          </p:nvSpPr>
          <p:spPr>
            <a:xfrm>
              <a:off x="7988288" y="197272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298" y="1"/>
                    <a:pt x="140" y="1"/>
                    <a:pt x="70" y="70"/>
                  </a:cubicBezTo>
                  <a:cubicBezTo>
                    <a:pt x="0" y="158"/>
                    <a:pt x="0" y="298"/>
                    <a:pt x="0" y="368"/>
                  </a:cubicBezTo>
                  <a:cubicBezTo>
                    <a:pt x="0" y="508"/>
                    <a:pt x="0" y="595"/>
                    <a:pt x="70" y="665"/>
                  </a:cubicBezTo>
                  <a:cubicBezTo>
                    <a:pt x="140" y="735"/>
                    <a:pt x="298" y="805"/>
                    <a:pt x="368" y="805"/>
                  </a:cubicBezTo>
                  <a:cubicBezTo>
                    <a:pt x="438" y="805"/>
                    <a:pt x="577" y="735"/>
                    <a:pt x="647" y="665"/>
                  </a:cubicBezTo>
                  <a:cubicBezTo>
                    <a:pt x="735" y="595"/>
                    <a:pt x="805" y="508"/>
                    <a:pt x="805" y="368"/>
                  </a:cubicBezTo>
                  <a:cubicBezTo>
                    <a:pt x="805" y="298"/>
                    <a:pt x="735" y="158"/>
                    <a:pt x="647" y="70"/>
                  </a:cubicBezTo>
                  <a:cubicBezTo>
                    <a:pt x="577" y="1"/>
                    <a:pt x="43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5"/>
            <p:cNvSpPr/>
            <p:nvPr/>
          </p:nvSpPr>
          <p:spPr>
            <a:xfrm>
              <a:off x="8063013" y="1864450"/>
              <a:ext cx="39800" cy="39250"/>
            </a:xfrm>
            <a:custGeom>
              <a:avLst/>
              <a:gdLst/>
              <a:ahLst/>
              <a:cxnLst/>
              <a:rect l="l" t="t" r="r" b="b"/>
              <a:pathLst>
                <a:path w="1592" h="1570" extrusionOk="0">
                  <a:moveTo>
                    <a:pt x="1190" y="1"/>
                  </a:moveTo>
                  <a:cubicBezTo>
                    <a:pt x="1089" y="1"/>
                    <a:pt x="980" y="40"/>
                    <a:pt x="875" y="119"/>
                  </a:cubicBezTo>
                  <a:lnTo>
                    <a:pt x="141" y="905"/>
                  </a:lnTo>
                  <a:cubicBezTo>
                    <a:pt x="1" y="1063"/>
                    <a:pt x="1" y="1272"/>
                    <a:pt x="141" y="1430"/>
                  </a:cubicBezTo>
                  <a:cubicBezTo>
                    <a:pt x="211" y="1500"/>
                    <a:pt x="368" y="1570"/>
                    <a:pt x="438" y="1570"/>
                  </a:cubicBezTo>
                  <a:cubicBezTo>
                    <a:pt x="508" y="1570"/>
                    <a:pt x="648" y="1500"/>
                    <a:pt x="718" y="1430"/>
                  </a:cubicBezTo>
                  <a:lnTo>
                    <a:pt x="1452" y="695"/>
                  </a:lnTo>
                  <a:cubicBezTo>
                    <a:pt x="1592" y="556"/>
                    <a:pt x="1592" y="328"/>
                    <a:pt x="1452" y="119"/>
                  </a:cubicBezTo>
                  <a:cubicBezTo>
                    <a:pt x="1382" y="40"/>
                    <a:pt x="1290" y="1"/>
                    <a:pt x="1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5"/>
            <p:cNvSpPr/>
            <p:nvPr/>
          </p:nvSpPr>
          <p:spPr>
            <a:xfrm>
              <a:off x="8063013" y="2061125"/>
              <a:ext cx="39800" cy="37500"/>
            </a:xfrm>
            <a:custGeom>
              <a:avLst/>
              <a:gdLst/>
              <a:ahLst/>
              <a:cxnLst/>
              <a:rect l="l" t="t" r="r" b="b"/>
              <a:pathLst>
                <a:path w="1592" h="1500" extrusionOk="0">
                  <a:moveTo>
                    <a:pt x="429" y="0"/>
                  </a:moveTo>
                  <a:cubicBezTo>
                    <a:pt x="320" y="0"/>
                    <a:pt x="211" y="39"/>
                    <a:pt x="141" y="118"/>
                  </a:cubicBezTo>
                  <a:cubicBezTo>
                    <a:pt x="1" y="258"/>
                    <a:pt x="1" y="468"/>
                    <a:pt x="141" y="695"/>
                  </a:cubicBezTo>
                  <a:lnTo>
                    <a:pt x="875" y="1429"/>
                  </a:lnTo>
                  <a:cubicBezTo>
                    <a:pt x="945" y="1499"/>
                    <a:pt x="1085" y="1499"/>
                    <a:pt x="1155" y="1499"/>
                  </a:cubicBezTo>
                  <a:cubicBezTo>
                    <a:pt x="1312" y="1499"/>
                    <a:pt x="1382" y="1499"/>
                    <a:pt x="1452" y="1429"/>
                  </a:cubicBezTo>
                  <a:cubicBezTo>
                    <a:pt x="1592" y="1272"/>
                    <a:pt x="1592" y="992"/>
                    <a:pt x="1452" y="835"/>
                  </a:cubicBezTo>
                  <a:lnTo>
                    <a:pt x="718" y="118"/>
                  </a:lnTo>
                  <a:cubicBezTo>
                    <a:pt x="648" y="39"/>
                    <a:pt x="538" y="0"/>
                    <a:pt x="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5"/>
            <p:cNvSpPr/>
            <p:nvPr/>
          </p:nvSpPr>
          <p:spPr>
            <a:xfrm>
              <a:off x="8101038" y="1972725"/>
              <a:ext cx="45475" cy="20125"/>
            </a:xfrm>
            <a:custGeom>
              <a:avLst/>
              <a:gdLst/>
              <a:ahLst/>
              <a:cxnLst/>
              <a:rect l="l" t="t" r="r" b="b"/>
              <a:pathLst>
                <a:path w="1819" h="805" extrusionOk="0">
                  <a:moveTo>
                    <a:pt x="368" y="1"/>
                  </a:moveTo>
                  <a:cubicBezTo>
                    <a:pt x="158" y="1"/>
                    <a:pt x="1" y="158"/>
                    <a:pt x="1" y="368"/>
                  </a:cubicBezTo>
                  <a:cubicBezTo>
                    <a:pt x="1" y="595"/>
                    <a:pt x="158" y="805"/>
                    <a:pt x="368" y="805"/>
                  </a:cubicBezTo>
                  <a:lnTo>
                    <a:pt x="1469" y="805"/>
                  </a:lnTo>
                  <a:cubicBezTo>
                    <a:pt x="1679" y="805"/>
                    <a:pt x="1819" y="595"/>
                    <a:pt x="1819" y="368"/>
                  </a:cubicBezTo>
                  <a:cubicBezTo>
                    <a:pt x="1819" y="158"/>
                    <a:pt x="1679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5"/>
            <p:cNvSpPr/>
            <p:nvPr/>
          </p:nvSpPr>
          <p:spPr>
            <a:xfrm>
              <a:off x="7680613" y="1864450"/>
              <a:ext cx="41975" cy="39250"/>
            </a:xfrm>
            <a:custGeom>
              <a:avLst/>
              <a:gdLst/>
              <a:ahLst/>
              <a:cxnLst/>
              <a:rect l="l" t="t" r="r" b="b"/>
              <a:pathLst>
                <a:path w="1679" h="1570" extrusionOk="0">
                  <a:moveTo>
                    <a:pt x="470" y="1"/>
                  </a:moveTo>
                  <a:cubicBezTo>
                    <a:pt x="381" y="1"/>
                    <a:pt x="289" y="40"/>
                    <a:pt x="210" y="119"/>
                  </a:cubicBezTo>
                  <a:cubicBezTo>
                    <a:pt x="1" y="328"/>
                    <a:pt x="1" y="556"/>
                    <a:pt x="210" y="695"/>
                  </a:cubicBezTo>
                  <a:lnTo>
                    <a:pt x="945" y="1430"/>
                  </a:lnTo>
                  <a:cubicBezTo>
                    <a:pt x="1015" y="1500"/>
                    <a:pt x="1084" y="1570"/>
                    <a:pt x="1242" y="1570"/>
                  </a:cubicBezTo>
                  <a:cubicBezTo>
                    <a:pt x="1312" y="1570"/>
                    <a:pt x="1382" y="1500"/>
                    <a:pt x="1521" y="1430"/>
                  </a:cubicBezTo>
                  <a:cubicBezTo>
                    <a:pt x="1679" y="1272"/>
                    <a:pt x="1679" y="1063"/>
                    <a:pt x="1521" y="905"/>
                  </a:cubicBezTo>
                  <a:lnTo>
                    <a:pt x="717" y="119"/>
                  </a:lnTo>
                  <a:cubicBezTo>
                    <a:pt x="647" y="40"/>
                    <a:pt x="560" y="1"/>
                    <a:pt x="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5"/>
            <p:cNvSpPr/>
            <p:nvPr/>
          </p:nvSpPr>
          <p:spPr>
            <a:xfrm>
              <a:off x="7680613" y="2061125"/>
              <a:ext cx="41975" cy="37500"/>
            </a:xfrm>
            <a:custGeom>
              <a:avLst/>
              <a:gdLst/>
              <a:ahLst/>
              <a:cxnLst/>
              <a:rect l="l" t="t" r="r" b="b"/>
              <a:pathLst>
                <a:path w="1679" h="1500" extrusionOk="0">
                  <a:moveTo>
                    <a:pt x="1207" y="0"/>
                  </a:moveTo>
                  <a:cubicBezTo>
                    <a:pt x="1106" y="0"/>
                    <a:pt x="1015" y="39"/>
                    <a:pt x="945" y="118"/>
                  </a:cubicBezTo>
                  <a:lnTo>
                    <a:pt x="210" y="835"/>
                  </a:lnTo>
                  <a:cubicBezTo>
                    <a:pt x="1" y="992"/>
                    <a:pt x="1" y="1272"/>
                    <a:pt x="210" y="1429"/>
                  </a:cubicBezTo>
                  <a:cubicBezTo>
                    <a:pt x="280" y="1499"/>
                    <a:pt x="368" y="1499"/>
                    <a:pt x="438" y="1499"/>
                  </a:cubicBezTo>
                  <a:cubicBezTo>
                    <a:pt x="577" y="1499"/>
                    <a:pt x="647" y="1499"/>
                    <a:pt x="717" y="1429"/>
                  </a:cubicBezTo>
                  <a:lnTo>
                    <a:pt x="1521" y="695"/>
                  </a:lnTo>
                  <a:cubicBezTo>
                    <a:pt x="1679" y="468"/>
                    <a:pt x="1679" y="258"/>
                    <a:pt x="1521" y="118"/>
                  </a:cubicBezTo>
                  <a:cubicBezTo>
                    <a:pt x="1417" y="39"/>
                    <a:pt x="1307" y="0"/>
                    <a:pt x="1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5"/>
            <p:cNvSpPr/>
            <p:nvPr/>
          </p:nvSpPr>
          <p:spPr>
            <a:xfrm>
              <a:off x="7638663" y="1972725"/>
              <a:ext cx="45475" cy="20125"/>
            </a:xfrm>
            <a:custGeom>
              <a:avLst/>
              <a:gdLst/>
              <a:ahLst/>
              <a:cxnLst/>
              <a:rect l="l" t="t" r="r" b="b"/>
              <a:pathLst>
                <a:path w="1819" h="805" extrusionOk="0">
                  <a:moveTo>
                    <a:pt x="368" y="1"/>
                  </a:moveTo>
                  <a:cubicBezTo>
                    <a:pt x="140" y="1"/>
                    <a:pt x="0" y="158"/>
                    <a:pt x="0" y="368"/>
                  </a:cubicBezTo>
                  <a:cubicBezTo>
                    <a:pt x="0" y="595"/>
                    <a:pt x="140" y="805"/>
                    <a:pt x="368" y="805"/>
                  </a:cubicBezTo>
                  <a:lnTo>
                    <a:pt x="1381" y="805"/>
                  </a:lnTo>
                  <a:cubicBezTo>
                    <a:pt x="1679" y="805"/>
                    <a:pt x="1818" y="595"/>
                    <a:pt x="1818" y="368"/>
                  </a:cubicBezTo>
                  <a:cubicBezTo>
                    <a:pt x="1818" y="158"/>
                    <a:pt x="1679" y="1"/>
                    <a:pt x="1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8" name="Google Shape;2638;p55"/>
          <p:cNvGrpSpPr/>
          <p:nvPr/>
        </p:nvGrpSpPr>
        <p:grpSpPr>
          <a:xfrm>
            <a:off x="7636913" y="2550050"/>
            <a:ext cx="509600" cy="510050"/>
            <a:chOff x="7636913" y="2550050"/>
            <a:chExt cx="509600" cy="510050"/>
          </a:xfrm>
        </p:grpSpPr>
        <p:sp>
          <p:nvSpPr>
            <p:cNvPr id="2639" name="Google Shape;2639;p55"/>
            <p:cNvSpPr/>
            <p:nvPr/>
          </p:nvSpPr>
          <p:spPr>
            <a:xfrm>
              <a:off x="7888213" y="2560975"/>
              <a:ext cx="43725" cy="38475"/>
            </a:xfrm>
            <a:custGeom>
              <a:avLst/>
              <a:gdLst/>
              <a:ahLst/>
              <a:cxnLst/>
              <a:rect l="l" t="t" r="r" b="b"/>
              <a:pathLst>
                <a:path w="1749" h="1539" extrusionOk="0">
                  <a:moveTo>
                    <a:pt x="874" y="0"/>
                  </a:moveTo>
                  <a:cubicBezTo>
                    <a:pt x="367" y="0"/>
                    <a:pt x="0" y="437"/>
                    <a:pt x="0" y="944"/>
                  </a:cubicBezTo>
                  <a:lnTo>
                    <a:pt x="0" y="1539"/>
                  </a:lnTo>
                  <a:lnTo>
                    <a:pt x="1748" y="1539"/>
                  </a:lnTo>
                  <a:lnTo>
                    <a:pt x="1748" y="944"/>
                  </a:lnTo>
                  <a:cubicBezTo>
                    <a:pt x="1748" y="437"/>
                    <a:pt x="1381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5"/>
            <p:cNvSpPr/>
            <p:nvPr/>
          </p:nvSpPr>
          <p:spPr>
            <a:xfrm>
              <a:off x="8073938" y="2966975"/>
              <a:ext cx="63850" cy="82200"/>
            </a:xfrm>
            <a:custGeom>
              <a:avLst/>
              <a:gdLst/>
              <a:ahLst/>
              <a:cxnLst/>
              <a:rect l="l" t="t" r="r" b="b"/>
              <a:pathLst>
                <a:path w="2554" h="3288" extrusionOk="0">
                  <a:moveTo>
                    <a:pt x="945" y="1"/>
                  </a:moveTo>
                  <a:lnTo>
                    <a:pt x="1" y="1032"/>
                  </a:lnTo>
                  <a:lnTo>
                    <a:pt x="2256" y="3287"/>
                  </a:lnTo>
                  <a:lnTo>
                    <a:pt x="2553" y="3287"/>
                  </a:lnTo>
                  <a:lnTo>
                    <a:pt x="9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5"/>
            <p:cNvSpPr/>
            <p:nvPr/>
          </p:nvSpPr>
          <p:spPr>
            <a:xfrm>
              <a:off x="7673188" y="2961725"/>
              <a:ext cx="69075" cy="85700"/>
            </a:xfrm>
            <a:custGeom>
              <a:avLst/>
              <a:gdLst/>
              <a:ahLst/>
              <a:cxnLst/>
              <a:rect l="l" t="t" r="r" b="b"/>
              <a:pathLst>
                <a:path w="2763" h="3428" extrusionOk="0">
                  <a:moveTo>
                    <a:pt x="1679" y="1"/>
                  </a:moveTo>
                  <a:lnTo>
                    <a:pt x="0" y="3427"/>
                  </a:lnTo>
                  <a:lnTo>
                    <a:pt x="577" y="3427"/>
                  </a:lnTo>
                  <a:lnTo>
                    <a:pt x="2762" y="1242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5"/>
            <p:cNvSpPr/>
            <p:nvPr/>
          </p:nvSpPr>
          <p:spPr>
            <a:xfrm>
              <a:off x="7729563" y="2602925"/>
              <a:ext cx="388100" cy="444500"/>
            </a:xfrm>
            <a:custGeom>
              <a:avLst/>
              <a:gdLst/>
              <a:ahLst/>
              <a:cxnLst/>
              <a:rect l="l" t="t" r="r" b="b"/>
              <a:pathLst>
                <a:path w="15524" h="17780" extrusionOk="0">
                  <a:moveTo>
                    <a:pt x="7727" y="1"/>
                  </a:moveTo>
                  <a:cubicBezTo>
                    <a:pt x="3357" y="577"/>
                    <a:pt x="1" y="4301"/>
                    <a:pt x="1" y="8881"/>
                  </a:cubicBezTo>
                  <a:cubicBezTo>
                    <a:pt x="1" y="13409"/>
                    <a:pt x="3357" y="17185"/>
                    <a:pt x="7727" y="17779"/>
                  </a:cubicBezTo>
                  <a:cubicBezTo>
                    <a:pt x="12098" y="17185"/>
                    <a:pt x="15524" y="13409"/>
                    <a:pt x="15524" y="8881"/>
                  </a:cubicBezTo>
                  <a:cubicBezTo>
                    <a:pt x="15524" y="4301"/>
                    <a:pt x="12098" y="577"/>
                    <a:pt x="7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5"/>
            <p:cNvSpPr/>
            <p:nvPr/>
          </p:nvSpPr>
          <p:spPr>
            <a:xfrm>
              <a:off x="7715138" y="2648375"/>
              <a:ext cx="354900" cy="353150"/>
            </a:xfrm>
            <a:custGeom>
              <a:avLst/>
              <a:gdLst/>
              <a:ahLst/>
              <a:cxnLst/>
              <a:rect l="l" t="t" r="r" b="b"/>
              <a:pathLst>
                <a:path w="14196" h="14126" extrusionOk="0">
                  <a:moveTo>
                    <a:pt x="7063" y="1"/>
                  </a:moveTo>
                  <a:cubicBezTo>
                    <a:pt x="3200" y="1"/>
                    <a:pt x="1" y="3130"/>
                    <a:pt x="1" y="7063"/>
                  </a:cubicBezTo>
                  <a:cubicBezTo>
                    <a:pt x="1" y="10926"/>
                    <a:pt x="3200" y="14126"/>
                    <a:pt x="7063" y="14126"/>
                  </a:cubicBezTo>
                  <a:cubicBezTo>
                    <a:pt x="10996" y="14126"/>
                    <a:pt x="14195" y="10926"/>
                    <a:pt x="14195" y="7063"/>
                  </a:cubicBezTo>
                  <a:cubicBezTo>
                    <a:pt x="14195" y="3130"/>
                    <a:pt x="10996" y="1"/>
                    <a:pt x="7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5"/>
            <p:cNvSpPr/>
            <p:nvPr/>
          </p:nvSpPr>
          <p:spPr>
            <a:xfrm>
              <a:off x="7866363" y="2797850"/>
              <a:ext cx="52900" cy="52900"/>
            </a:xfrm>
            <a:custGeom>
              <a:avLst/>
              <a:gdLst/>
              <a:ahLst/>
              <a:cxnLst/>
              <a:rect l="l" t="t" r="r" b="b"/>
              <a:pathLst>
                <a:path w="2116" h="2116" extrusionOk="0">
                  <a:moveTo>
                    <a:pt x="1014" y="0"/>
                  </a:moveTo>
                  <a:cubicBezTo>
                    <a:pt x="437" y="0"/>
                    <a:pt x="0" y="507"/>
                    <a:pt x="0" y="1084"/>
                  </a:cubicBezTo>
                  <a:cubicBezTo>
                    <a:pt x="0" y="1678"/>
                    <a:pt x="437" y="2116"/>
                    <a:pt x="1014" y="2116"/>
                  </a:cubicBezTo>
                  <a:cubicBezTo>
                    <a:pt x="1591" y="2116"/>
                    <a:pt x="2115" y="1678"/>
                    <a:pt x="2115" y="1084"/>
                  </a:cubicBezTo>
                  <a:cubicBezTo>
                    <a:pt x="2115" y="507"/>
                    <a:pt x="1591" y="0"/>
                    <a:pt x="1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5"/>
            <p:cNvSpPr/>
            <p:nvPr/>
          </p:nvSpPr>
          <p:spPr>
            <a:xfrm>
              <a:off x="7705963" y="2602925"/>
              <a:ext cx="74750" cy="83950"/>
            </a:xfrm>
            <a:custGeom>
              <a:avLst/>
              <a:gdLst/>
              <a:ahLst/>
              <a:cxnLst/>
              <a:rect l="l" t="t" r="r" b="b"/>
              <a:pathLst>
                <a:path w="2990" h="3358" extrusionOk="0">
                  <a:moveTo>
                    <a:pt x="1976" y="1"/>
                  </a:moveTo>
                  <a:cubicBezTo>
                    <a:pt x="1609" y="71"/>
                    <a:pt x="1242" y="298"/>
                    <a:pt x="945" y="577"/>
                  </a:cubicBezTo>
                  <a:cubicBezTo>
                    <a:pt x="228" y="1312"/>
                    <a:pt x="1" y="2396"/>
                    <a:pt x="298" y="3357"/>
                  </a:cubicBezTo>
                  <a:lnTo>
                    <a:pt x="2990" y="647"/>
                  </a:lnTo>
                  <a:lnTo>
                    <a:pt x="2990" y="577"/>
                  </a:lnTo>
                  <a:cubicBezTo>
                    <a:pt x="2623" y="298"/>
                    <a:pt x="2326" y="71"/>
                    <a:pt x="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5"/>
            <p:cNvSpPr/>
            <p:nvPr/>
          </p:nvSpPr>
          <p:spPr>
            <a:xfrm>
              <a:off x="8030238" y="2627100"/>
              <a:ext cx="92675" cy="85100"/>
            </a:xfrm>
            <a:custGeom>
              <a:avLst/>
              <a:gdLst/>
              <a:ahLst/>
              <a:cxnLst/>
              <a:rect l="l" t="t" r="r" b="b"/>
              <a:pathLst>
                <a:path w="3707" h="3404" extrusionOk="0">
                  <a:moveTo>
                    <a:pt x="1731" y="0"/>
                  </a:moveTo>
                  <a:cubicBezTo>
                    <a:pt x="1112" y="0"/>
                    <a:pt x="496" y="220"/>
                    <a:pt x="1" y="642"/>
                  </a:cubicBezTo>
                  <a:lnTo>
                    <a:pt x="2693" y="3404"/>
                  </a:lnTo>
                  <a:lnTo>
                    <a:pt x="2763" y="3404"/>
                  </a:lnTo>
                  <a:cubicBezTo>
                    <a:pt x="3497" y="2600"/>
                    <a:pt x="3707" y="1516"/>
                    <a:pt x="3340" y="554"/>
                  </a:cubicBezTo>
                  <a:cubicBezTo>
                    <a:pt x="2858" y="181"/>
                    <a:pt x="2293" y="0"/>
                    <a:pt x="1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5"/>
            <p:cNvSpPr/>
            <p:nvPr/>
          </p:nvSpPr>
          <p:spPr>
            <a:xfrm>
              <a:off x="7705963" y="2637450"/>
              <a:ext cx="373250" cy="373250"/>
            </a:xfrm>
            <a:custGeom>
              <a:avLst/>
              <a:gdLst/>
              <a:ahLst/>
              <a:cxnLst/>
              <a:rect l="l" t="t" r="r" b="b"/>
              <a:pathLst>
                <a:path w="14930" h="14930" extrusionOk="0">
                  <a:moveTo>
                    <a:pt x="7430" y="805"/>
                  </a:moveTo>
                  <a:cubicBezTo>
                    <a:pt x="11154" y="805"/>
                    <a:pt x="14125" y="3794"/>
                    <a:pt x="14125" y="7500"/>
                  </a:cubicBezTo>
                  <a:cubicBezTo>
                    <a:pt x="14125" y="11154"/>
                    <a:pt x="11154" y="14126"/>
                    <a:pt x="7430" y="14126"/>
                  </a:cubicBezTo>
                  <a:cubicBezTo>
                    <a:pt x="3794" y="14126"/>
                    <a:pt x="805" y="11154"/>
                    <a:pt x="805" y="7500"/>
                  </a:cubicBezTo>
                  <a:cubicBezTo>
                    <a:pt x="805" y="3794"/>
                    <a:pt x="3794" y="805"/>
                    <a:pt x="7430" y="805"/>
                  </a:cubicBezTo>
                  <a:close/>
                  <a:moveTo>
                    <a:pt x="7430" y="1"/>
                  </a:moveTo>
                  <a:cubicBezTo>
                    <a:pt x="3357" y="1"/>
                    <a:pt x="1" y="3357"/>
                    <a:pt x="1" y="7500"/>
                  </a:cubicBezTo>
                  <a:cubicBezTo>
                    <a:pt x="1" y="11591"/>
                    <a:pt x="3357" y="14930"/>
                    <a:pt x="7430" y="14930"/>
                  </a:cubicBezTo>
                  <a:cubicBezTo>
                    <a:pt x="11591" y="14930"/>
                    <a:pt x="14930" y="11591"/>
                    <a:pt x="14930" y="7500"/>
                  </a:cubicBezTo>
                  <a:cubicBezTo>
                    <a:pt x="14930" y="3357"/>
                    <a:pt x="11591" y="1"/>
                    <a:pt x="7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5"/>
            <p:cNvSpPr/>
            <p:nvPr/>
          </p:nvSpPr>
          <p:spPr>
            <a:xfrm>
              <a:off x="7636913" y="2550050"/>
              <a:ext cx="509600" cy="510050"/>
            </a:xfrm>
            <a:custGeom>
              <a:avLst/>
              <a:gdLst/>
              <a:ahLst/>
              <a:cxnLst/>
              <a:rect l="l" t="t" r="r" b="b"/>
              <a:pathLst>
                <a:path w="20384" h="20402" extrusionOk="0">
                  <a:moveTo>
                    <a:pt x="10856" y="805"/>
                  </a:moveTo>
                  <a:cubicBezTo>
                    <a:pt x="11136" y="805"/>
                    <a:pt x="11433" y="1102"/>
                    <a:pt x="11433" y="1381"/>
                  </a:cubicBezTo>
                  <a:lnTo>
                    <a:pt x="11433" y="1679"/>
                  </a:lnTo>
                  <a:cubicBezTo>
                    <a:pt x="10996" y="1609"/>
                    <a:pt x="10629" y="1609"/>
                    <a:pt x="10192" y="1609"/>
                  </a:cubicBezTo>
                  <a:cubicBezTo>
                    <a:pt x="9825" y="1609"/>
                    <a:pt x="9388" y="1609"/>
                    <a:pt x="9021" y="1679"/>
                  </a:cubicBezTo>
                  <a:lnTo>
                    <a:pt x="9021" y="1381"/>
                  </a:lnTo>
                  <a:cubicBezTo>
                    <a:pt x="9021" y="1102"/>
                    <a:pt x="9318" y="805"/>
                    <a:pt x="9615" y="805"/>
                  </a:cubicBezTo>
                  <a:close/>
                  <a:moveTo>
                    <a:pt x="3855" y="2325"/>
                  </a:moveTo>
                  <a:cubicBezTo>
                    <a:pt x="4407" y="2325"/>
                    <a:pt x="4957" y="2526"/>
                    <a:pt x="5385" y="2920"/>
                  </a:cubicBezTo>
                  <a:cubicBezTo>
                    <a:pt x="4738" y="3357"/>
                    <a:pt x="4144" y="3794"/>
                    <a:pt x="3567" y="4371"/>
                  </a:cubicBezTo>
                  <a:cubicBezTo>
                    <a:pt x="3060" y="4878"/>
                    <a:pt x="2553" y="5472"/>
                    <a:pt x="2186" y="6119"/>
                  </a:cubicBezTo>
                  <a:cubicBezTo>
                    <a:pt x="1819" y="5682"/>
                    <a:pt x="1591" y="5175"/>
                    <a:pt x="1591" y="4598"/>
                  </a:cubicBezTo>
                  <a:cubicBezTo>
                    <a:pt x="1591" y="4004"/>
                    <a:pt x="1819" y="3427"/>
                    <a:pt x="2256" y="2990"/>
                  </a:cubicBezTo>
                  <a:cubicBezTo>
                    <a:pt x="2702" y="2544"/>
                    <a:pt x="3280" y="2325"/>
                    <a:pt x="3855" y="2325"/>
                  </a:cubicBezTo>
                  <a:close/>
                  <a:moveTo>
                    <a:pt x="16599" y="2325"/>
                  </a:moveTo>
                  <a:cubicBezTo>
                    <a:pt x="17174" y="2325"/>
                    <a:pt x="17752" y="2544"/>
                    <a:pt x="18199" y="2990"/>
                  </a:cubicBezTo>
                  <a:cubicBezTo>
                    <a:pt x="19073" y="3864"/>
                    <a:pt x="19073" y="5245"/>
                    <a:pt x="18286" y="6119"/>
                  </a:cubicBezTo>
                  <a:cubicBezTo>
                    <a:pt x="17849" y="5472"/>
                    <a:pt x="17412" y="4878"/>
                    <a:pt x="16818" y="4371"/>
                  </a:cubicBezTo>
                  <a:cubicBezTo>
                    <a:pt x="16311" y="3794"/>
                    <a:pt x="15734" y="3357"/>
                    <a:pt x="15069" y="2920"/>
                  </a:cubicBezTo>
                  <a:cubicBezTo>
                    <a:pt x="15497" y="2526"/>
                    <a:pt x="16047" y="2325"/>
                    <a:pt x="16599" y="2325"/>
                  </a:cubicBezTo>
                  <a:close/>
                  <a:moveTo>
                    <a:pt x="2623" y="16468"/>
                  </a:moveTo>
                  <a:cubicBezTo>
                    <a:pt x="2902" y="16835"/>
                    <a:pt x="3200" y="17272"/>
                    <a:pt x="3567" y="17622"/>
                  </a:cubicBezTo>
                  <a:cubicBezTo>
                    <a:pt x="3637" y="17622"/>
                    <a:pt x="3637" y="17709"/>
                    <a:pt x="3707" y="17709"/>
                  </a:cubicBezTo>
                  <a:lnTo>
                    <a:pt x="1819" y="19597"/>
                  </a:lnTo>
                  <a:lnTo>
                    <a:pt x="1084" y="19597"/>
                  </a:lnTo>
                  <a:lnTo>
                    <a:pt x="2623" y="16468"/>
                  </a:lnTo>
                  <a:close/>
                  <a:moveTo>
                    <a:pt x="10192" y="2413"/>
                  </a:moveTo>
                  <a:cubicBezTo>
                    <a:pt x="14930" y="2413"/>
                    <a:pt x="18793" y="6259"/>
                    <a:pt x="18793" y="10996"/>
                  </a:cubicBezTo>
                  <a:cubicBezTo>
                    <a:pt x="18793" y="15734"/>
                    <a:pt x="14930" y="19597"/>
                    <a:pt x="10192" y="19597"/>
                  </a:cubicBezTo>
                  <a:cubicBezTo>
                    <a:pt x="5455" y="19597"/>
                    <a:pt x="1591" y="15734"/>
                    <a:pt x="1591" y="10996"/>
                  </a:cubicBezTo>
                  <a:cubicBezTo>
                    <a:pt x="1591" y="6259"/>
                    <a:pt x="5455" y="2413"/>
                    <a:pt x="10192" y="2413"/>
                  </a:cubicBezTo>
                  <a:close/>
                  <a:moveTo>
                    <a:pt x="17849" y="16468"/>
                  </a:moveTo>
                  <a:lnTo>
                    <a:pt x="19370" y="19597"/>
                  </a:lnTo>
                  <a:lnTo>
                    <a:pt x="18636" y="19597"/>
                  </a:lnTo>
                  <a:lnTo>
                    <a:pt x="16748" y="17709"/>
                  </a:lnTo>
                  <a:cubicBezTo>
                    <a:pt x="16818" y="17709"/>
                    <a:pt x="16818" y="17622"/>
                    <a:pt x="16818" y="17622"/>
                  </a:cubicBezTo>
                  <a:cubicBezTo>
                    <a:pt x="17255" y="17272"/>
                    <a:pt x="17552" y="16835"/>
                    <a:pt x="17849" y="16468"/>
                  </a:cubicBezTo>
                  <a:close/>
                  <a:moveTo>
                    <a:pt x="9615" y="0"/>
                  </a:moveTo>
                  <a:cubicBezTo>
                    <a:pt x="8881" y="0"/>
                    <a:pt x="8234" y="665"/>
                    <a:pt x="8234" y="1381"/>
                  </a:cubicBezTo>
                  <a:lnTo>
                    <a:pt x="8234" y="1818"/>
                  </a:lnTo>
                  <a:cubicBezTo>
                    <a:pt x="7500" y="1976"/>
                    <a:pt x="6766" y="2186"/>
                    <a:pt x="6119" y="2553"/>
                  </a:cubicBezTo>
                  <a:cubicBezTo>
                    <a:pt x="6049" y="2553"/>
                    <a:pt x="6049" y="2483"/>
                    <a:pt x="6049" y="2483"/>
                  </a:cubicBezTo>
                  <a:lnTo>
                    <a:pt x="5962" y="2413"/>
                  </a:lnTo>
                  <a:cubicBezTo>
                    <a:pt x="5385" y="1827"/>
                    <a:pt x="4602" y="1534"/>
                    <a:pt x="3820" y="1534"/>
                  </a:cubicBezTo>
                  <a:cubicBezTo>
                    <a:pt x="3038" y="1534"/>
                    <a:pt x="2256" y="1827"/>
                    <a:pt x="1679" y="2413"/>
                  </a:cubicBezTo>
                  <a:cubicBezTo>
                    <a:pt x="507" y="3636"/>
                    <a:pt x="507" y="5542"/>
                    <a:pt x="1679" y="6783"/>
                  </a:cubicBezTo>
                  <a:cubicBezTo>
                    <a:pt x="1749" y="6853"/>
                    <a:pt x="1749" y="6853"/>
                    <a:pt x="1819" y="6853"/>
                  </a:cubicBezTo>
                  <a:cubicBezTo>
                    <a:pt x="1154" y="8094"/>
                    <a:pt x="875" y="9545"/>
                    <a:pt x="875" y="10996"/>
                  </a:cubicBezTo>
                  <a:cubicBezTo>
                    <a:pt x="875" y="12674"/>
                    <a:pt x="1242" y="14283"/>
                    <a:pt x="2116" y="15664"/>
                  </a:cubicBezTo>
                  <a:lnTo>
                    <a:pt x="70" y="19807"/>
                  </a:lnTo>
                  <a:cubicBezTo>
                    <a:pt x="0" y="19894"/>
                    <a:pt x="0" y="20034"/>
                    <a:pt x="70" y="20174"/>
                  </a:cubicBezTo>
                  <a:cubicBezTo>
                    <a:pt x="140" y="20331"/>
                    <a:pt x="280" y="20401"/>
                    <a:pt x="438" y="20401"/>
                  </a:cubicBezTo>
                  <a:lnTo>
                    <a:pt x="1958" y="20401"/>
                  </a:lnTo>
                  <a:cubicBezTo>
                    <a:pt x="2116" y="20401"/>
                    <a:pt x="2186" y="20331"/>
                    <a:pt x="2256" y="20244"/>
                  </a:cubicBezTo>
                  <a:lnTo>
                    <a:pt x="4301" y="18216"/>
                  </a:lnTo>
                  <a:cubicBezTo>
                    <a:pt x="5962" y="19597"/>
                    <a:pt x="8007" y="20401"/>
                    <a:pt x="10192" y="20401"/>
                  </a:cubicBezTo>
                  <a:cubicBezTo>
                    <a:pt x="12447" y="20401"/>
                    <a:pt x="14493" y="19597"/>
                    <a:pt x="16171" y="18216"/>
                  </a:cubicBezTo>
                  <a:lnTo>
                    <a:pt x="18199" y="20244"/>
                  </a:lnTo>
                  <a:cubicBezTo>
                    <a:pt x="18286" y="20331"/>
                    <a:pt x="18356" y="20401"/>
                    <a:pt x="18496" y="20401"/>
                  </a:cubicBezTo>
                  <a:lnTo>
                    <a:pt x="20034" y="20401"/>
                  </a:lnTo>
                  <a:cubicBezTo>
                    <a:pt x="20174" y="20401"/>
                    <a:pt x="20244" y="20331"/>
                    <a:pt x="20314" y="20174"/>
                  </a:cubicBezTo>
                  <a:cubicBezTo>
                    <a:pt x="20384" y="20034"/>
                    <a:pt x="20384" y="19894"/>
                    <a:pt x="20384" y="19807"/>
                  </a:cubicBezTo>
                  <a:lnTo>
                    <a:pt x="18356" y="15664"/>
                  </a:lnTo>
                  <a:cubicBezTo>
                    <a:pt x="19160" y="14283"/>
                    <a:pt x="19597" y="12674"/>
                    <a:pt x="19597" y="10996"/>
                  </a:cubicBezTo>
                  <a:cubicBezTo>
                    <a:pt x="19597" y="9545"/>
                    <a:pt x="19300" y="8094"/>
                    <a:pt x="18636" y="6853"/>
                  </a:cubicBezTo>
                  <a:cubicBezTo>
                    <a:pt x="18723" y="6853"/>
                    <a:pt x="18723" y="6853"/>
                    <a:pt x="18723" y="6783"/>
                  </a:cubicBezTo>
                  <a:lnTo>
                    <a:pt x="18793" y="6783"/>
                  </a:lnTo>
                  <a:cubicBezTo>
                    <a:pt x="19370" y="6189"/>
                    <a:pt x="19667" y="5385"/>
                    <a:pt x="19667" y="4598"/>
                  </a:cubicBezTo>
                  <a:cubicBezTo>
                    <a:pt x="19667" y="3794"/>
                    <a:pt x="19370" y="2990"/>
                    <a:pt x="18793" y="2413"/>
                  </a:cubicBezTo>
                  <a:cubicBezTo>
                    <a:pt x="18172" y="1827"/>
                    <a:pt x="17390" y="1534"/>
                    <a:pt x="16608" y="1534"/>
                  </a:cubicBezTo>
                  <a:cubicBezTo>
                    <a:pt x="15825" y="1534"/>
                    <a:pt x="15043" y="1827"/>
                    <a:pt x="14423" y="2413"/>
                  </a:cubicBezTo>
                  <a:lnTo>
                    <a:pt x="14423" y="2483"/>
                  </a:lnTo>
                  <a:lnTo>
                    <a:pt x="14353" y="2553"/>
                  </a:lnTo>
                  <a:cubicBezTo>
                    <a:pt x="13688" y="2186"/>
                    <a:pt x="12954" y="1976"/>
                    <a:pt x="12237" y="1818"/>
                  </a:cubicBezTo>
                  <a:lnTo>
                    <a:pt x="12237" y="1381"/>
                  </a:lnTo>
                  <a:cubicBezTo>
                    <a:pt x="12237" y="665"/>
                    <a:pt x="11573" y="0"/>
                    <a:pt x="108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5"/>
            <p:cNvSpPr/>
            <p:nvPr/>
          </p:nvSpPr>
          <p:spPr>
            <a:xfrm>
              <a:off x="7882513" y="2679400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368" y="1"/>
                  </a:moveTo>
                  <a:cubicBezTo>
                    <a:pt x="298" y="1"/>
                    <a:pt x="228" y="71"/>
                    <a:pt x="158" y="141"/>
                  </a:cubicBezTo>
                  <a:cubicBezTo>
                    <a:pt x="71" y="211"/>
                    <a:pt x="1" y="298"/>
                    <a:pt x="1" y="438"/>
                  </a:cubicBezTo>
                  <a:cubicBezTo>
                    <a:pt x="1" y="508"/>
                    <a:pt x="71" y="578"/>
                    <a:pt x="158" y="648"/>
                  </a:cubicBezTo>
                  <a:cubicBezTo>
                    <a:pt x="228" y="735"/>
                    <a:pt x="298" y="805"/>
                    <a:pt x="368" y="805"/>
                  </a:cubicBezTo>
                  <a:cubicBezTo>
                    <a:pt x="508" y="805"/>
                    <a:pt x="595" y="735"/>
                    <a:pt x="665" y="648"/>
                  </a:cubicBezTo>
                  <a:cubicBezTo>
                    <a:pt x="735" y="578"/>
                    <a:pt x="805" y="508"/>
                    <a:pt x="805" y="438"/>
                  </a:cubicBezTo>
                  <a:cubicBezTo>
                    <a:pt x="805" y="298"/>
                    <a:pt x="735" y="211"/>
                    <a:pt x="665" y="141"/>
                  </a:cubicBezTo>
                  <a:cubicBezTo>
                    <a:pt x="595" y="71"/>
                    <a:pt x="50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5"/>
            <p:cNvSpPr/>
            <p:nvPr/>
          </p:nvSpPr>
          <p:spPr>
            <a:xfrm>
              <a:off x="7882513" y="2950800"/>
              <a:ext cx="20150" cy="17950"/>
            </a:xfrm>
            <a:custGeom>
              <a:avLst/>
              <a:gdLst/>
              <a:ahLst/>
              <a:cxnLst/>
              <a:rect l="l" t="t" r="r" b="b"/>
              <a:pathLst>
                <a:path w="806" h="718" extrusionOk="0">
                  <a:moveTo>
                    <a:pt x="368" y="1"/>
                  </a:moveTo>
                  <a:cubicBezTo>
                    <a:pt x="298" y="1"/>
                    <a:pt x="158" y="1"/>
                    <a:pt x="71" y="71"/>
                  </a:cubicBezTo>
                  <a:cubicBezTo>
                    <a:pt x="1" y="141"/>
                    <a:pt x="1" y="280"/>
                    <a:pt x="1" y="368"/>
                  </a:cubicBezTo>
                  <a:cubicBezTo>
                    <a:pt x="1" y="438"/>
                    <a:pt x="1" y="578"/>
                    <a:pt x="71" y="648"/>
                  </a:cubicBezTo>
                  <a:cubicBezTo>
                    <a:pt x="158" y="717"/>
                    <a:pt x="298" y="717"/>
                    <a:pt x="368" y="717"/>
                  </a:cubicBezTo>
                  <a:cubicBezTo>
                    <a:pt x="508" y="717"/>
                    <a:pt x="595" y="717"/>
                    <a:pt x="665" y="648"/>
                  </a:cubicBezTo>
                  <a:cubicBezTo>
                    <a:pt x="735" y="578"/>
                    <a:pt x="805" y="438"/>
                    <a:pt x="805" y="368"/>
                  </a:cubicBezTo>
                  <a:cubicBezTo>
                    <a:pt x="805" y="280"/>
                    <a:pt x="735" y="141"/>
                    <a:pt x="665" y="71"/>
                  </a:cubicBezTo>
                  <a:cubicBezTo>
                    <a:pt x="595" y="1"/>
                    <a:pt x="50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5"/>
            <p:cNvSpPr/>
            <p:nvPr/>
          </p:nvSpPr>
          <p:spPr>
            <a:xfrm>
              <a:off x="8017563" y="2814025"/>
              <a:ext cx="19700" cy="20125"/>
            </a:xfrm>
            <a:custGeom>
              <a:avLst/>
              <a:gdLst/>
              <a:ahLst/>
              <a:cxnLst/>
              <a:rect l="l" t="t" r="r" b="b"/>
              <a:pathLst>
                <a:path w="788" h="805" extrusionOk="0">
                  <a:moveTo>
                    <a:pt x="438" y="0"/>
                  </a:moveTo>
                  <a:cubicBezTo>
                    <a:pt x="280" y="0"/>
                    <a:pt x="211" y="70"/>
                    <a:pt x="141" y="157"/>
                  </a:cubicBezTo>
                  <a:cubicBezTo>
                    <a:pt x="71" y="227"/>
                    <a:pt x="1" y="297"/>
                    <a:pt x="1" y="437"/>
                  </a:cubicBezTo>
                  <a:cubicBezTo>
                    <a:pt x="1" y="507"/>
                    <a:pt x="71" y="664"/>
                    <a:pt x="141" y="734"/>
                  </a:cubicBezTo>
                  <a:cubicBezTo>
                    <a:pt x="211" y="804"/>
                    <a:pt x="280" y="804"/>
                    <a:pt x="438" y="804"/>
                  </a:cubicBezTo>
                  <a:cubicBezTo>
                    <a:pt x="508" y="804"/>
                    <a:pt x="578" y="804"/>
                    <a:pt x="648" y="734"/>
                  </a:cubicBezTo>
                  <a:cubicBezTo>
                    <a:pt x="717" y="664"/>
                    <a:pt x="787" y="507"/>
                    <a:pt x="787" y="437"/>
                  </a:cubicBezTo>
                  <a:cubicBezTo>
                    <a:pt x="787" y="297"/>
                    <a:pt x="717" y="227"/>
                    <a:pt x="648" y="157"/>
                  </a:cubicBezTo>
                  <a:cubicBezTo>
                    <a:pt x="578" y="70"/>
                    <a:pt x="508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5"/>
            <p:cNvSpPr/>
            <p:nvPr/>
          </p:nvSpPr>
          <p:spPr>
            <a:xfrm>
              <a:off x="7747913" y="281402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0"/>
                  </a:moveTo>
                  <a:cubicBezTo>
                    <a:pt x="298" y="0"/>
                    <a:pt x="141" y="70"/>
                    <a:pt x="71" y="157"/>
                  </a:cubicBezTo>
                  <a:cubicBezTo>
                    <a:pt x="1" y="227"/>
                    <a:pt x="1" y="297"/>
                    <a:pt x="1" y="437"/>
                  </a:cubicBezTo>
                  <a:cubicBezTo>
                    <a:pt x="1" y="507"/>
                    <a:pt x="1" y="664"/>
                    <a:pt x="71" y="734"/>
                  </a:cubicBezTo>
                  <a:cubicBezTo>
                    <a:pt x="141" y="804"/>
                    <a:pt x="298" y="804"/>
                    <a:pt x="368" y="804"/>
                  </a:cubicBezTo>
                  <a:cubicBezTo>
                    <a:pt x="508" y="804"/>
                    <a:pt x="578" y="804"/>
                    <a:pt x="648" y="734"/>
                  </a:cubicBezTo>
                  <a:cubicBezTo>
                    <a:pt x="735" y="664"/>
                    <a:pt x="805" y="507"/>
                    <a:pt x="805" y="437"/>
                  </a:cubicBezTo>
                  <a:cubicBezTo>
                    <a:pt x="805" y="297"/>
                    <a:pt x="735" y="227"/>
                    <a:pt x="648" y="157"/>
                  </a:cubicBezTo>
                  <a:cubicBezTo>
                    <a:pt x="578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5"/>
            <p:cNvSpPr/>
            <p:nvPr/>
          </p:nvSpPr>
          <p:spPr>
            <a:xfrm>
              <a:off x="7826138" y="2725725"/>
              <a:ext cx="165675" cy="135950"/>
            </a:xfrm>
            <a:custGeom>
              <a:avLst/>
              <a:gdLst/>
              <a:ahLst/>
              <a:cxnLst/>
              <a:rect l="l" t="t" r="r" b="b"/>
              <a:pathLst>
                <a:path w="6627" h="5438" extrusionOk="0">
                  <a:moveTo>
                    <a:pt x="2623" y="3252"/>
                  </a:moveTo>
                  <a:cubicBezTo>
                    <a:pt x="2990" y="3252"/>
                    <a:pt x="3357" y="3602"/>
                    <a:pt x="3357" y="3969"/>
                  </a:cubicBezTo>
                  <a:cubicBezTo>
                    <a:pt x="3357" y="4336"/>
                    <a:pt x="2990" y="4633"/>
                    <a:pt x="2623" y="4633"/>
                  </a:cubicBezTo>
                  <a:cubicBezTo>
                    <a:pt x="2256" y="4633"/>
                    <a:pt x="1976" y="4336"/>
                    <a:pt x="1976" y="3969"/>
                  </a:cubicBezTo>
                  <a:cubicBezTo>
                    <a:pt x="1976" y="3602"/>
                    <a:pt x="2256" y="3252"/>
                    <a:pt x="2623" y="3252"/>
                  </a:cubicBezTo>
                  <a:close/>
                  <a:moveTo>
                    <a:pt x="6198" y="1"/>
                  </a:moveTo>
                  <a:cubicBezTo>
                    <a:pt x="6089" y="1"/>
                    <a:pt x="5980" y="36"/>
                    <a:pt x="5910" y="106"/>
                  </a:cubicBezTo>
                  <a:lnTo>
                    <a:pt x="3357" y="2658"/>
                  </a:lnTo>
                  <a:cubicBezTo>
                    <a:pt x="3130" y="2588"/>
                    <a:pt x="2920" y="2518"/>
                    <a:pt x="2623" y="2518"/>
                  </a:cubicBezTo>
                  <a:cubicBezTo>
                    <a:pt x="2413" y="2518"/>
                    <a:pt x="2116" y="2588"/>
                    <a:pt x="1976" y="2658"/>
                  </a:cubicBezTo>
                  <a:lnTo>
                    <a:pt x="735" y="1417"/>
                  </a:lnTo>
                  <a:cubicBezTo>
                    <a:pt x="656" y="1347"/>
                    <a:pt x="547" y="1312"/>
                    <a:pt x="438" y="1312"/>
                  </a:cubicBezTo>
                  <a:cubicBezTo>
                    <a:pt x="329" y="1312"/>
                    <a:pt x="219" y="1347"/>
                    <a:pt x="141" y="1417"/>
                  </a:cubicBezTo>
                  <a:cubicBezTo>
                    <a:pt x="1" y="1644"/>
                    <a:pt x="1" y="1854"/>
                    <a:pt x="141" y="2011"/>
                  </a:cubicBezTo>
                  <a:lnTo>
                    <a:pt x="1382" y="3252"/>
                  </a:lnTo>
                  <a:cubicBezTo>
                    <a:pt x="1242" y="3462"/>
                    <a:pt x="1172" y="3689"/>
                    <a:pt x="1172" y="3969"/>
                  </a:cubicBezTo>
                  <a:cubicBezTo>
                    <a:pt x="1172" y="4773"/>
                    <a:pt x="1819" y="5438"/>
                    <a:pt x="2623" y="5438"/>
                  </a:cubicBezTo>
                  <a:cubicBezTo>
                    <a:pt x="3427" y="5438"/>
                    <a:pt x="4161" y="4773"/>
                    <a:pt x="4161" y="3969"/>
                  </a:cubicBezTo>
                  <a:cubicBezTo>
                    <a:pt x="4161" y="3689"/>
                    <a:pt x="4074" y="3462"/>
                    <a:pt x="3934" y="3252"/>
                  </a:cubicBezTo>
                  <a:lnTo>
                    <a:pt x="6486" y="700"/>
                  </a:lnTo>
                  <a:cubicBezTo>
                    <a:pt x="6626" y="543"/>
                    <a:pt x="6626" y="263"/>
                    <a:pt x="6486" y="106"/>
                  </a:cubicBezTo>
                  <a:cubicBezTo>
                    <a:pt x="6417" y="36"/>
                    <a:pt x="6307" y="1"/>
                    <a:pt x="6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5"/>
            <p:cNvSpPr/>
            <p:nvPr/>
          </p:nvSpPr>
          <p:spPr>
            <a:xfrm>
              <a:off x="7935413" y="2858825"/>
              <a:ext cx="94850" cy="99000"/>
            </a:xfrm>
            <a:custGeom>
              <a:avLst/>
              <a:gdLst/>
              <a:ahLst/>
              <a:cxnLst/>
              <a:rect l="l" t="t" r="r" b="b"/>
              <a:pathLst>
                <a:path w="3794" h="3960" extrusionOk="0">
                  <a:moveTo>
                    <a:pt x="3341" y="0"/>
                  </a:moveTo>
                  <a:cubicBezTo>
                    <a:pt x="3184" y="0"/>
                    <a:pt x="3042" y="82"/>
                    <a:pt x="2990" y="253"/>
                  </a:cubicBezTo>
                  <a:cubicBezTo>
                    <a:pt x="2553" y="1564"/>
                    <a:pt x="1539" y="2648"/>
                    <a:pt x="297" y="3173"/>
                  </a:cubicBezTo>
                  <a:cubicBezTo>
                    <a:pt x="70" y="3313"/>
                    <a:pt x="0" y="3522"/>
                    <a:pt x="70" y="3750"/>
                  </a:cubicBezTo>
                  <a:cubicBezTo>
                    <a:pt x="140" y="3889"/>
                    <a:pt x="297" y="3959"/>
                    <a:pt x="437" y="3959"/>
                  </a:cubicBezTo>
                  <a:cubicBezTo>
                    <a:pt x="507" y="3959"/>
                    <a:pt x="507" y="3959"/>
                    <a:pt x="577" y="3889"/>
                  </a:cubicBezTo>
                  <a:cubicBezTo>
                    <a:pt x="2046" y="3313"/>
                    <a:pt x="3199" y="2071"/>
                    <a:pt x="3724" y="551"/>
                  </a:cubicBezTo>
                  <a:cubicBezTo>
                    <a:pt x="3794" y="323"/>
                    <a:pt x="3724" y="114"/>
                    <a:pt x="3497" y="26"/>
                  </a:cubicBezTo>
                  <a:cubicBezTo>
                    <a:pt x="3445" y="9"/>
                    <a:pt x="3392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5" name="Google Shape;2655;p55"/>
          <p:cNvGrpSpPr/>
          <p:nvPr/>
        </p:nvGrpSpPr>
        <p:grpSpPr>
          <a:xfrm>
            <a:off x="7638663" y="3282075"/>
            <a:ext cx="507850" cy="508300"/>
            <a:chOff x="7638663" y="3282075"/>
            <a:chExt cx="507850" cy="508300"/>
          </a:xfrm>
        </p:grpSpPr>
        <p:sp>
          <p:nvSpPr>
            <p:cNvPr id="2656" name="Google Shape;2656;p55"/>
            <p:cNvSpPr/>
            <p:nvPr/>
          </p:nvSpPr>
          <p:spPr>
            <a:xfrm>
              <a:off x="7647838" y="3331450"/>
              <a:ext cx="400350" cy="449750"/>
            </a:xfrm>
            <a:custGeom>
              <a:avLst/>
              <a:gdLst/>
              <a:ahLst/>
              <a:cxnLst/>
              <a:rect l="l" t="t" r="r" b="b"/>
              <a:pathLst>
                <a:path w="16014" h="17990" extrusionOk="0">
                  <a:moveTo>
                    <a:pt x="1312" y="1"/>
                  </a:moveTo>
                  <a:cubicBezTo>
                    <a:pt x="577" y="1"/>
                    <a:pt x="1" y="578"/>
                    <a:pt x="1" y="1225"/>
                  </a:cubicBezTo>
                  <a:lnTo>
                    <a:pt x="1" y="16678"/>
                  </a:lnTo>
                  <a:cubicBezTo>
                    <a:pt x="1" y="17395"/>
                    <a:pt x="577" y="17989"/>
                    <a:pt x="1312" y="17989"/>
                  </a:cubicBezTo>
                  <a:lnTo>
                    <a:pt x="14790" y="17989"/>
                  </a:lnTo>
                  <a:cubicBezTo>
                    <a:pt x="15506" y="17989"/>
                    <a:pt x="16013" y="17395"/>
                    <a:pt x="16013" y="16678"/>
                  </a:cubicBezTo>
                  <a:lnTo>
                    <a:pt x="16013" y="1225"/>
                  </a:lnTo>
                  <a:cubicBezTo>
                    <a:pt x="16013" y="578"/>
                    <a:pt x="15506" y="1"/>
                    <a:pt x="14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5"/>
            <p:cNvSpPr/>
            <p:nvPr/>
          </p:nvSpPr>
          <p:spPr>
            <a:xfrm>
              <a:off x="7811738" y="3314850"/>
              <a:ext cx="132875" cy="56400"/>
            </a:xfrm>
            <a:custGeom>
              <a:avLst/>
              <a:gdLst/>
              <a:ahLst/>
              <a:cxnLst/>
              <a:rect l="l" t="t" r="r" b="b"/>
              <a:pathLst>
                <a:path w="5315" h="2256" extrusionOk="0">
                  <a:moveTo>
                    <a:pt x="3059" y="1"/>
                  </a:moveTo>
                  <a:cubicBezTo>
                    <a:pt x="2832" y="141"/>
                    <a:pt x="2692" y="368"/>
                    <a:pt x="2622" y="578"/>
                  </a:cubicBezTo>
                  <a:lnTo>
                    <a:pt x="437" y="578"/>
                  </a:lnTo>
                  <a:cubicBezTo>
                    <a:pt x="140" y="578"/>
                    <a:pt x="0" y="805"/>
                    <a:pt x="0" y="1102"/>
                  </a:cubicBezTo>
                  <a:lnTo>
                    <a:pt x="0" y="2256"/>
                  </a:lnTo>
                  <a:lnTo>
                    <a:pt x="5314" y="2256"/>
                  </a:lnTo>
                  <a:lnTo>
                    <a:pt x="5314" y="578"/>
                  </a:lnTo>
                  <a:lnTo>
                    <a:pt x="4947" y="578"/>
                  </a:lnTo>
                  <a:cubicBezTo>
                    <a:pt x="4877" y="368"/>
                    <a:pt x="4737" y="141"/>
                    <a:pt x="4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5"/>
            <p:cNvSpPr/>
            <p:nvPr/>
          </p:nvSpPr>
          <p:spPr>
            <a:xfrm>
              <a:off x="7733488" y="3657050"/>
              <a:ext cx="27125" cy="47650"/>
            </a:xfrm>
            <a:custGeom>
              <a:avLst/>
              <a:gdLst/>
              <a:ahLst/>
              <a:cxnLst/>
              <a:rect l="l" t="t" r="r" b="b"/>
              <a:pathLst>
                <a:path w="1085" h="1906" extrusionOk="0">
                  <a:moveTo>
                    <a:pt x="1" y="1"/>
                  </a:moveTo>
                  <a:lnTo>
                    <a:pt x="1" y="1906"/>
                  </a:lnTo>
                  <a:lnTo>
                    <a:pt x="1085" y="1906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5"/>
            <p:cNvSpPr/>
            <p:nvPr/>
          </p:nvSpPr>
          <p:spPr>
            <a:xfrm>
              <a:off x="8057338" y="3578825"/>
              <a:ext cx="60325" cy="94850"/>
            </a:xfrm>
            <a:custGeom>
              <a:avLst/>
              <a:gdLst/>
              <a:ahLst/>
              <a:cxnLst/>
              <a:rect l="l" t="t" r="r" b="b"/>
              <a:pathLst>
                <a:path w="2413" h="3794" extrusionOk="0">
                  <a:moveTo>
                    <a:pt x="1" y="0"/>
                  </a:moveTo>
                  <a:lnTo>
                    <a:pt x="1" y="1906"/>
                  </a:lnTo>
                  <a:cubicBezTo>
                    <a:pt x="1" y="2692"/>
                    <a:pt x="507" y="3497"/>
                    <a:pt x="1242" y="3794"/>
                  </a:cubicBezTo>
                  <a:cubicBezTo>
                    <a:pt x="1976" y="3497"/>
                    <a:pt x="2413" y="2692"/>
                    <a:pt x="2413" y="1906"/>
                  </a:cubicBezTo>
                  <a:lnTo>
                    <a:pt x="24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5"/>
            <p:cNvSpPr/>
            <p:nvPr/>
          </p:nvSpPr>
          <p:spPr>
            <a:xfrm>
              <a:off x="8053838" y="3578825"/>
              <a:ext cx="63825" cy="40225"/>
            </a:xfrm>
            <a:custGeom>
              <a:avLst/>
              <a:gdLst/>
              <a:ahLst/>
              <a:cxnLst/>
              <a:rect l="l" t="t" r="r" b="b"/>
              <a:pathLst>
                <a:path w="2553" h="1609" extrusionOk="0">
                  <a:moveTo>
                    <a:pt x="1" y="0"/>
                  </a:moveTo>
                  <a:lnTo>
                    <a:pt x="1" y="1609"/>
                  </a:lnTo>
                  <a:lnTo>
                    <a:pt x="2553" y="1609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EE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5"/>
            <p:cNvSpPr/>
            <p:nvPr/>
          </p:nvSpPr>
          <p:spPr>
            <a:xfrm>
              <a:off x="8053838" y="3684575"/>
              <a:ext cx="63825" cy="96625"/>
            </a:xfrm>
            <a:custGeom>
              <a:avLst/>
              <a:gdLst/>
              <a:ahLst/>
              <a:cxnLst/>
              <a:rect l="l" t="t" r="r" b="b"/>
              <a:pathLst>
                <a:path w="2553" h="3865" extrusionOk="0">
                  <a:moveTo>
                    <a:pt x="1312" y="1"/>
                  </a:moveTo>
                  <a:cubicBezTo>
                    <a:pt x="508" y="298"/>
                    <a:pt x="1" y="1015"/>
                    <a:pt x="1" y="1889"/>
                  </a:cubicBezTo>
                  <a:lnTo>
                    <a:pt x="1" y="3864"/>
                  </a:lnTo>
                  <a:lnTo>
                    <a:pt x="2553" y="3864"/>
                  </a:lnTo>
                  <a:lnTo>
                    <a:pt x="2553" y="1889"/>
                  </a:lnTo>
                  <a:cubicBezTo>
                    <a:pt x="2553" y="1015"/>
                    <a:pt x="2046" y="298"/>
                    <a:pt x="1312" y="1"/>
                  </a:cubicBezTo>
                  <a:close/>
                </a:path>
              </a:pathLst>
            </a:custGeom>
            <a:solidFill>
              <a:srgbClr val="FFEE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5"/>
            <p:cNvSpPr/>
            <p:nvPr/>
          </p:nvSpPr>
          <p:spPr>
            <a:xfrm>
              <a:off x="8053838" y="3740950"/>
              <a:ext cx="63825" cy="40250"/>
            </a:xfrm>
            <a:custGeom>
              <a:avLst/>
              <a:gdLst/>
              <a:ahLst/>
              <a:cxnLst/>
              <a:rect l="l" t="t" r="r" b="b"/>
              <a:pathLst>
                <a:path w="2553" h="1610" extrusionOk="0">
                  <a:moveTo>
                    <a:pt x="1" y="1"/>
                  </a:moveTo>
                  <a:lnTo>
                    <a:pt x="1" y="1609"/>
                  </a:lnTo>
                  <a:lnTo>
                    <a:pt x="2553" y="1609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5"/>
            <p:cNvSpPr/>
            <p:nvPr/>
          </p:nvSpPr>
          <p:spPr>
            <a:xfrm>
              <a:off x="8039413" y="3522450"/>
              <a:ext cx="19700" cy="18375"/>
            </a:xfrm>
            <a:custGeom>
              <a:avLst/>
              <a:gdLst/>
              <a:ahLst/>
              <a:cxnLst/>
              <a:rect l="l" t="t" r="r" b="b"/>
              <a:pathLst>
                <a:path w="788" h="735" extrusionOk="0">
                  <a:moveTo>
                    <a:pt x="350" y="0"/>
                  </a:moveTo>
                  <a:cubicBezTo>
                    <a:pt x="280" y="0"/>
                    <a:pt x="211" y="0"/>
                    <a:pt x="141" y="70"/>
                  </a:cubicBezTo>
                  <a:cubicBezTo>
                    <a:pt x="71" y="140"/>
                    <a:pt x="1" y="297"/>
                    <a:pt x="1" y="367"/>
                  </a:cubicBezTo>
                  <a:cubicBezTo>
                    <a:pt x="1" y="437"/>
                    <a:pt x="71" y="577"/>
                    <a:pt x="141" y="665"/>
                  </a:cubicBezTo>
                  <a:cubicBezTo>
                    <a:pt x="211" y="734"/>
                    <a:pt x="280" y="734"/>
                    <a:pt x="350" y="734"/>
                  </a:cubicBezTo>
                  <a:cubicBezTo>
                    <a:pt x="508" y="734"/>
                    <a:pt x="578" y="734"/>
                    <a:pt x="648" y="665"/>
                  </a:cubicBezTo>
                  <a:cubicBezTo>
                    <a:pt x="718" y="577"/>
                    <a:pt x="787" y="437"/>
                    <a:pt x="787" y="367"/>
                  </a:cubicBezTo>
                  <a:cubicBezTo>
                    <a:pt x="787" y="297"/>
                    <a:pt x="718" y="140"/>
                    <a:pt x="648" y="70"/>
                  </a:cubicBezTo>
                  <a:cubicBezTo>
                    <a:pt x="578" y="0"/>
                    <a:pt x="508" y="0"/>
                    <a:pt x="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5"/>
            <p:cNvSpPr/>
            <p:nvPr/>
          </p:nvSpPr>
          <p:spPr>
            <a:xfrm>
              <a:off x="7888213" y="3433300"/>
              <a:ext cx="112775" cy="20125"/>
            </a:xfrm>
            <a:custGeom>
              <a:avLst/>
              <a:gdLst/>
              <a:ahLst/>
              <a:cxnLst/>
              <a:rect l="l" t="t" r="r" b="b"/>
              <a:pathLst>
                <a:path w="4511" h="805" extrusionOk="0">
                  <a:moveTo>
                    <a:pt x="367" y="0"/>
                  </a:moveTo>
                  <a:cubicBezTo>
                    <a:pt x="140" y="0"/>
                    <a:pt x="0" y="140"/>
                    <a:pt x="0" y="367"/>
                  </a:cubicBezTo>
                  <a:cubicBezTo>
                    <a:pt x="0" y="577"/>
                    <a:pt x="140" y="804"/>
                    <a:pt x="367" y="804"/>
                  </a:cubicBezTo>
                  <a:lnTo>
                    <a:pt x="4143" y="804"/>
                  </a:lnTo>
                  <a:cubicBezTo>
                    <a:pt x="4371" y="804"/>
                    <a:pt x="4510" y="577"/>
                    <a:pt x="4510" y="367"/>
                  </a:cubicBezTo>
                  <a:cubicBezTo>
                    <a:pt x="4510" y="140"/>
                    <a:pt x="4371" y="0"/>
                    <a:pt x="4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5"/>
            <p:cNvSpPr/>
            <p:nvPr/>
          </p:nvSpPr>
          <p:spPr>
            <a:xfrm>
              <a:off x="7838813" y="34333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0"/>
                  </a:moveTo>
                  <a:cubicBezTo>
                    <a:pt x="298" y="0"/>
                    <a:pt x="228" y="70"/>
                    <a:pt x="158" y="140"/>
                  </a:cubicBezTo>
                  <a:cubicBezTo>
                    <a:pt x="71" y="210"/>
                    <a:pt x="1" y="297"/>
                    <a:pt x="1" y="367"/>
                  </a:cubicBezTo>
                  <a:cubicBezTo>
                    <a:pt x="1" y="507"/>
                    <a:pt x="71" y="577"/>
                    <a:pt x="158" y="647"/>
                  </a:cubicBezTo>
                  <a:cubicBezTo>
                    <a:pt x="228" y="734"/>
                    <a:pt x="298" y="804"/>
                    <a:pt x="368" y="804"/>
                  </a:cubicBezTo>
                  <a:cubicBezTo>
                    <a:pt x="508" y="804"/>
                    <a:pt x="595" y="734"/>
                    <a:pt x="665" y="647"/>
                  </a:cubicBezTo>
                  <a:cubicBezTo>
                    <a:pt x="735" y="577"/>
                    <a:pt x="805" y="507"/>
                    <a:pt x="805" y="367"/>
                  </a:cubicBezTo>
                  <a:cubicBezTo>
                    <a:pt x="805" y="297"/>
                    <a:pt x="735" y="210"/>
                    <a:pt x="665" y="140"/>
                  </a:cubicBezTo>
                  <a:cubicBezTo>
                    <a:pt x="595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5"/>
            <p:cNvSpPr/>
            <p:nvPr/>
          </p:nvSpPr>
          <p:spPr>
            <a:xfrm>
              <a:off x="7838813" y="33257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298" y="1"/>
                    <a:pt x="228" y="1"/>
                    <a:pt x="158" y="71"/>
                  </a:cubicBezTo>
                  <a:cubicBezTo>
                    <a:pt x="71" y="141"/>
                    <a:pt x="1" y="298"/>
                    <a:pt x="1" y="368"/>
                  </a:cubicBezTo>
                  <a:cubicBezTo>
                    <a:pt x="1" y="508"/>
                    <a:pt x="71" y="578"/>
                    <a:pt x="158" y="665"/>
                  </a:cubicBezTo>
                  <a:cubicBezTo>
                    <a:pt x="228" y="735"/>
                    <a:pt x="298" y="805"/>
                    <a:pt x="368" y="805"/>
                  </a:cubicBezTo>
                  <a:cubicBezTo>
                    <a:pt x="508" y="805"/>
                    <a:pt x="595" y="735"/>
                    <a:pt x="665" y="665"/>
                  </a:cubicBezTo>
                  <a:cubicBezTo>
                    <a:pt x="735" y="578"/>
                    <a:pt x="805" y="508"/>
                    <a:pt x="805" y="368"/>
                  </a:cubicBezTo>
                  <a:cubicBezTo>
                    <a:pt x="805" y="298"/>
                    <a:pt x="735" y="141"/>
                    <a:pt x="665" y="71"/>
                  </a:cubicBezTo>
                  <a:cubicBezTo>
                    <a:pt x="595" y="1"/>
                    <a:pt x="50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5"/>
            <p:cNvSpPr/>
            <p:nvPr/>
          </p:nvSpPr>
          <p:spPr>
            <a:xfrm>
              <a:off x="7838813" y="3480500"/>
              <a:ext cx="162175" cy="20125"/>
            </a:xfrm>
            <a:custGeom>
              <a:avLst/>
              <a:gdLst/>
              <a:ahLst/>
              <a:cxnLst/>
              <a:rect l="l" t="t" r="r" b="b"/>
              <a:pathLst>
                <a:path w="6487" h="805" extrusionOk="0">
                  <a:moveTo>
                    <a:pt x="368" y="0"/>
                  </a:moveTo>
                  <a:cubicBezTo>
                    <a:pt x="158" y="0"/>
                    <a:pt x="1" y="227"/>
                    <a:pt x="1" y="437"/>
                  </a:cubicBezTo>
                  <a:cubicBezTo>
                    <a:pt x="1" y="664"/>
                    <a:pt x="158" y="804"/>
                    <a:pt x="368" y="804"/>
                  </a:cubicBezTo>
                  <a:lnTo>
                    <a:pt x="6049" y="804"/>
                  </a:lnTo>
                  <a:cubicBezTo>
                    <a:pt x="6277" y="804"/>
                    <a:pt x="6486" y="664"/>
                    <a:pt x="6486" y="437"/>
                  </a:cubicBezTo>
                  <a:cubicBezTo>
                    <a:pt x="6486" y="227"/>
                    <a:pt x="6277" y="0"/>
                    <a:pt x="60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5"/>
            <p:cNvSpPr/>
            <p:nvPr/>
          </p:nvSpPr>
          <p:spPr>
            <a:xfrm>
              <a:off x="7838813" y="3540800"/>
              <a:ext cx="132900" cy="20125"/>
            </a:xfrm>
            <a:custGeom>
              <a:avLst/>
              <a:gdLst/>
              <a:ahLst/>
              <a:cxnLst/>
              <a:rect l="l" t="t" r="r" b="b"/>
              <a:pathLst>
                <a:path w="5316" h="805" extrusionOk="0">
                  <a:moveTo>
                    <a:pt x="368" y="0"/>
                  </a:moveTo>
                  <a:cubicBezTo>
                    <a:pt x="158" y="0"/>
                    <a:pt x="1" y="140"/>
                    <a:pt x="1" y="368"/>
                  </a:cubicBezTo>
                  <a:cubicBezTo>
                    <a:pt x="1" y="577"/>
                    <a:pt x="158" y="805"/>
                    <a:pt x="368" y="805"/>
                  </a:cubicBezTo>
                  <a:lnTo>
                    <a:pt x="4878" y="805"/>
                  </a:lnTo>
                  <a:cubicBezTo>
                    <a:pt x="5105" y="805"/>
                    <a:pt x="5315" y="577"/>
                    <a:pt x="5315" y="368"/>
                  </a:cubicBezTo>
                  <a:cubicBezTo>
                    <a:pt x="5315" y="140"/>
                    <a:pt x="5105" y="0"/>
                    <a:pt x="4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5"/>
            <p:cNvSpPr/>
            <p:nvPr/>
          </p:nvSpPr>
          <p:spPr>
            <a:xfrm>
              <a:off x="7838813" y="3588000"/>
              <a:ext cx="132900" cy="20125"/>
            </a:xfrm>
            <a:custGeom>
              <a:avLst/>
              <a:gdLst/>
              <a:ahLst/>
              <a:cxnLst/>
              <a:rect l="l" t="t" r="r" b="b"/>
              <a:pathLst>
                <a:path w="5316" h="805" extrusionOk="0">
                  <a:moveTo>
                    <a:pt x="368" y="0"/>
                  </a:moveTo>
                  <a:cubicBezTo>
                    <a:pt x="158" y="0"/>
                    <a:pt x="1" y="140"/>
                    <a:pt x="1" y="368"/>
                  </a:cubicBezTo>
                  <a:cubicBezTo>
                    <a:pt x="1" y="577"/>
                    <a:pt x="158" y="805"/>
                    <a:pt x="368" y="805"/>
                  </a:cubicBezTo>
                  <a:lnTo>
                    <a:pt x="4878" y="805"/>
                  </a:lnTo>
                  <a:cubicBezTo>
                    <a:pt x="5105" y="805"/>
                    <a:pt x="5315" y="577"/>
                    <a:pt x="5315" y="368"/>
                  </a:cubicBezTo>
                  <a:cubicBezTo>
                    <a:pt x="5315" y="140"/>
                    <a:pt x="5105" y="0"/>
                    <a:pt x="4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5"/>
            <p:cNvSpPr/>
            <p:nvPr/>
          </p:nvSpPr>
          <p:spPr>
            <a:xfrm>
              <a:off x="7838813" y="3648300"/>
              <a:ext cx="132900" cy="19700"/>
            </a:xfrm>
            <a:custGeom>
              <a:avLst/>
              <a:gdLst/>
              <a:ahLst/>
              <a:cxnLst/>
              <a:rect l="l" t="t" r="r" b="b"/>
              <a:pathLst>
                <a:path w="5316" h="788" extrusionOk="0">
                  <a:moveTo>
                    <a:pt x="368" y="1"/>
                  </a:moveTo>
                  <a:cubicBezTo>
                    <a:pt x="158" y="1"/>
                    <a:pt x="1" y="141"/>
                    <a:pt x="1" y="351"/>
                  </a:cubicBezTo>
                  <a:cubicBezTo>
                    <a:pt x="1" y="578"/>
                    <a:pt x="158" y="788"/>
                    <a:pt x="368" y="788"/>
                  </a:cubicBezTo>
                  <a:lnTo>
                    <a:pt x="4878" y="788"/>
                  </a:lnTo>
                  <a:cubicBezTo>
                    <a:pt x="5105" y="788"/>
                    <a:pt x="5315" y="578"/>
                    <a:pt x="5315" y="351"/>
                  </a:cubicBezTo>
                  <a:cubicBezTo>
                    <a:pt x="5315" y="141"/>
                    <a:pt x="5105" y="1"/>
                    <a:pt x="4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5"/>
            <p:cNvSpPr/>
            <p:nvPr/>
          </p:nvSpPr>
          <p:spPr>
            <a:xfrm>
              <a:off x="7838813" y="3695500"/>
              <a:ext cx="132900" cy="20125"/>
            </a:xfrm>
            <a:custGeom>
              <a:avLst/>
              <a:gdLst/>
              <a:ahLst/>
              <a:cxnLst/>
              <a:rect l="l" t="t" r="r" b="b"/>
              <a:pathLst>
                <a:path w="5316" h="805" extrusionOk="0">
                  <a:moveTo>
                    <a:pt x="368" y="1"/>
                  </a:moveTo>
                  <a:cubicBezTo>
                    <a:pt x="158" y="1"/>
                    <a:pt x="1" y="141"/>
                    <a:pt x="1" y="368"/>
                  </a:cubicBezTo>
                  <a:cubicBezTo>
                    <a:pt x="1" y="578"/>
                    <a:pt x="158" y="805"/>
                    <a:pt x="368" y="805"/>
                  </a:cubicBezTo>
                  <a:lnTo>
                    <a:pt x="4878" y="805"/>
                  </a:lnTo>
                  <a:cubicBezTo>
                    <a:pt x="5105" y="805"/>
                    <a:pt x="5315" y="578"/>
                    <a:pt x="5315" y="368"/>
                  </a:cubicBezTo>
                  <a:cubicBezTo>
                    <a:pt x="5315" y="141"/>
                    <a:pt x="5105" y="1"/>
                    <a:pt x="4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5"/>
            <p:cNvSpPr/>
            <p:nvPr/>
          </p:nvSpPr>
          <p:spPr>
            <a:xfrm>
              <a:off x="7698538" y="3537850"/>
              <a:ext cx="91350" cy="70275"/>
            </a:xfrm>
            <a:custGeom>
              <a:avLst/>
              <a:gdLst/>
              <a:ahLst/>
              <a:cxnLst/>
              <a:rect l="l" t="t" r="r" b="b"/>
              <a:pathLst>
                <a:path w="3654" h="2811" extrusionOk="0">
                  <a:moveTo>
                    <a:pt x="3208" y="0"/>
                  </a:moveTo>
                  <a:cubicBezTo>
                    <a:pt x="3099" y="0"/>
                    <a:pt x="2990" y="40"/>
                    <a:pt x="2920" y="118"/>
                  </a:cubicBezTo>
                  <a:lnTo>
                    <a:pt x="1242" y="1867"/>
                  </a:lnTo>
                  <a:lnTo>
                    <a:pt x="735" y="1360"/>
                  </a:lnTo>
                  <a:cubicBezTo>
                    <a:pt x="630" y="1246"/>
                    <a:pt x="520" y="1189"/>
                    <a:pt x="420" y="1189"/>
                  </a:cubicBezTo>
                  <a:cubicBezTo>
                    <a:pt x="319" y="1189"/>
                    <a:pt x="228" y="1246"/>
                    <a:pt x="158" y="1360"/>
                  </a:cubicBezTo>
                  <a:cubicBezTo>
                    <a:pt x="0" y="1500"/>
                    <a:pt x="0" y="1709"/>
                    <a:pt x="158" y="1867"/>
                  </a:cubicBezTo>
                  <a:lnTo>
                    <a:pt x="962" y="2671"/>
                  </a:lnTo>
                  <a:cubicBezTo>
                    <a:pt x="1032" y="2741"/>
                    <a:pt x="1102" y="2811"/>
                    <a:pt x="1242" y="2811"/>
                  </a:cubicBezTo>
                  <a:cubicBezTo>
                    <a:pt x="1311" y="2811"/>
                    <a:pt x="1469" y="2741"/>
                    <a:pt x="1539" y="2671"/>
                  </a:cubicBezTo>
                  <a:lnTo>
                    <a:pt x="3497" y="695"/>
                  </a:lnTo>
                  <a:cubicBezTo>
                    <a:pt x="3654" y="556"/>
                    <a:pt x="3654" y="328"/>
                    <a:pt x="3497" y="118"/>
                  </a:cubicBezTo>
                  <a:cubicBezTo>
                    <a:pt x="3427" y="40"/>
                    <a:pt x="3317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5"/>
            <p:cNvSpPr/>
            <p:nvPr/>
          </p:nvSpPr>
          <p:spPr>
            <a:xfrm>
              <a:off x="7698538" y="3428600"/>
              <a:ext cx="91350" cy="68525"/>
            </a:xfrm>
            <a:custGeom>
              <a:avLst/>
              <a:gdLst/>
              <a:ahLst/>
              <a:cxnLst/>
              <a:rect l="l" t="t" r="r" b="b"/>
              <a:pathLst>
                <a:path w="3654" h="2741" extrusionOk="0">
                  <a:moveTo>
                    <a:pt x="3208" y="0"/>
                  </a:moveTo>
                  <a:cubicBezTo>
                    <a:pt x="3099" y="0"/>
                    <a:pt x="2990" y="39"/>
                    <a:pt x="2920" y="118"/>
                  </a:cubicBezTo>
                  <a:lnTo>
                    <a:pt x="1242" y="1796"/>
                  </a:lnTo>
                  <a:lnTo>
                    <a:pt x="735" y="1272"/>
                  </a:lnTo>
                  <a:cubicBezTo>
                    <a:pt x="630" y="1202"/>
                    <a:pt x="520" y="1167"/>
                    <a:pt x="420" y="1167"/>
                  </a:cubicBezTo>
                  <a:cubicBezTo>
                    <a:pt x="319" y="1167"/>
                    <a:pt x="228" y="1202"/>
                    <a:pt x="158" y="1272"/>
                  </a:cubicBezTo>
                  <a:cubicBezTo>
                    <a:pt x="0" y="1429"/>
                    <a:pt x="0" y="1709"/>
                    <a:pt x="158" y="1866"/>
                  </a:cubicBezTo>
                  <a:lnTo>
                    <a:pt x="962" y="2670"/>
                  </a:lnTo>
                  <a:cubicBezTo>
                    <a:pt x="1032" y="2740"/>
                    <a:pt x="1102" y="2740"/>
                    <a:pt x="1242" y="2740"/>
                  </a:cubicBezTo>
                  <a:cubicBezTo>
                    <a:pt x="1311" y="2740"/>
                    <a:pt x="1469" y="2740"/>
                    <a:pt x="1539" y="2670"/>
                  </a:cubicBezTo>
                  <a:lnTo>
                    <a:pt x="3497" y="695"/>
                  </a:lnTo>
                  <a:cubicBezTo>
                    <a:pt x="3654" y="555"/>
                    <a:pt x="3654" y="258"/>
                    <a:pt x="3497" y="118"/>
                  </a:cubicBezTo>
                  <a:cubicBezTo>
                    <a:pt x="3427" y="39"/>
                    <a:pt x="3317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5"/>
            <p:cNvSpPr/>
            <p:nvPr/>
          </p:nvSpPr>
          <p:spPr>
            <a:xfrm>
              <a:off x="7704213" y="3648300"/>
              <a:ext cx="67325" cy="67325"/>
            </a:xfrm>
            <a:custGeom>
              <a:avLst/>
              <a:gdLst/>
              <a:ahLst/>
              <a:cxnLst/>
              <a:rect l="l" t="t" r="r" b="b"/>
              <a:pathLst>
                <a:path w="2693" h="2693" extrusionOk="0">
                  <a:moveTo>
                    <a:pt x="1889" y="788"/>
                  </a:moveTo>
                  <a:lnTo>
                    <a:pt x="1889" y="1889"/>
                  </a:lnTo>
                  <a:lnTo>
                    <a:pt x="805" y="1889"/>
                  </a:lnTo>
                  <a:lnTo>
                    <a:pt x="805" y="788"/>
                  </a:lnTo>
                  <a:close/>
                  <a:moveTo>
                    <a:pt x="368" y="1"/>
                  </a:moveTo>
                  <a:cubicBezTo>
                    <a:pt x="140" y="1"/>
                    <a:pt x="1" y="141"/>
                    <a:pt x="1" y="351"/>
                  </a:cubicBezTo>
                  <a:lnTo>
                    <a:pt x="1" y="2256"/>
                  </a:lnTo>
                  <a:cubicBezTo>
                    <a:pt x="1" y="2466"/>
                    <a:pt x="140" y="2693"/>
                    <a:pt x="368" y="2693"/>
                  </a:cubicBezTo>
                  <a:lnTo>
                    <a:pt x="2256" y="2693"/>
                  </a:lnTo>
                  <a:cubicBezTo>
                    <a:pt x="2483" y="2693"/>
                    <a:pt x="2693" y="2466"/>
                    <a:pt x="2693" y="2256"/>
                  </a:cubicBezTo>
                  <a:lnTo>
                    <a:pt x="2693" y="351"/>
                  </a:lnTo>
                  <a:cubicBezTo>
                    <a:pt x="2693" y="141"/>
                    <a:pt x="2483" y="1"/>
                    <a:pt x="2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5"/>
            <p:cNvSpPr/>
            <p:nvPr/>
          </p:nvSpPr>
          <p:spPr>
            <a:xfrm>
              <a:off x="7638663" y="3282075"/>
              <a:ext cx="507850" cy="508300"/>
            </a:xfrm>
            <a:custGeom>
              <a:avLst/>
              <a:gdLst/>
              <a:ahLst/>
              <a:cxnLst/>
              <a:rect l="l" t="t" r="r" b="b"/>
              <a:pathLst>
                <a:path w="20314" h="20332" extrusionOk="0">
                  <a:moveTo>
                    <a:pt x="8374" y="805"/>
                  </a:moveTo>
                  <a:cubicBezTo>
                    <a:pt x="8741" y="805"/>
                    <a:pt x="9108" y="1014"/>
                    <a:pt x="9178" y="1382"/>
                  </a:cubicBezTo>
                  <a:cubicBezTo>
                    <a:pt x="9248" y="1539"/>
                    <a:pt x="9388" y="1679"/>
                    <a:pt x="9545" y="1679"/>
                  </a:cubicBezTo>
                  <a:lnTo>
                    <a:pt x="11800" y="1679"/>
                  </a:lnTo>
                  <a:lnTo>
                    <a:pt x="11800" y="1749"/>
                  </a:lnTo>
                  <a:lnTo>
                    <a:pt x="11800" y="3200"/>
                  </a:lnTo>
                  <a:lnTo>
                    <a:pt x="5018" y="3200"/>
                  </a:lnTo>
                  <a:lnTo>
                    <a:pt x="5018" y="1749"/>
                  </a:lnTo>
                  <a:lnTo>
                    <a:pt x="5018" y="1679"/>
                  </a:lnTo>
                  <a:lnTo>
                    <a:pt x="7290" y="1679"/>
                  </a:lnTo>
                  <a:cubicBezTo>
                    <a:pt x="7430" y="1679"/>
                    <a:pt x="7570" y="1539"/>
                    <a:pt x="7640" y="1382"/>
                  </a:cubicBezTo>
                  <a:cubicBezTo>
                    <a:pt x="7727" y="1014"/>
                    <a:pt x="8077" y="805"/>
                    <a:pt x="8374" y="805"/>
                  </a:cubicBezTo>
                  <a:close/>
                  <a:moveTo>
                    <a:pt x="18793" y="12237"/>
                  </a:moveTo>
                  <a:lnTo>
                    <a:pt x="18793" y="13042"/>
                  </a:lnTo>
                  <a:lnTo>
                    <a:pt x="15297" y="13042"/>
                  </a:lnTo>
                  <a:lnTo>
                    <a:pt x="15297" y="12237"/>
                  </a:lnTo>
                  <a:close/>
                  <a:moveTo>
                    <a:pt x="18793" y="13846"/>
                  </a:moveTo>
                  <a:cubicBezTo>
                    <a:pt x="18723" y="14790"/>
                    <a:pt x="17989" y="15524"/>
                    <a:pt x="17045" y="15524"/>
                  </a:cubicBezTo>
                  <a:cubicBezTo>
                    <a:pt x="16101" y="15524"/>
                    <a:pt x="15367" y="14790"/>
                    <a:pt x="15297" y="13846"/>
                  </a:cubicBezTo>
                  <a:close/>
                  <a:moveTo>
                    <a:pt x="17045" y="16311"/>
                  </a:moveTo>
                  <a:cubicBezTo>
                    <a:pt x="17989" y="16311"/>
                    <a:pt x="18723" y="17045"/>
                    <a:pt x="18793" y="17919"/>
                  </a:cubicBezTo>
                  <a:lnTo>
                    <a:pt x="15297" y="17919"/>
                  </a:lnTo>
                  <a:cubicBezTo>
                    <a:pt x="15367" y="17045"/>
                    <a:pt x="16101" y="16311"/>
                    <a:pt x="17045" y="16311"/>
                  </a:cubicBezTo>
                  <a:close/>
                  <a:moveTo>
                    <a:pt x="18793" y="18723"/>
                  </a:moveTo>
                  <a:lnTo>
                    <a:pt x="18793" y="19527"/>
                  </a:lnTo>
                  <a:lnTo>
                    <a:pt x="15297" y="19527"/>
                  </a:lnTo>
                  <a:lnTo>
                    <a:pt x="15297" y="18723"/>
                  </a:lnTo>
                  <a:close/>
                  <a:moveTo>
                    <a:pt x="8374" y="1"/>
                  </a:moveTo>
                  <a:cubicBezTo>
                    <a:pt x="7797" y="1"/>
                    <a:pt x="7290" y="368"/>
                    <a:pt x="6993" y="875"/>
                  </a:cubicBezTo>
                  <a:lnTo>
                    <a:pt x="5018" y="875"/>
                  </a:lnTo>
                  <a:cubicBezTo>
                    <a:pt x="4668" y="875"/>
                    <a:pt x="4301" y="1172"/>
                    <a:pt x="4231" y="1539"/>
                  </a:cubicBezTo>
                  <a:lnTo>
                    <a:pt x="1679" y="1539"/>
                  </a:lnTo>
                  <a:cubicBezTo>
                    <a:pt x="735" y="1539"/>
                    <a:pt x="0" y="2326"/>
                    <a:pt x="0" y="3200"/>
                  </a:cubicBezTo>
                  <a:lnTo>
                    <a:pt x="0" y="18653"/>
                  </a:lnTo>
                  <a:cubicBezTo>
                    <a:pt x="0" y="19597"/>
                    <a:pt x="735" y="20331"/>
                    <a:pt x="1679" y="20331"/>
                  </a:cubicBezTo>
                  <a:lnTo>
                    <a:pt x="19877" y="20331"/>
                  </a:lnTo>
                  <a:cubicBezTo>
                    <a:pt x="20104" y="20331"/>
                    <a:pt x="20314" y="20174"/>
                    <a:pt x="20314" y="19964"/>
                  </a:cubicBezTo>
                  <a:cubicBezTo>
                    <a:pt x="20314" y="19737"/>
                    <a:pt x="20104" y="19527"/>
                    <a:pt x="19877" y="19527"/>
                  </a:cubicBezTo>
                  <a:lnTo>
                    <a:pt x="19597" y="19527"/>
                  </a:lnTo>
                  <a:lnTo>
                    <a:pt x="19597" y="17989"/>
                  </a:lnTo>
                  <a:cubicBezTo>
                    <a:pt x="19597" y="17115"/>
                    <a:pt x="19090" y="16311"/>
                    <a:pt x="18426" y="15874"/>
                  </a:cubicBezTo>
                  <a:cubicBezTo>
                    <a:pt x="19090" y="15437"/>
                    <a:pt x="19597" y="14650"/>
                    <a:pt x="19597" y="13776"/>
                  </a:cubicBezTo>
                  <a:lnTo>
                    <a:pt x="19597" y="12237"/>
                  </a:lnTo>
                  <a:lnTo>
                    <a:pt x="19877" y="12237"/>
                  </a:lnTo>
                  <a:cubicBezTo>
                    <a:pt x="20104" y="12237"/>
                    <a:pt x="20314" y="12098"/>
                    <a:pt x="20314" y="11870"/>
                  </a:cubicBezTo>
                  <a:cubicBezTo>
                    <a:pt x="20314" y="11661"/>
                    <a:pt x="20104" y="11433"/>
                    <a:pt x="19877" y="11433"/>
                  </a:cubicBezTo>
                  <a:lnTo>
                    <a:pt x="14195" y="11433"/>
                  </a:lnTo>
                  <a:cubicBezTo>
                    <a:pt x="13985" y="11433"/>
                    <a:pt x="13758" y="11661"/>
                    <a:pt x="13758" y="11870"/>
                  </a:cubicBezTo>
                  <a:cubicBezTo>
                    <a:pt x="13758" y="12098"/>
                    <a:pt x="13985" y="12237"/>
                    <a:pt x="14195" y="12237"/>
                  </a:cubicBezTo>
                  <a:lnTo>
                    <a:pt x="14492" y="12237"/>
                  </a:lnTo>
                  <a:lnTo>
                    <a:pt x="14492" y="13776"/>
                  </a:lnTo>
                  <a:cubicBezTo>
                    <a:pt x="14492" y="14650"/>
                    <a:pt x="14999" y="15437"/>
                    <a:pt x="15664" y="15874"/>
                  </a:cubicBezTo>
                  <a:cubicBezTo>
                    <a:pt x="14999" y="16311"/>
                    <a:pt x="14492" y="17115"/>
                    <a:pt x="14492" y="17989"/>
                  </a:cubicBezTo>
                  <a:lnTo>
                    <a:pt x="14492" y="19527"/>
                  </a:lnTo>
                  <a:lnTo>
                    <a:pt x="1679" y="19527"/>
                  </a:lnTo>
                  <a:cubicBezTo>
                    <a:pt x="1172" y="19527"/>
                    <a:pt x="805" y="19160"/>
                    <a:pt x="805" y="18653"/>
                  </a:cubicBezTo>
                  <a:lnTo>
                    <a:pt x="805" y="3200"/>
                  </a:lnTo>
                  <a:cubicBezTo>
                    <a:pt x="805" y="2763"/>
                    <a:pt x="1172" y="2326"/>
                    <a:pt x="1679" y="2326"/>
                  </a:cubicBezTo>
                  <a:lnTo>
                    <a:pt x="4231" y="2326"/>
                  </a:lnTo>
                  <a:lnTo>
                    <a:pt x="4231" y="3567"/>
                  </a:lnTo>
                  <a:cubicBezTo>
                    <a:pt x="4231" y="3794"/>
                    <a:pt x="4371" y="4004"/>
                    <a:pt x="4581" y="4004"/>
                  </a:cubicBezTo>
                  <a:lnTo>
                    <a:pt x="12237" y="4004"/>
                  </a:lnTo>
                  <a:cubicBezTo>
                    <a:pt x="12447" y="4004"/>
                    <a:pt x="12604" y="3794"/>
                    <a:pt x="12604" y="3567"/>
                  </a:cubicBezTo>
                  <a:lnTo>
                    <a:pt x="12604" y="2326"/>
                  </a:lnTo>
                  <a:lnTo>
                    <a:pt x="15157" y="2326"/>
                  </a:lnTo>
                  <a:cubicBezTo>
                    <a:pt x="15664" y="2326"/>
                    <a:pt x="16031" y="2763"/>
                    <a:pt x="16031" y="3200"/>
                  </a:cubicBezTo>
                  <a:lnTo>
                    <a:pt x="16031" y="8374"/>
                  </a:lnTo>
                  <a:cubicBezTo>
                    <a:pt x="16031" y="8601"/>
                    <a:pt x="16171" y="8741"/>
                    <a:pt x="16380" y="8741"/>
                  </a:cubicBezTo>
                  <a:cubicBezTo>
                    <a:pt x="16608" y="8741"/>
                    <a:pt x="16817" y="8601"/>
                    <a:pt x="16817" y="8374"/>
                  </a:cubicBezTo>
                  <a:lnTo>
                    <a:pt x="16817" y="3200"/>
                  </a:lnTo>
                  <a:cubicBezTo>
                    <a:pt x="16817" y="2326"/>
                    <a:pt x="16101" y="1539"/>
                    <a:pt x="15157" y="1539"/>
                  </a:cubicBezTo>
                  <a:lnTo>
                    <a:pt x="12604" y="1539"/>
                  </a:lnTo>
                  <a:cubicBezTo>
                    <a:pt x="12535" y="1172"/>
                    <a:pt x="12167" y="875"/>
                    <a:pt x="11800" y="875"/>
                  </a:cubicBezTo>
                  <a:lnTo>
                    <a:pt x="9825" y="875"/>
                  </a:lnTo>
                  <a:cubicBezTo>
                    <a:pt x="9545" y="368"/>
                    <a:pt x="9038" y="1"/>
                    <a:pt x="83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55"/>
          <p:cNvGrpSpPr/>
          <p:nvPr/>
        </p:nvGrpSpPr>
        <p:grpSpPr>
          <a:xfrm>
            <a:off x="7638663" y="4014100"/>
            <a:ext cx="507850" cy="508300"/>
            <a:chOff x="7638663" y="4014100"/>
            <a:chExt cx="507850" cy="508300"/>
          </a:xfrm>
        </p:grpSpPr>
        <p:sp>
          <p:nvSpPr>
            <p:cNvPr id="2677" name="Google Shape;2677;p55"/>
            <p:cNvSpPr/>
            <p:nvPr/>
          </p:nvSpPr>
          <p:spPr>
            <a:xfrm>
              <a:off x="7685863" y="4025025"/>
              <a:ext cx="380675" cy="488200"/>
            </a:xfrm>
            <a:custGeom>
              <a:avLst/>
              <a:gdLst/>
              <a:ahLst/>
              <a:cxnLst/>
              <a:rect l="l" t="t" r="r" b="b"/>
              <a:pathLst>
                <a:path w="15227" h="19528" extrusionOk="0">
                  <a:moveTo>
                    <a:pt x="11223" y="1"/>
                  </a:moveTo>
                  <a:cubicBezTo>
                    <a:pt x="9982" y="1"/>
                    <a:pt x="9038" y="945"/>
                    <a:pt x="9038" y="2116"/>
                  </a:cubicBezTo>
                  <a:lnTo>
                    <a:pt x="0" y="2116"/>
                  </a:lnTo>
                  <a:lnTo>
                    <a:pt x="0" y="17342"/>
                  </a:lnTo>
                  <a:cubicBezTo>
                    <a:pt x="0" y="18496"/>
                    <a:pt x="944" y="19527"/>
                    <a:pt x="2116" y="19527"/>
                  </a:cubicBezTo>
                  <a:lnTo>
                    <a:pt x="15227" y="19527"/>
                  </a:lnTo>
                  <a:cubicBezTo>
                    <a:pt x="15227" y="19527"/>
                    <a:pt x="14580" y="19457"/>
                    <a:pt x="13916" y="18793"/>
                  </a:cubicBezTo>
                  <a:cubicBezTo>
                    <a:pt x="13339" y="18216"/>
                    <a:pt x="13339" y="17342"/>
                    <a:pt x="13339" y="17342"/>
                  </a:cubicBezTo>
                  <a:lnTo>
                    <a:pt x="13339" y="2116"/>
                  </a:lnTo>
                  <a:cubicBezTo>
                    <a:pt x="13339" y="945"/>
                    <a:pt x="12395" y="1"/>
                    <a:pt x="1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5"/>
            <p:cNvSpPr/>
            <p:nvPr/>
          </p:nvSpPr>
          <p:spPr>
            <a:xfrm>
              <a:off x="8000963" y="4130800"/>
              <a:ext cx="83925" cy="121950"/>
            </a:xfrm>
            <a:custGeom>
              <a:avLst/>
              <a:gdLst/>
              <a:ahLst/>
              <a:cxnLst/>
              <a:rect l="l" t="t" r="r" b="b"/>
              <a:pathLst>
                <a:path w="3357" h="4878" extrusionOk="0">
                  <a:moveTo>
                    <a:pt x="1679" y="0"/>
                  </a:moveTo>
                  <a:cubicBezTo>
                    <a:pt x="735" y="437"/>
                    <a:pt x="0" y="1381"/>
                    <a:pt x="0" y="2465"/>
                  </a:cubicBezTo>
                  <a:cubicBezTo>
                    <a:pt x="0" y="3566"/>
                    <a:pt x="735" y="4510"/>
                    <a:pt x="1679" y="4878"/>
                  </a:cubicBezTo>
                  <a:cubicBezTo>
                    <a:pt x="2623" y="4510"/>
                    <a:pt x="3357" y="3566"/>
                    <a:pt x="3357" y="2465"/>
                  </a:cubicBezTo>
                  <a:cubicBezTo>
                    <a:pt x="3357" y="1381"/>
                    <a:pt x="2623" y="437"/>
                    <a:pt x="1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5"/>
            <p:cNvSpPr/>
            <p:nvPr/>
          </p:nvSpPr>
          <p:spPr>
            <a:xfrm>
              <a:off x="8046413" y="4221700"/>
              <a:ext cx="89175" cy="104025"/>
            </a:xfrm>
            <a:custGeom>
              <a:avLst/>
              <a:gdLst/>
              <a:ahLst/>
              <a:cxnLst/>
              <a:rect l="l" t="t" r="r" b="b"/>
              <a:pathLst>
                <a:path w="3567" h="4161" extrusionOk="0">
                  <a:moveTo>
                    <a:pt x="1242" y="0"/>
                  </a:moveTo>
                  <a:lnTo>
                    <a:pt x="0" y="804"/>
                  </a:lnTo>
                  <a:lnTo>
                    <a:pt x="1679" y="3724"/>
                  </a:lnTo>
                  <a:lnTo>
                    <a:pt x="1749" y="3636"/>
                  </a:lnTo>
                  <a:lnTo>
                    <a:pt x="3567" y="4161"/>
                  </a:lnTo>
                  <a:lnTo>
                    <a:pt x="3567" y="4161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5"/>
            <p:cNvSpPr/>
            <p:nvPr/>
          </p:nvSpPr>
          <p:spPr>
            <a:xfrm>
              <a:off x="7938913" y="4241800"/>
              <a:ext cx="76500" cy="118450"/>
            </a:xfrm>
            <a:custGeom>
              <a:avLst/>
              <a:gdLst/>
              <a:ahLst/>
              <a:cxnLst/>
              <a:rect l="l" t="t" r="r" b="b"/>
              <a:pathLst>
                <a:path w="3060" h="4738" extrusionOk="0">
                  <a:moveTo>
                    <a:pt x="1678" y="0"/>
                  </a:moveTo>
                  <a:lnTo>
                    <a:pt x="0" y="2920"/>
                  </a:lnTo>
                  <a:lnTo>
                    <a:pt x="437" y="2832"/>
                  </a:lnTo>
                  <a:lnTo>
                    <a:pt x="874" y="4738"/>
                  </a:lnTo>
                  <a:lnTo>
                    <a:pt x="3059" y="1084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5"/>
            <p:cNvSpPr/>
            <p:nvPr/>
          </p:nvSpPr>
          <p:spPr>
            <a:xfrm>
              <a:off x="7733488" y="4025025"/>
              <a:ext cx="232975" cy="52900"/>
            </a:xfrm>
            <a:custGeom>
              <a:avLst/>
              <a:gdLst/>
              <a:ahLst/>
              <a:cxnLst/>
              <a:rect l="l" t="t" r="r" b="b"/>
              <a:pathLst>
                <a:path w="9319" h="2116" extrusionOk="0">
                  <a:moveTo>
                    <a:pt x="2186" y="1"/>
                  </a:moveTo>
                  <a:cubicBezTo>
                    <a:pt x="945" y="1"/>
                    <a:pt x="1" y="945"/>
                    <a:pt x="1" y="2116"/>
                  </a:cubicBezTo>
                  <a:lnTo>
                    <a:pt x="7133" y="2116"/>
                  </a:lnTo>
                  <a:cubicBezTo>
                    <a:pt x="7133" y="945"/>
                    <a:pt x="8077" y="1"/>
                    <a:pt x="9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5"/>
            <p:cNvSpPr/>
            <p:nvPr/>
          </p:nvSpPr>
          <p:spPr>
            <a:xfrm>
              <a:off x="8063013" y="4458575"/>
              <a:ext cx="63850" cy="48975"/>
            </a:xfrm>
            <a:custGeom>
              <a:avLst/>
              <a:gdLst/>
              <a:ahLst/>
              <a:cxnLst/>
              <a:rect l="l" t="t" r="r" b="b"/>
              <a:pathLst>
                <a:path w="2554" h="1959" extrusionOk="0">
                  <a:moveTo>
                    <a:pt x="1" y="0"/>
                  </a:moveTo>
                  <a:cubicBezTo>
                    <a:pt x="1" y="874"/>
                    <a:pt x="508" y="1678"/>
                    <a:pt x="1242" y="1958"/>
                  </a:cubicBezTo>
                  <a:cubicBezTo>
                    <a:pt x="2029" y="1678"/>
                    <a:pt x="2553" y="874"/>
                    <a:pt x="2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5"/>
            <p:cNvSpPr/>
            <p:nvPr/>
          </p:nvSpPr>
          <p:spPr>
            <a:xfrm>
              <a:off x="7676688" y="41579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297" y="0"/>
                    <a:pt x="158" y="70"/>
                    <a:pt x="88" y="157"/>
                  </a:cubicBezTo>
                  <a:cubicBezTo>
                    <a:pt x="0" y="227"/>
                    <a:pt x="0" y="297"/>
                    <a:pt x="0" y="437"/>
                  </a:cubicBezTo>
                  <a:cubicBezTo>
                    <a:pt x="0" y="507"/>
                    <a:pt x="0" y="594"/>
                    <a:pt x="88" y="664"/>
                  </a:cubicBezTo>
                  <a:cubicBezTo>
                    <a:pt x="158" y="734"/>
                    <a:pt x="297" y="804"/>
                    <a:pt x="367" y="804"/>
                  </a:cubicBezTo>
                  <a:cubicBezTo>
                    <a:pt x="525" y="804"/>
                    <a:pt x="595" y="734"/>
                    <a:pt x="665" y="664"/>
                  </a:cubicBezTo>
                  <a:cubicBezTo>
                    <a:pt x="734" y="594"/>
                    <a:pt x="804" y="507"/>
                    <a:pt x="804" y="437"/>
                  </a:cubicBezTo>
                  <a:cubicBezTo>
                    <a:pt x="804" y="297"/>
                    <a:pt x="734" y="227"/>
                    <a:pt x="665" y="157"/>
                  </a:cubicBezTo>
                  <a:cubicBezTo>
                    <a:pt x="595" y="70"/>
                    <a:pt x="525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5"/>
            <p:cNvSpPr/>
            <p:nvPr/>
          </p:nvSpPr>
          <p:spPr>
            <a:xfrm>
              <a:off x="7638663" y="4014100"/>
              <a:ext cx="507850" cy="508300"/>
            </a:xfrm>
            <a:custGeom>
              <a:avLst/>
              <a:gdLst/>
              <a:ahLst/>
              <a:cxnLst/>
              <a:rect l="l" t="t" r="r" b="b"/>
              <a:pathLst>
                <a:path w="20314" h="20332" extrusionOk="0">
                  <a:moveTo>
                    <a:pt x="11223" y="805"/>
                  </a:moveTo>
                  <a:cubicBezTo>
                    <a:pt x="10926" y="1172"/>
                    <a:pt x="10629" y="1609"/>
                    <a:pt x="10559" y="2186"/>
                  </a:cubicBezTo>
                  <a:lnTo>
                    <a:pt x="805" y="2186"/>
                  </a:lnTo>
                  <a:cubicBezTo>
                    <a:pt x="1014" y="1382"/>
                    <a:pt x="1679" y="805"/>
                    <a:pt x="2553" y="805"/>
                  </a:cubicBezTo>
                  <a:close/>
                  <a:moveTo>
                    <a:pt x="15227" y="4878"/>
                  </a:moveTo>
                  <a:cubicBezTo>
                    <a:pt x="16468" y="4878"/>
                    <a:pt x="17482" y="5909"/>
                    <a:pt x="17482" y="7133"/>
                  </a:cubicBezTo>
                  <a:cubicBezTo>
                    <a:pt x="17482" y="8374"/>
                    <a:pt x="16468" y="9318"/>
                    <a:pt x="15227" y="9318"/>
                  </a:cubicBezTo>
                  <a:cubicBezTo>
                    <a:pt x="13985" y="9318"/>
                    <a:pt x="13041" y="8374"/>
                    <a:pt x="13041" y="7133"/>
                  </a:cubicBezTo>
                  <a:cubicBezTo>
                    <a:pt x="13041" y="5909"/>
                    <a:pt x="13985" y="4878"/>
                    <a:pt x="15227" y="4878"/>
                  </a:cubicBezTo>
                  <a:close/>
                  <a:moveTo>
                    <a:pt x="17552" y="9039"/>
                  </a:moveTo>
                  <a:lnTo>
                    <a:pt x="19090" y="11801"/>
                  </a:lnTo>
                  <a:lnTo>
                    <a:pt x="18129" y="11591"/>
                  </a:lnTo>
                  <a:cubicBezTo>
                    <a:pt x="18094" y="11547"/>
                    <a:pt x="18041" y="11525"/>
                    <a:pt x="17989" y="11525"/>
                  </a:cubicBezTo>
                  <a:cubicBezTo>
                    <a:pt x="17936" y="11525"/>
                    <a:pt x="17884" y="11547"/>
                    <a:pt x="17849" y="11591"/>
                  </a:cubicBezTo>
                  <a:cubicBezTo>
                    <a:pt x="17779" y="11661"/>
                    <a:pt x="17692" y="11731"/>
                    <a:pt x="17622" y="11801"/>
                  </a:cubicBezTo>
                  <a:lnTo>
                    <a:pt x="17412" y="12745"/>
                  </a:lnTo>
                  <a:lnTo>
                    <a:pt x="15873" y="10052"/>
                  </a:lnTo>
                  <a:cubicBezTo>
                    <a:pt x="16538" y="9913"/>
                    <a:pt x="17115" y="9546"/>
                    <a:pt x="17552" y="9039"/>
                  </a:cubicBezTo>
                  <a:close/>
                  <a:moveTo>
                    <a:pt x="12972" y="9108"/>
                  </a:moveTo>
                  <a:cubicBezTo>
                    <a:pt x="13409" y="9615"/>
                    <a:pt x="13985" y="9983"/>
                    <a:pt x="14632" y="10052"/>
                  </a:cubicBezTo>
                  <a:lnTo>
                    <a:pt x="13041" y="12815"/>
                  </a:lnTo>
                  <a:lnTo>
                    <a:pt x="12814" y="11801"/>
                  </a:lnTo>
                  <a:cubicBezTo>
                    <a:pt x="12814" y="11731"/>
                    <a:pt x="12744" y="11661"/>
                    <a:pt x="12604" y="11591"/>
                  </a:cubicBezTo>
                  <a:cubicBezTo>
                    <a:pt x="12569" y="11547"/>
                    <a:pt x="12530" y="11525"/>
                    <a:pt x="12482" y="11525"/>
                  </a:cubicBezTo>
                  <a:cubicBezTo>
                    <a:pt x="12434" y="11525"/>
                    <a:pt x="12377" y="11547"/>
                    <a:pt x="12307" y="11591"/>
                  </a:cubicBezTo>
                  <a:lnTo>
                    <a:pt x="11363" y="11801"/>
                  </a:lnTo>
                  <a:lnTo>
                    <a:pt x="12972" y="9108"/>
                  </a:lnTo>
                  <a:close/>
                  <a:moveTo>
                    <a:pt x="19090" y="18216"/>
                  </a:moveTo>
                  <a:cubicBezTo>
                    <a:pt x="18863" y="18933"/>
                    <a:pt x="18216" y="19527"/>
                    <a:pt x="17412" y="19527"/>
                  </a:cubicBezTo>
                  <a:cubicBezTo>
                    <a:pt x="16538" y="19527"/>
                    <a:pt x="15873" y="18933"/>
                    <a:pt x="15664" y="18216"/>
                  </a:cubicBezTo>
                  <a:close/>
                  <a:moveTo>
                    <a:pt x="2553" y="1"/>
                  </a:moveTo>
                  <a:cubicBezTo>
                    <a:pt x="1172" y="1"/>
                    <a:pt x="0" y="1172"/>
                    <a:pt x="0" y="2553"/>
                  </a:cubicBezTo>
                  <a:cubicBezTo>
                    <a:pt x="0" y="2763"/>
                    <a:pt x="140" y="2920"/>
                    <a:pt x="368" y="2920"/>
                  </a:cubicBezTo>
                  <a:lnTo>
                    <a:pt x="1521" y="2920"/>
                  </a:lnTo>
                  <a:lnTo>
                    <a:pt x="1521" y="4301"/>
                  </a:lnTo>
                  <a:cubicBezTo>
                    <a:pt x="1521" y="4598"/>
                    <a:pt x="1679" y="4738"/>
                    <a:pt x="1888" y="4738"/>
                  </a:cubicBezTo>
                  <a:cubicBezTo>
                    <a:pt x="2116" y="4738"/>
                    <a:pt x="2325" y="4598"/>
                    <a:pt x="2325" y="4301"/>
                  </a:cubicBezTo>
                  <a:lnTo>
                    <a:pt x="2325" y="2920"/>
                  </a:lnTo>
                  <a:lnTo>
                    <a:pt x="10926" y="2920"/>
                  </a:lnTo>
                  <a:cubicBezTo>
                    <a:pt x="11136" y="2920"/>
                    <a:pt x="11363" y="2763"/>
                    <a:pt x="11363" y="2553"/>
                  </a:cubicBezTo>
                  <a:cubicBezTo>
                    <a:pt x="11363" y="1609"/>
                    <a:pt x="12097" y="805"/>
                    <a:pt x="13111" y="805"/>
                  </a:cubicBezTo>
                  <a:cubicBezTo>
                    <a:pt x="14055" y="805"/>
                    <a:pt x="14860" y="1609"/>
                    <a:pt x="14860" y="2553"/>
                  </a:cubicBezTo>
                  <a:lnTo>
                    <a:pt x="14860" y="4161"/>
                  </a:lnTo>
                  <a:cubicBezTo>
                    <a:pt x="13321" y="4371"/>
                    <a:pt x="12237" y="5612"/>
                    <a:pt x="12237" y="7133"/>
                  </a:cubicBezTo>
                  <a:cubicBezTo>
                    <a:pt x="12237" y="7570"/>
                    <a:pt x="12307" y="7937"/>
                    <a:pt x="12447" y="8374"/>
                  </a:cubicBezTo>
                  <a:lnTo>
                    <a:pt x="10192" y="12238"/>
                  </a:lnTo>
                  <a:cubicBezTo>
                    <a:pt x="10122" y="12378"/>
                    <a:pt x="10122" y="12605"/>
                    <a:pt x="10262" y="12675"/>
                  </a:cubicBezTo>
                  <a:cubicBezTo>
                    <a:pt x="10325" y="12776"/>
                    <a:pt x="10416" y="12850"/>
                    <a:pt x="10514" y="12850"/>
                  </a:cubicBezTo>
                  <a:cubicBezTo>
                    <a:pt x="10552" y="12850"/>
                    <a:pt x="10590" y="12839"/>
                    <a:pt x="10629" y="12815"/>
                  </a:cubicBezTo>
                  <a:lnTo>
                    <a:pt x="12167" y="12465"/>
                  </a:lnTo>
                  <a:lnTo>
                    <a:pt x="12535" y="13916"/>
                  </a:lnTo>
                  <a:cubicBezTo>
                    <a:pt x="12604" y="14056"/>
                    <a:pt x="12674" y="14213"/>
                    <a:pt x="12884" y="14213"/>
                  </a:cubicBezTo>
                  <a:cubicBezTo>
                    <a:pt x="13041" y="14213"/>
                    <a:pt x="13181" y="14126"/>
                    <a:pt x="13251" y="14056"/>
                  </a:cubicBezTo>
                  <a:lnTo>
                    <a:pt x="14860" y="11364"/>
                  </a:lnTo>
                  <a:lnTo>
                    <a:pt x="14860" y="17779"/>
                  </a:lnTo>
                  <a:cubicBezTo>
                    <a:pt x="14860" y="18426"/>
                    <a:pt x="15069" y="19090"/>
                    <a:pt x="15506" y="19527"/>
                  </a:cubicBezTo>
                  <a:lnTo>
                    <a:pt x="4004" y="19527"/>
                  </a:lnTo>
                  <a:cubicBezTo>
                    <a:pt x="3060" y="19527"/>
                    <a:pt x="2325" y="18723"/>
                    <a:pt x="2325" y="17779"/>
                  </a:cubicBezTo>
                  <a:lnTo>
                    <a:pt x="2325" y="7797"/>
                  </a:lnTo>
                  <a:cubicBezTo>
                    <a:pt x="2325" y="7570"/>
                    <a:pt x="2116" y="7430"/>
                    <a:pt x="1888" y="7430"/>
                  </a:cubicBezTo>
                  <a:cubicBezTo>
                    <a:pt x="1679" y="7430"/>
                    <a:pt x="1521" y="7570"/>
                    <a:pt x="1521" y="7797"/>
                  </a:cubicBezTo>
                  <a:lnTo>
                    <a:pt x="1521" y="17779"/>
                  </a:lnTo>
                  <a:cubicBezTo>
                    <a:pt x="1521" y="19160"/>
                    <a:pt x="2623" y="20331"/>
                    <a:pt x="4004" y="20331"/>
                  </a:cubicBezTo>
                  <a:lnTo>
                    <a:pt x="17412" y="20331"/>
                  </a:lnTo>
                  <a:cubicBezTo>
                    <a:pt x="18793" y="20331"/>
                    <a:pt x="19877" y="19160"/>
                    <a:pt x="19877" y="17779"/>
                  </a:cubicBezTo>
                  <a:cubicBezTo>
                    <a:pt x="19877" y="17552"/>
                    <a:pt x="19737" y="17412"/>
                    <a:pt x="19527" y="17412"/>
                  </a:cubicBezTo>
                  <a:lnTo>
                    <a:pt x="15664" y="17412"/>
                  </a:lnTo>
                  <a:lnTo>
                    <a:pt x="15664" y="11294"/>
                  </a:lnTo>
                  <a:lnTo>
                    <a:pt x="17185" y="14056"/>
                  </a:lnTo>
                  <a:cubicBezTo>
                    <a:pt x="17254" y="14126"/>
                    <a:pt x="17412" y="14213"/>
                    <a:pt x="17552" y="14213"/>
                  </a:cubicBezTo>
                  <a:lnTo>
                    <a:pt x="17622" y="14213"/>
                  </a:lnTo>
                  <a:cubicBezTo>
                    <a:pt x="17779" y="14213"/>
                    <a:pt x="17919" y="14056"/>
                    <a:pt x="17919" y="13916"/>
                  </a:cubicBezTo>
                  <a:lnTo>
                    <a:pt x="18286" y="12465"/>
                  </a:lnTo>
                  <a:lnTo>
                    <a:pt x="19807" y="12815"/>
                  </a:lnTo>
                  <a:cubicBezTo>
                    <a:pt x="19850" y="12839"/>
                    <a:pt x="19893" y="12850"/>
                    <a:pt x="19934" y="12850"/>
                  </a:cubicBezTo>
                  <a:cubicBezTo>
                    <a:pt x="20042" y="12850"/>
                    <a:pt x="20143" y="12776"/>
                    <a:pt x="20244" y="12675"/>
                  </a:cubicBezTo>
                  <a:cubicBezTo>
                    <a:pt x="20314" y="12605"/>
                    <a:pt x="20314" y="12378"/>
                    <a:pt x="20244" y="12238"/>
                  </a:cubicBezTo>
                  <a:lnTo>
                    <a:pt x="17989" y="8304"/>
                  </a:lnTo>
                  <a:cubicBezTo>
                    <a:pt x="18129" y="7937"/>
                    <a:pt x="18216" y="7500"/>
                    <a:pt x="18216" y="7133"/>
                  </a:cubicBezTo>
                  <a:cubicBezTo>
                    <a:pt x="18216" y="5612"/>
                    <a:pt x="17115" y="4371"/>
                    <a:pt x="15664" y="4161"/>
                  </a:cubicBezTo>
                  <a:lnTo>
                    <a:pt x="15664" y="2553"/>
                  </a:lnTo>
                  <a:cubicBezTo>
                    <a:pt x="15664" y="1172"/>
                    <a:pt x="14492" y="1"/>
                    <a:pt x="13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5"/>
            <p:cNvSpPr/>
            <p:nvPr/>
          </p:nvSpPr>
          <p:spPr>
            <a:xfrm>
              <a:off x="7736988" y="4285500"/>
              <a:ext cx="107550" cy="20125"/>
            </a:xfrm>
            <a:custGeom>
              <a:avLst/>
              <a:gdLst/>
              <a:ahLst/>
              <a:cxnLst/>
              <a:rect l="l" t="t" r="r" b="b"/>
              <a:pathLst>
                <a:path w="4302" h="805" extrusionOk="0">
                  <a:moveTo>
                    <a:pt x="438" y="1"/>
                  </a:moveTo>
                  <a:cubicBezTo>
                    <a:pt x="210" y="1"/>
                    <a:pt x="1" y="140"/>
                    <a:pt x="1" y="368"/>
                  </a:cubicBezTo>
                  <a:cubicBezTo>
                    <a:pt x="1" y="578"/>
                    <a:pt x="210" y="805"/>
                    <a:pt x="438" y="805"/>
                  </a:cubicBezTo>
                  <a:lnTo>
                    <a:pt x="3864" y="805"/>
                  </a:lnTo>
                  <a:cubicBezTo>
                    <a:pt x="4074" y="805"/>
                    <a:pt x="4301" y="578"/>
                    <a:pt x="4301" y="368"/>
                  </a:cubicBezTo>
                  <a:cubicBezTo>
                    <a:pt x="4301" y="140"/>
                    <a:pt x="4074" y="1"/>
                    <a:pt x="3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5"/>
            <p:cNvSpPr/>
            <p:nvPr/>
          </p:nvSpPr>
          <p:spPr>
            <a:xfrm>
              <a:off x="7736988" y="4334450"/>
              <a:ext cx="107550" cy="18375"/>
            </a:xfrm>
            <a:custGeom>
              <a:avLst/>
              <a:gdLst/>
              <a:ahLst/>
              <a:cxnLst/>
              <a:rect l="l" t="t" r="r" b="b"/>
              <a:pathLst>
                <a:path w="4302" h="735" extrusionOk="0">
                  <a:moveTo>
                    <a:pt x="438" y="1"/>
                  </a:moveTo>
                  <a:cubicBezTo>
                    <a:pt x="210" y="1"/>
                    <a:pt x="1" y="158"/>
                    <a:pt x="1" y="368"/>
                  </a:cubicBezTo>
                  <a:cubicBezTo>
                    <a:pt x="1" y="595"/>
                    <a:pt x="210" y="735"/>
                    <a:pt x="438" y="735"/>
                  </a:cubicBezTo>
                  <a:lnTo>
                    <a:pt x="3864" y="735"/>
                  </a:lnTo>
                  <a:cubicBezTo>
                    <a:pt x="4074" y="735"/>
                    <a:pt x="4301" y="595"/>
                    <a:pt x="4301" y="368"/>
                  </a:cubicBezTo>
                  <a:cubicBezTo>
                    <a:pt x="4301" y="158"/>
                    <a:pt x="4074" y="1"/>
                    <a:pt x="3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5"/>
            <p:cNvSpPr/>
            <p:nvPr/>
          </p:nvSpPr>
          <p:spPr>
            <a:xfrm>
              <a:off x="7736988" y="4130800"/>
              <a:ext cx="70825" cy="20125"/>
            </a:xfrm>
            <a:custGeom>
              <a:avLst/>
              <a:gdLst/>
              <a:ahLst/>
              <a:cxnLst/>
              <a:rect l="l" t="t" r="r" b="b"/>
              <a:pathLst>
                <a:path w="2833" h="805" extrusionOk="0">
                  <a:moveTo>
                    <a:pt x="438" y="0"/>
                  </a:moveTo>
                  <a:cubicBezTo>
                    <a:pt x="210" y="0"/>
                    <a:pt x="1" y="140"/>
                    <a:pt x="1" y="367"/>
                  </a:cubicBezTo>
                  <a:cubicBezTo>
                    <a:pt x="1" y="577"/>
                    <a:pt x="210" y="804"/>
                    <a:pt x="438" y="804"/>
                  </a:cubicBezTo>
                  <a:lnTo>
                    <a:pt x="2483" y="804"/>
                  </a:lnTo>
                  <a:cubicBezTo>
                    <a:pt x="2693" y="804"/>
                    <a:pt x="2833" y="577"/>
                    <a:pt x="2833" y="367"/>
                  </a:cubicBezTo>
                  <a:cubicBezTo>
                    <a:pt x="2833" y="140"/>
                    <a:pt x="2693" y="0"/>
                    <a:pt x="2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5"/>
            <p:cNvSpPr/>
            <p:nvPr/>
          </p:nvSpPr>
          <p:spPr>
            <a:xfrm>
              <a:off x="7736988" y="4230875"/>
              <a:ext cx="165675" cy="20125"/>
            </a:xfrm>
            <a:custGeom>
              <a:avLst/>
              <a:gdLst/>
              <a:ahLst/>
              <a:cxnLst/>
              <a:rect l="l" t="t" r="r" b="b"/>
              <a:pathLst>
                <a:path w="6627" h="805" extrusionOk="0">
                  <a:moveTo>
                    <a:pt x="438" y="0"/>
                  </a:moveTo>
                  <a:cubicBezTo>
                    <a:pt x="210" y="0"/>
                    <a:pt x="1" y="210"/>
                    <a:pt x="1" y="437"/>
                  </a:cubicBezTo>
                  <a:cubicBezTo>
                    <a:pt x="1" y="647"/>
                    <a:pt x="210" y="805"/>
                    <a:pt x="438" y="805"/>
                  </a:cubicBezTo>
                  <a:lnTo>
                    <a:pt x="6189" y="805"/>
                  </a:lnTo>
                  <a:cubicBezTo>
                    <a:pt x="6416" y="805"/>
                    <a:pt x="6626" y="647"/>
                    <a:pt x="6626" y="437"/>
                  </a:cubicBezTo>
                  <a:cubicBezTo>
                    <a:pt x="6626" y="210"/>
                    <a:pt x="6416" y="0"/>
                    <a:pt x="6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5"/>
            <p:cNvSpPr/>
            <p:nvPr/>
          </p:nvSpPr>
          <p:spPr>
            <a:xfrm>
              <a:off x="7891713" y="4420100"/>
              <a:ext cx="67325" cy="18400"/>
            </a:xfrm>
            <a:custGeom>
              <a:avLst/>
              <a:gdLst/>
              <a:ahLst/>
              <a:cxnLst/>
              <a:rect l="l" t="t" r="r" b="b"/>
              <a:pathLst>
                <a:path w="2693" h="736" extrusionOk="0">
                  <a:moveTo>
                    <a:pt x="437" y="1"/>
                  </a:moveTo>
                  <a:cubicBezTo>
                    <a:pt x="227" y="1"/>
                    <a:pt x="0" y="158"/>
                    <a:pt x="0" y="368"/>
                  </a:cubicBezTo>
                  <a:cubicBezTo>
                    <a:pt x="0" y="595"/>
                    <a:pt x="227" y="735"/>
                    <a:pt x="437" y="735"/>
                  </a:cubicBezTo>
                  <a:lnTo>
                    <a:pt x="2325" y="735"/>
                  </a:lnTo>
                  <a:cubicBezTo>
                    <a:pt x="2552" y="735"/>
                    <a:pt x="2692" y="595"/>
                    <a:pt x="2692" y="368"/>
                  </a:cubicBezTo>
                  <a:cubicBezTo>
                    <a:pt x="2692" y="158"/>
                    <a:pt x="2552" y="1"/>
                    <a:pt x="2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5"/>
            <p:cNvSpPr/>
            <p:nvPr/>
          </p:nvSpPr>
          <p:spPr>
            <a:xfrm>
              <a:off x="7844513" y="4420100"/>
              <a:ext cx="20125" cy="18400"/>
            </a:xfrm>
            <a:custGeom>
              <a:avLst/>
              <a:gdLst/>
              <a:ahLst/>
              <a:cxnLst/>
              <a:rect l="l" t="t" r="r" b="b"/>
              <a:pathLst>
                <a:path w="805" h="736" extrusionOk="0">
                  <a:moveTo>
                    <a:pt x="367" y="1"/>
                  </a:moveTo>
                  <a:cubicBezTo>
                    <a:pt x="140" y="1"/>
                    <a:pt x="0" y="158"/>
                    <a:pt x="0" y="368"/>
                  </a:cubicBezTo>
                  <a:cubicBezTo>
                    <a:pt x="0" y="595"/>
                    <a:pt x="140" y="735"/>
                    <a:pt x="367" y="735"/>
                  </a:cubicBezTo>
                  <a:lnTo>
                    <a:pt x="437" y="735"/>
                  </a:lnTo>
                  <a:cubicBezTo>
                    <a:pt x="647" y="735"/>
                    <a:pt x="804" y="595"/>
                    <a:pt x="804" y="368"/>
                  </a:cubicBezTo>
                  <a:cubicBezTo>
                    <a:pt x="804" y="158"/>
                    <a:pt x="647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7416" y="553366"/>
            <a:ext cx="68128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Co a kde učím?</a:t>
            </a:r>
          </a:p>
          <a:p>
            <a:endParaRPr lang="cs-CZ" dirty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Chemii a matematiku</a:t>
            </a:r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Střední škola logistiky a chemie Olomouc</a:t>
            </a:r>
          </a:p>
        </p:txBody>
      </p:sp>
      <p:pic>
        <p:nvPicPr>
          <p:cNvPr id="5122" name="Picture 2" descr="sšlch | Vyhledávání | Olomoucká Drbna - zprávy z Olomouce a Olomouckého  kr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88" y="227076"/>
            <a:ext cx="4196334" cy="31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p56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E70"/>
                </a:solidFill>
              </a:rPr>
              <a:t>ALTERNATIVE </a:t>
            </a:r>
            <a:r>
              <a:rPr lang="en"/>
              <a:t>RESOURCES</a:t>
            </a:r>
            <a:endParaRPr/>
          </a:p>
        </p:txBody>
      </p:sp>
      <p:grpSp>
        <p:nvGrpSpPr>
          <p:cNvPr id="2696" name="Google Shape;2696;p56"/>
          <p:cNvGrpSpPr/>
          <p:nvPr/>
        </p:nvGrpSpPr>
        <p:grpSpPr>
          <a:xfrm>
            <a:off x="2831689" y="1425696"/>
            <a:ext cx="1045069" cy="843439"/>
            <a:chOff x="1164825" y="4214675"/>
            <a:chExt cx="1132375" cy="914000"/>
          </a:xfrm>
        </p:grpSpPr>
        <p:sp>
          <p:nvSpPr>
            <p:cNvPr id="2697" name="Google Shape;2697;p56"/>
            <p:cNvSpPr/>
            <p:nvPr/>
          </p:nvSpPr>
          <p:spPr>
            <a:xfrm>
              <a:off x="1992800" y="4358275"/>
              <a:ext cx="160825" cy="304375"/>
            </a:xfrm>
            <a:custGeom>
              <a:avLst/>
              <a:gdLst/>
              <a:ahLst/>
              <a:cxnLst/>
              <a:rect l="l" t="t" r="r" b="b"/>
              <a:pathLst>
                <a:path w="6433" h="12175" extrusionOk="0">
                  <a:moveTo>
                    <a:pt x="5022" y="0"/>
                  </a:moveTo>
                  <a:lnTo>
                    <a:pt x="1" y="11900"/>
                  </a:lnTo>
                  <a:cubicBezTo>
                    <a:pt x="551" y="11900"/>
                    <a:pt x="1136" y="12037"/>
                    <a:pt x="1583" y="12175"/>
                  </a:cubicBezTo>
                  <a:lnTo>
                    <a:pt x="6432" y="550"/>
                  </a:lnTo>
                  <a:lnTo>
                    <a:pt x="5022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6"/>
            <p:cNvSpPr/>
            <p:nvPr/>
          </p:nvSpPr>
          <p:spPr>
            <a:xfrm>
              <a:off x="1390950" y="4436500"/>
              <a:ext cx="436800" cy="337075"/>
            </a:xfrm>
            <a:custGeom>
              <a:avLst/>
              <a:gdLst/>
              <a:ahLst/>
              <a:cxnLst/>
              <a:rect l="l" t="t" r="r" b="b"/>
              <a:pathLst>
                <a:path w="17472" h="13483" extrusionOk="0">
                  <a:moveTo>
                    <a:pt x="6294" y="1"/>
                  </a:moveTo>
                  <a:lnTo>
                    <a:pt x="1" y="12623"/>
                  </a:lnTo>
                  <a:cubicBezTo>
                    <a:pt x="413" y="12760"/>
                    <a:pt x="860" y="13070"/>
                    <a:pt x="1273" y="13482"/>
                  </a:cubicBezTo>
                  <a:lnTo>
                    <a:pt x="6741" y="2443"/>
                  </a:lnTo>
                  <a:lnTo>
                    <a:pt x="16337" y="11350"/>
                  </a:lnTo>
                  <a:cubicBezTo>
                    <a:pt x="16612" y="10903"/>
                    <a:pt x="17059" y="10628"/>
                    <a:pt x="17472" y="10318"/>
                  </a:cubicBezTo>
                  <a:lnTo>
                    <a:pt x="629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6"/>
            <p:cNvSpPr/>
            <p:nvPr/>
          </p:nvSpPr>
          <p:spPr>
            <a:xfrm>
              <a:off x="1204375" y="4784725"/>
              <a:ext cx="343950" cy="343950"/>
            </a:xfrm>
            <a:custGeom>
              <a:avLst/>
              <a:gdLst/>
              <a:ahLst/>
              <a:cxnLst/>
              <a:rect l="l" t="t" r="r" b="b"/>
              <a:pathLst>
                <a:path w="13758" h="13758" extrusionOk="0">
                  <a:moveTo>
                    <a:pt x="6879" y="1"/>
                  </a:moveTo>
                  <a:cubicBezTo>
                    <a:pt x="3165" y="1"/>
                    <a:pt x="1" y="2993"/>
                    <a:pt x="1" y="6879"/>
                  </a:cubicBezTo>
                  <a:cubicBezTo>
                    <a:pt x="1" y="10731"/>
                    <a:pt x="3165" y="13757"/>
                    <a:pt x="6879" y="13757"/>
                  </a:cubicBezTo>
                  <a:cubicBezTo>
                    <a:pt x="10765" y="13757"/>
                    <a:pt x="13757" y="10731"/>
                    <a:pt x="13757" y="6879"/>
                  </a:cubicBezTo>
                  <a:cubicBezTo>
                    <a:pt x="13757" y="2993"/>
                    <a:pt x="10765" y="1"/>
                    <a:pt x="6879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6"/>
            <p:cNvSpPr/>
            <p:nvPr/>
          </p:nvSpPr>
          <p:spPr>
            <a:xfrm>
              <a:off x="1452000" y="4376325"/>
              <a:ext cx="271725" cy="271725"/>
            </a:xfrm>
            <a:custGeom>
              <a:avLst/>
              <a:gdLst/>
              <a:ahLst/>
              <a:cxnLst/>
              <a:rect l="l" t="t" r="r" b="b"/>
              <a:pathLst>
                <a:path w="10869" h="10869" extrusionOk="0">
                  <a:moveTo>
                    <a:pt x="5434" y="0"/>
                  </a:moveTo>
                  <a:cubicBezTo>
                    <a:pt x="2408" y="0"/>
                    <a:pt x="0" y="2408"/>
                    <a:pt x="0" y="5434"/>
                  </a:cubicBezTo>
                  <a:cubicBezTo>
                    <a:pt x="0" y="8426"/>
                    <a:pt x="2408" y="10868"/>
                    <a:pt x="5434" y="10868"/>
                  </a:cubicBezTo>
                  <a:cubicBezTo>
                    <a:pt x="8426" y="10868"/>
                    <a:pt x="10868" y="8426"/>
                    <a:pt x="10868" y="5434"/>
                  </a:cubicBezTo>
                  <a:cubicBezTo>
                    <a:pt x="10868" y="2408"/>
                    <a:pt x="8426" y="0"/>
                    <a:pt x="5434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6"/>
            <p:cNvSpPr/>
            <p:nvPr/>
          </p:nvSpPr>
          <p:spPr>
            <a:xfrm>
              <a:off x="1204375" y="4784725"/>
              <a:ext cx="337075" cy="279450"/>
            </a:xfrm>
            <a:custGeom>
              <a:avLst/>
              <a:gdLst/>
              <a:ahLst/>
              <a:cxnLst/>
              <a:rect l="l" t="t" r="r" b="b"/>
              <a:pathLst>
                <a:path w="13483" h="11178" extrusionOk="0">
                  <a:moveTo>
                    <a:pt x="6879" y="1"/>
                  </a:moveTo>
                  <a:cubicBezTo>
                    <a:pt x="3165" y="1"/>
                    <a:pt x="1" y="2993"/>
                    <a:pt x="1" y="6879"/>
                  </a:cubicBezTo>
                  <a:cubicBezTo>
                    <a:pt x="1" y="8427"/>
                    <a:pt x="585" y="10009"/>
                    <a:pt x="1583" y="11178"/>
                  </a:cubicBezTo>
                  <a:cubicBezTo>
                    <a:pt x="1307" y="10593"/>
                    <a:pt x="1307" y="9871"/>
                    <a:pt x="1307" y="9149"/>
                  </a:cubicBezTo>
                  <a:cubicBezTo>
                    <a:pt x="1307" y="5434"/>
                    <a:pt x="4300" y="2270"/>
                    <a:pt x="8186" y="2270"/>
                  </a:cubicBezTo>
                  <a:cubicBezTo>
                    <a:pt x="10318" y="2270"/>
                    <a:pt x="12313" y="3268"/>
                    <a:pt x="13482" y="4850"/>
                  </a:cubicBezTo>
                  <a:cubicBezTo>
                    <a:pt x="12622" y="1995"/>
                    <a:pt x="10043" y="1"/>
                    <a:pt x="6879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6"/>
            <p:cNvSpPr/>
            <p:nvPr/>
          </p:nvSpPr>
          <p:spPr>
            <a:xfrm>
              <a:off x="1452000" y="4376325"/>
              <a:ext cx="268275" cy="228725"/>
            </a:xfrm>
            <a:custGeom>
              <a:avLst/>
              <a:gdLst/>
              <a:ahLst/>
              <a:cxnLst/>
              <a:rect l="l" t="t" r="r" b="b"/>
              <a:pathLst>
                <a:path w="10731" h="9149" extrusionOk="0">
                  <a:moveTo>
                    <a:pt x="5434" y="0"/>
                  </a:moveTo>
                  <a:cubicBezTo>
                    <a:pt x="2408" y="0"/>
                    <a:pt x="0" y="2408"/>
                    <a:pt x="0" y="5434"/>
                  </a:cubicBezTo>
                  <a:cubicBezTo>
                    <a:pt x="0" y="6879"/>
                    <a:pt x="551" y="8151"/>
                    <a:pt x="1410" y="9149"/>
                  </a:cubicBezTo>
                  <a:cubicBezTo>
                    <a:pt x="1273" y="8736"/>
                    <a:pt x="1273" y="8289"/>
                    <a:pt x="1273" y="7876"/>
                  </a:cubicBezTo>
                  <a:cubicBezTo>
                    <a:pt x="1273" y="4850"/>
                    <a:pt x="3715" y="2408"/>
                    <a:pt x="6707" y="2408"/>
                  </a:cubicBezTo>
                  <a:cubicBezTo>
                    <a:pt x="8289" y="2408"/>
                    <a:pt x="9733" y="3130"/>
                    <a:pt x="10731" y="4127"/>
                  </a:cubicBezTo>
                  <a:cubicBezTo>
                    <a:pt x="10146" y="1858"/>
                    <a:pt x="8014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6"/>
            <p:cNvSpPr/>
            <p:nvPr/>
          </p:nvSpPr>
          <p:spPr>
            <a:xfrm>
              <a:off x="1237050" y="4816550"/>
              <a:ext cx="311275" cy="312125"/>
            </a:xfrm>
            <a:custGeom>
              <a:avLst/>
              <a:gdLst/>
              <a:ahLst/>
              <a:cxnLst/>
              <a:rect l="l" t="t" r="r" b="b"/>
              <a:pathLst>
                <a:path w="12451" h="12485" extrusionOk="0">
                  <a:moveTo>
                    <a:pt x="9596" y="0"/>
                  </a:moveTo>
                  <a:lnTo>
                    <a:pt x="9596" y="0"/>
                  </a:lnTo>
                  <a:cubicBezTo>
                    <a:pt x="10456" y="1135"/>
                    <a:pt x="10868" y="2442"/>
                    <a:pt x="10868" y="4024"/>
                  </a:cubicBezTo>
                  <a:cubicBezTo>
                    <a:pt x="10868" y="7738"/>
                    <a:pt x="7876" y="10902"/>
                    <a:pt x="3990" y="10902"/>
                  </a:cubicBezTo>
                  <a:cubicBezTo>
                    <a:pt x="2408" y="10902"/>
                    <a:pt x="1135" y="10455"/>
                    <a:pt x="0" y="9595"/>
                  </a:cubicBezTo>
                  <a:lnTo>
                    <a:pt x="0" y="9595"/>
                  </a:lnTo>
                  <a:cubicBezTo>
                    <a:pt x="1273" y="11315"/>
                    <a:pt x="3268" y="12484"/>
                    <a:pt x="5572" y="12484"/>
                  </a:cubicBezTo>
                  <a:cubicBezTo>
                    <a:pt x="9458" y="12484"/>
                    <a:pt x="12450" y="9458"/>
                    <a:pt x="12450" y="5606"/>
                  </a:cubicBezTo>
                  <a:cubicBezTo>
                    <a:pt x="12450" y="3302"/>
                    <a:pt x="11315" y="1135"/>
                    <a:pt x="9596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6"/>
            <p:cNvSpPr/>
            <p:nvPr/>
          </p:nvSpPr>
          <p:spPr>
            <a:xfrm>
              <a:off x="1473500" y="4401250"/>
              <a:ext cx="250225" cy="246800"/>
            </a:xfrm>
            <a:custGeom>
              <a:avLst/>
              <a:gdLst/>
              <a:ahLst/>
              <a:cxnLst/>
              <a:rect l="l" t="t" r="r" b="b"/>
              <a:pathLst>
                <a:path w="10009" h="9872" extrusionOk="0">
                  <a:moveTo>
                    <a:pt x="7566" y="1"/>
                  </a:moveTo>
                  <a:cubicBezTo>
                    <a:pt x="8151" y="723"/>
                    <a:pt x="8426" y="1858"/>
                    <a:pt x="8426" y="2855"/>
                  </a:cubicBezTo>
                  <a:cubicBezTo>
                    <a:pt x="8426" y="5882"/>
                    <a:pt x="6019" y="8289"/>
                    <a:pt x="2992" y="8289"/>
                  </a:cubicBezTo>
                  <a:cubicBezTo>
                    <a:pt x="1857" y="8289"/>
                    <a:pt x="860" y="8014"/>
                    <a:pt x="0" y="7429"/>
                  </a:cubicBezTo>
                  <a:lnTo>
                    <a:pt x="0" y="7429"/>
                  </a:lnTo>
                  <a:cubicBezTo>
                    <a:pt x="998" y="8874"/>
                    <a:pt x="2717" y="9871"/>
                    <a:pt x="4574" y="9871"/>
                  </a:cubicBezTo>
                  <a:cubicBezTo>
                    <a:pt x="7566" y="9871"/>
                    <a:pt x="10008" y="7429"/>
                    <a:pt x="10008" y="4437"/>
                  </a:cubicBezTo>
                  <a:cubicBezTo>
                    <a:pt x="10008" y="2580"/>
                    <a:pt x="9011" y="861"/>
                    <a:pt x="7566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6"/>
            <p:cNvSpPr/>
            <p:nvPr/>
          </p:nvSpPr>
          <p:spPr>
            <a:xfrm>
              <a:off x="1164825" y="4727125"/>
              <a:ext cx="383500" cy="383500"/>
            </a:xfrm>
            <a:custGeom>
              <a:avLst/>
              <a:gdLst/>
              <a:ahLst/>
              <a:cxnLst/>
              <a:rect l="l" t="t" r="r" b="b"/>
              <a:pathLst>
                <a:path w="15340" h="15340" extrusionOk="0">
                  <a:moveTo>
                    <a:pt x="7601" y="1582"/>
                  </a:moveTo>
                  <a:cubicBezTo>
                    <a:pt x="11040" y="1582"/>
                    <a:pt x="13757" y="4299"/>
                    <a:pt x="13757" y="7738"/>
                  </a:cubicBezTo>
                  <a:cubicBezTo>
                    <a:pt x="13757" y="11040"/>
                    <a:pt x="11040" y="13895"/>
                    <a:pt x="7601" y="13895"/>
                  </a:cubicBezTo>
                  <a:cubicBezTo>
                    <a:pt x="4162" y="13895"/>
                    <a:pt x="1445" y="11040"/>
                    <a:pt x="1445" y="7738"/>
                  </a:cubicBezTo>
                  <a:cubicBezTo>
                    <a:pt x="1445" y="4299"/>
                    <a:pt x="4162" y="1582"/>
                    <a:pt x="7601" y="1582"/>
                  </a:cubicBezTo>
                  <a:close/>
                  <a:moveTo>
                    <a:pt x="7601" y="0"/>
                  </a:moveTo>
                  <a:cubicBezTo>
                    <a:pt x="3440" y="0"/>
                    <a:pt x="1" y="3439"/>
                    <a:pt x="1" y="7738"/>
                  </a:cubicBezTo>
                  <a:cubicBezTo>
                    <a:pt x="1" y="11900"/>
                    <a:pt x="3440" y="15339"/>
                    <a:pt x="7601" y="15339"/>
                  </a:cubicBezTo>
                  <a:cubicBezTo>
                    <a:pt x="11900" y="15339"/>
                    <a:pt x="15339" y="11900"/>
                    <a:pt x="15339" y="7738"/>
                  </a:cubicBezTo>
                  <a:cubicBezTo>
                    <a:pt x="15339" y="3439"/>
                    <a:pt x="11900" y="0"/>
                    <a:pt x="760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6"/>
            <p:cNvSpPr/>
            <p:nvPr/>
          </p:nvSpPr>
          <p:spPr>
            <a:xfrm>
              <a:off x="1791625" y="4680700"/>
              <a:ext cx="348225" cy="343925"/>
            </a:xfrm>
            <a:custGeom>
              <a:avLst/>
              <a:gdLst/>
              <a:ahLst/>
              <a:cxnLst/>
              <a:rect l="l" t="t" r="r" b="b"/>
              <a:pathLst>
                <a:path w="13929" h="13757" extrusionOk="0">
                  <a:moveTo>
                    <a:pt x="6879" y="0"/>
                  </a:moveTo>
                  <a:cubicBezTo>
                    <a:pt x="3164" y="0"/>
                    <a:pt x="0" y="3130"/>
                    <a:pt x="0" y="6878"/>
                  </a:cubicBezTo>
                  <a:cubicBezTo>
                    <a:pt x="0" y="10730"/>
                    <a:pt x="3164" y="13757"/>
                    <a:pt x="6879" y="13757"/>
                  </a:cubicBezTo>
                  <a:cubicBezTo>
                    <a:pt x="10765" y="13757"/>
                    <a:pt x="13929" y="10730"/>
                    <a:pt x="13929" y="6878"/>
                  </a:cubicBezTo>
                  <a:cubicBezTo>
                    <a:pt x="13929" y="3130"/>
                    <a:pt x="10765" y="0"/>
                    <a:pt x="687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6"/>
            <p:cNvSpPr/>
            <p:nvPr/>
          </p:nvSpPr>
          <p:spPr>
            <a:xfrm>
              <a:off x="1791625" y="4680700"/>
              <a:ext cx="337050" cy="279450"/>
            </a:xfrm>
            <a:custGeom>
              <a:avLst/>
              <a:gdLst/>
              <a:ahLst/>
              <a:cxnLst/>
              <a:rect l="l" t="t" r="r" b="b"/>
              <a:pathLst>
                <a:path w="13482" h="11178" extrusionOk="0">
                  <a:moveTo>
                    <a:pt x="6879" y="0"/>
                  </a:moveTo>
                  <a:cubicBezTo>
                    <a:pt x="3164" y="0"/>
                    <a:pt x="0" y="3130"/>
                    <a:pt x="0" y="6878"/>
                  </a:cubicBezTo>
                  <a:cubicBezTo>
                    <a:pt x="0" y="8598"/>
                    <a:pt x="585" y="10008"/>
                    <a:pt x="1582" y="11177"/>
                  </a:cubicBezTo>
                  <a:cubicBezTo>
                    <a:pt x="1307" y="10593"/>
                    <a:pt x="1307" y="9871"/>
                    <a:pt x="1307" y="9320"/>
                  </a:cubicBezTo>
                  <a:cubicBezTo>
                    <a:pt x="1307" y="5434"/>
                    <a:pt x="4299" y="2270"/>
                    <a:pt x="8185" y="2270"/>
                  </a:cubicBezTo>
                  <a:cubicBezTo>
                    <a:pt x="10318" y="2270"/>
                    <a:pt x="12347" y="3302"/>
                    <a:pt x="13482" y="4849"/>
                  </a:cubicBezTo>
                  <a:cubicBezTo>
                    <a:pt x="12760" y="1995"/>
                    <a:pt x="10043" y="0"/>
                    <a:pt x="687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6"/>
            <p:cNvSpPr/>
            <p:nvPr/>
          </p:nvSpPr>
          <p:spPr>
            <a:xfrm>
              <a:off x="1824300" y="4712500"/>
              <a:ext cx="315550" cy="312125"/>
            </a:xfrm>
            <a:custGeom>
              <a:avLst/>
              <a:gdLst/>
              <a:ahLst/>
              <a:cxnLst/>
              <a:rect l="l" t="t" r="r" b="b"/>
              <a:pathLst>
                <a:path w="12622" h="12485" extrusionOk="0">
                  <a:moveTo>
                    <a:pt x="9595" y="1"/>
                  </a:moveTo>
                  <a:lnTo>
                    <a:pt x="9595" y="1"/>
                  </a:lnTo>
                  <a:cubicBezTo>
                    <a:pt x="10455" y="1170"/>
                    <a:pt x="10902" y="2580"/>
                    <a:pt x="10902" y="4024"/>
                  </a:cubicBezTo>
                  <a:cubicBezTo>
                    <a:pt x="10902" y="7876"/>
                    <a:pt x="7876" y="10903"/>
                    <a:pt x="4024" y="10903"/>
                  </a:cubicBezTo>
                  <a:cubicBezTo>
                    <a:pt x="2579" y="10903"/>
                    <a:pt x="1135" y="10456"/>
                    <a:pt x="0" y="9596"/>
                  </a:cubicBezTo>
                  <a:lnTo>
                    <a:pt x="0" y="9596"/>
                  </a:lnTo>
                  <a:cubicBezTo>
                    <a:pt x="1273" y="11316"/>
                    <a:pt x="3302" y="12485"/>
                    <a:pt x="5572" y="12485"/>
                  </a:cubicBezTo>
                  <a:cubicBezTo>
                    <a:pt x="9458" y="12485"/>
                    <a:pt x="12622" y="9458"/>
                    <a:pt x="12622" y="5606"/>
                  </a:cubicBezTo>
                  <a:cubicBezTo>
                    <a:pt x="12622" y="3302"/>
                    <a:pt x="11453" y="1307"/>
                    <a:pt x="959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6"/>
            <p:cNvSpPr/>
            <p:nvPr/>
          </p:nvSpPr>
          <p:spPr>
            <a:xfrm>
              <a:off x="1752925" y="4623075"/>
              <a:ext cx="382625" cy="383500"/>
            </a:xfrm>
            <a:custGeom>
              <a:avLst/>
              <a:gdLst/>
              <a:ahLst/>
              <a:cxnLst/>
              <a:rect l="l" t="t" r="r" b="b"/>
              <a:pathLst>
                <a:path w="15305" h="15340" extrusionOk="0">
                  <a:moveTo>
                    <a:pt x="7567" y="1583"/>
                  </a:moveTo>
                  <a:cubicBezTo>
                    <a:pt x="11006" y="1583"/>
                    <a:pt x="13757" y="4300"/>
                    <a:pt x="13757" y="7739"/>
                  </a:cubicBezTo>
                  <a:cubicBezTo>
                    <a:pt x="13757" y="11178"/>
                    <a:pt x="11006" y="13895"/>
                    <a:pt x="7567" y="13895"/>
                  </a:cubicBezTo>
                  <a:cubicBezTo>
                    <a:pt x="4128" y="13895"/>
                    <a:pt x="1411" y="11178"/>
                    <a:pt x="1411" y="7739"/>
                  </a:cubicBezTo>
                  <a:cubicBezTo>
                    <a:pt x="1411" y="4300"/>
                    <a:pt x="4128" y="1583"/>
                    <a:pt x="7567" y="1583"/>
                  </a:cubicBezTo>
                  <a:close/>
                  <a:moveTo>
                    <a:pt x="7567" y="1"/>
                  </a:moveTo>
                  <a:cubicBezTo>
                    <a:pt x="3440" y="1"/>
                    <a:pt x="1" y="3440"/>
                    <a:pt x="1" y="7739"/>
                  </a:cubicBezTo>
                  <a:cubicBezTo>
                    <a:pt x="1" y="11900"/>
                    <a:pt x="3440" y="15340"/>
                    <a:pt x="7567" y="15340"/>
                  </a:cubicBezTo>
                  <a:cubicBezTo>
                    <a:pt x="11866" y="15340"/>
                    <a:pt x="15305" y="11900"/>
                    <a:pt x="15305" y="7739"/>
                  </a:cubicBezTo>
                  <a:cubicBezTo>
                    <a:pt x="15305" y="3440"/>
                    <a:pt x="11866" y="1"/>
                    <a:pt x="756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6"/>
            <p:cNvSpPr/>
            <p:nvPr/>
          </p:nvSpPr>
          <p:spPr>
            <a:xfrm>
              <a:off x="1412450" y="4329025"/>
              <a:ext cx="307825" cy="308700"/>
            </a:xfrm>
            <a:custGeom>
              <a:avLst/>
              <a:gdLst/>
              <a:ahLst/>
              <a:cxnLst/>
              <a:rect l="l" t="t" r="r" b="b"/>
              <a:pathLst>
                <a:path w="12313" h="12348" extrusionOk="0">
                  <a:moveTo>
                    <a:pt x="6157" y="1445"/>
                  </a:moveTo>
                  <a:cubicBezTo>
                    <a:pt x="8736" y="1445"/>
                    <a:pt x="10731" y="3612"/>
                    <a:pt x="10731" y="6191"/>
                  </a:cubicBezTo>
                  <a:cubicBezTo>
                    <a:pt x="10731" y="8771"/>
                    <a:pt x="8736" y="10903"/>
                    <a:pt x="6157" y="10903"/>
                  </a:cubicBezTo>
                  <a:cubicBezTo>
                    <a:pt x="3577" y="10903"/>
                    <a:pt x="1410" y="8771"/>
                    <a:pt x="1410" y="6191"/>
                  </a:cubicBezTo>
                  <a:cubicBezTo>
                    <a:pt x="1410" y="3612"/>
                    <a:pt x="3577" y="1445"/>
                    <a:pt x="6157" y="1445"/>
                  </a:cubicBezTo>
                  <a:close/>
                  <a:moveTo>
                    <a:pt x="6157" y="1"/>
                  </a:moveTo>
                  <a:cubicBezTo>
                    <a:pt x="2717" y="1"/>
                    <a:pt x="0" y="2752"/>
                    <a:pt x="0" y="6191"/>
                  </a:cubicBezTo>
                  <a:cubicBezTo>
                    <a:pt x="0" y="9631"/>
                    <a:pt x="2717" y="12347"/>
                    <a:pt x="6157" y="12347"/>
                  </a:cubicBezTo>
                  <a:cubicBezTo>
                    <a:pt x="9458" y="12347"/>
                    <a:pt x="12313" y="9631"/>
                    <a:pt x="12313" y="6191"/>
                  </a:cubicBezTo>
                  <a:cubicBezTo>
                    <a:pt x="12313" y="2752"/>
                    <a:pt x="9458" y="1"/>
                    <a:pt x="615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6"/>
            <p:cNvSpPr/>
            <p:nvPr/>
          </p:nvSpPr>
          <p:spPr>
            <a:xfrm>
              <a:off x="2024625" y="4261100"/>
              <a:ext cx="272575" cy="272600"/>
            </a:xfrm>
            <a:custGeom>
              <a:avLst/>
              <a:gdLst/>
              <a:ahLst/>
              <a:cxnLst/>
              <a:rect l="l" t="t" r="r" b="b"/>
              <a:pathLst>
                <a:path w="10903" h="10904" extrusionOk="0">
                  <a:moveTo>
                    <a:pt x="5469" y="1"/>
                  </a:moveTo>
                  <a:cubicBezTo>
                    <a:pt x="2442" y="1"/>
                    <a:pt x="0" y="2443"/>
                    <a:pt x="0" y="5469"/>
                  </a:cubicBezTo>
                  <a:cubicBezTo>
                    <a:pt x="0" y="8461"/>
                    <a:pt x="2442" y="10903"/>
                    <a:pt x="5469" y="10903"/>
                  </a:cubicBezTo>
                  <a:cubicBezTo>
                    <a:pt x="8461" y="10903"/>
                    <a:pt x="10903" y="8461"/>
                    <a:pt x="10903" y="5469"/>
                  </a:cubicBezTo>
                  <a:cubicBezTo>
                    <a:pt x="10903" y="2443"/>
                    <a:pt x="8461" y="1"/>
                    <a:pt x="5469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6"/>
            <p:cNvSpPr/>
            <p:nvPr/>
          </p:nvSpPr>
          <p:spPr>
            <a:xfrm>
              <a:off x="2024625" y="4261100"/>
              <a:ext cx="269125" cy="229600"/>
            </a:xfrm>
            <a:custGeom>
              <a:avLst/>
              <a:gdLst/>
              <a:ahLst/>
              <a:cxnLst/>
              <a:rect l="l" t="t" r="r" b="b"/>
              <a:pathLst>
                <a:path w="10765" h="9184" extrusionOk="0">
                  <a:moveTo>
                    <a:pt x="5469" y="1"/>
                  </a:moveTo>
                  <a:cubicBezTo>
                    <a:pt x="2442" y="1"/>
                    <a:pt x="0" y="2443"/>
                    <a:pt x="0" y="5469"/>
                  </a:cubicBezTo>
                  <a:cubicBezTo>
                    <a:pt x="0" y="6879"/>
                    <a:pt x="585" y="8186"/>
                    <a:pt x="1445" y="9183"/>
                  </a:cubicBezTo>
                  <a:cubicBezTo>
                    <a:pt x="1307" y="8736"/>
                    <a:pt x="1307" y="8324"/>
                    <a:pt x="1307" y="7877"/>
                  </a:cubicBezTo>
                  <a:cubicBezTo>
                    <a:pt x="1307" y="4884"/>
                    <a:pt x="3749" y="2443"/>
                    <a:pt x="6741" y="2443"/>
                  </a:cubicBezTo>
                  <a:cubicBezTo>
                    <a:pt x="8323" y="2443"/>
                    <a:pt x="9768" y="3165"/>
                    <a:pt x="10765" y="4162"/>
                  </a:cubicBezTo>
                  <a:cubicBezTo>
                    <a:pt x="10180" y="1858"/>
                    <a:pt x="8048" y="1"/>
                    <a:pt x="5469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6"/>
            <p:cNvSpPr/>
            <p:nvPr/>
          </p:nvSpPr>
          <p:spPr>
            <a:xfrm>
              <a:off x="2046125" y="4286050"/>
              <a:ext cx="251075" cy="247650"/>
            </a:xfrm>
            <a:custGeom>
              <a:avLst/>
              <a:gdLst/>
              <a:ahLst/>
              <a:cxnLst/>
              <a:rect l="l" t="t" r="r" b="b"/>
              <a:pathLst>
                <a:path w="10043" h="9906" extrusionOk="0">
                  <a:moveTo>
                    <a:pt x="7601" y="0"/>
                  </a:moveTo>
                  <a:cubicBezTo>
                    <a:pt x="8048" y="722"/>
                    <a:pt x="8461" y="1892"/>
                    <a:pt x="8461" y="2889"/>
                  </a:cubicBezTo>
                  <a:cubicBezTo>
                    <a:pt x="8461" y="5881"/>
                    <a:pt x="6019" y="8323"/>
                    <a:pt x="3027" y="8323"/>
                  </a:cubicBezTo>
                  <a:cubicBezTo>
                    <a:pt x="1857" y="8323"/>
                    <a:pt x="860" y="8048"/>
                    <a:pt x="0" y="7463"/>
                  </a:cubicBezTo>
                  <a:lnTo>
                    <a:pt x="0" y="7463"/>
                  </a:lnTo>
                  <a:cubicBezTo>
                    <a:pt x="998" y="8908"/>
                    <a:pt x="2717" y="9905"/>
                    <a:pt x="4609" y="9905"/>
                  </a:cubicBezTo>
                  <a:cubicBezTo>
                    <a:pt x="7601" y="9905"/>
                    <a:pt x="10043" y="7463"/>
                    <a:pt x="10043" y="4471"/>
                  </a:cubicBezTo>
                  <a:cubicBezTo>
                    <a:pt x="10043" y="2580"/>
                    <a:pt x="9045" y="860"/>
                    <a:pt x="7601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6"/>
            <p:cNvSpPr/>
            <p:nvPr/>
          </p:nvSpPr>
          <p:spPr>
            <a:xfrm>
              <a:off x="1981625" y="4214675"/>
              <a:ext cx="312125" cy="307825"/>
            </a:xfrm>
            <a:custGeom>
              <a:avLst/>
              <a:gdLst/>
              <a:ahLst/>
              <a:cxnLst/>
              <a:rect l="l" t="t" r="r" b="b"/>
              <a:pathLst>
                <a:path w="12485" h="12313" extrusionOk="0">
                  <a:moveTo>
                    <a:pt x="6329" y="1445"/>
                  </a:moveTo>
                  <a:cubicBezTo>
                    <a:pt x="8908" y="1445"/>
                    <a:pt x="10903" y="3577"/>
                    <a:pt x="10903" y="6157"/>
                  </a:cubicBezTo>
                  <a:cubicBezTo>
                    <a:pt x="10903" y="8736"/>
                    <a:pt x="8908" y="10903"/>
                    <a:pt x="6329" y="10903"/>
                  </a:cubicBezTo>
                  <a:cubicBezTo>
                    <a:pt x="3578" y="10903"/>
                    <a:pt x="1583" y="8736"/>
                    <a:pt x="1583" y="6157"/>
                  </a:cubicBezTo>
                  <a:cubicBezTo>
                    <a:pt x="1583" y="3577"/>
                    <a:pt x="3578" y="1445"/>
                    <a:pt x="6329" y="1445"/>
                  </a:cubicBezTo>
                  <a:close/>
                  <a:moveTo>
                    <a:pt x="6329" y="1"/>
                  </a:moveTo>
                  <a:cubicBezTo>
                    <a:pt x="2890" y="1"/>
                    <a:pt x="1" y="2718"/>
                    <a:pt x="1" y="6157"/>
                  </a:cubicBezTo>
                  <a:cubicBezTo>
                    <a:pt x="1" y="9596"/>
                    <a:pt x="2890" y="12313"/>
                    <a:pt x="6329" y="12313"/>
                  </a:cubicBezTo>
                  <a:cubicBezTo>
                    <a:pt x="9596" y="12313"/>
                    <a:pt x="12485" y="9596"/>
                    <a:pt x="12485" y="6157"/>
                  </a:cubicBezTo>
                  <a:cubicBezTo>
                    <a:pt x="12485" y="2718"/>
                    <a:pt x="9596" y="1"/>
                    <a:pt x="632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5" name="Google Shape;2715;p56"/>
          <p:cNvGrpSpPr/>
          <p:nvPr/>
        </p:nvGrpSpPr>
        <p:grpSpPr>
          <a:xfrm>
            <a:off x="7450351" y="1376119"/>
            <a:ext cx="1031571" cy="942594"/>
            <a:chOff x="5281525" y="2351500"/>
            <a:chExt cx="1117750" cy="1021450"/>
          </a:xfrm>
        </p:grpSpPr>
        <p:sp>
          <p:nvSpPr>
            <p:cNvPr id="2716" name="Google Shape;2716;p56"/>
            <p:cNvSpPr/>
            <p:nvPr/>
          </p:nvSpPr>
          <p:spPr>
            <a:xfrm>
              <a:off x="5281525" y="2434025"/>
              <a:ext cx="1117750" cy="788475"/>
            </a:xfrm>
            <a:custGeom>
              <a:avLst/>
              <a:gdLst/>
              <a:ahLst/>
              <a:cxnLst/>
              <a:rect l="l" t="t" r="r" b="b"/>
              <a:pathLst>
                <a:path w="44710" h="31539" extrusionOk="0">
                  <a:moveTo>
                    <a:pt x="33670" y="1445"/>
                  </a:moveTo>
                  <a:cubicBezTo>
                    <a:pt x="35803" y="1445"/>
                    <a:pt x="38554" y="1858"/>
                    <a:pt x="39964" y="4025"/>
                  </a:cubicBezTo>
                  <a:cubicBezTo>
                    <a:pt x="42990" y="8461"/>
                    <a:pt x="37385" y="17644"/>
                    <a:pt x="27927" y="23938"/>
                  </a:cubicBezTo>
                  <a:cubicBezTo>
                    <a:pt x="22218" y="27824"/>
                    <a:pt x="15890" y="30094"/>
                    <a:pt x="11178" y="30094"/>
                  </a:cubicBezTo>
                  <a:cubicBezTo>
                    <a:pt x="9011" y="30094"/>
                    <a:pt x="6294" y="29681"/>
                    <a:pt x="4850" y="27515"/>
                  </a:cubicBezTo>
                  <a:cubicBezTo>
                    <a:pt x="1858" y="23078"/>
                    <a:pt x="7292" y="13895"/>
                    <a:pt x="16887" y="7602"/>
                  </a:cubicBezTo>
                  <a:cubicBezTo>
                    <a:pt x="22630" y="3750"/>
                    <a:pt x="28787" y="1445"/>
                    <a:pt x="33670" y="1445"/>
                  </a:cubicBezTo>
                  <a:close/>
                  <a:moveTo>
                    <a:pt x="33670" y="1"/>
                  </a:moveTo>
                  <a:cubicBezTo>
                    <a:pt x="28511" y="1"/>
                    <a:pt x="21908" y="2305"/>
                    <a:pt x="16027" y="6329"/>
                  </a:cubicBezTo>
                  <a:cubicBezTo>
                    <a:pt x="5435" y="13483"/>
                    <a:pt x="1" y="23078"/>
                    <a:pt x="3577" y="28374"/>
                  </a:cubicBezTo>
                  <a:cubicBezTo>
                    <a:pt x="5022" y="30541"/>
                    <a:pt x="7601" y="31538"/>
                    <a:pt x="11178" y="31538"/>
                  </a:cubicBezTo>
                  <a:cubicBezTo>
                    <a:pt x="16199" y="31538"/>
                    <a:pt x="22768" y="29234"/>
                    <a:pt x="28787" y="25245"/>
                  </a:cubicBezTo>
                  <a:cubicBezTo>
                    <a:pt x="39242" y="18194"/>
                    <a:pt x="44710" y="8461"/>
                    <a:pt x="41133" y="3165"/>
                  </a:cubicBezTo>
                  <a:cubicBezTo>
                    <a:pt x="39826" y="998"/>
                    <a:pt x="37109" y="1"/>
                    <a:pt x="33670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6"/>
            <p:cNvSpPr/>
            <p:nvPr/>
          </p:nvSpPr>
          <p:spPr>
            <a:xfrm>
              <a:off x="6123275" y="2670475"/>
              <a:ext cx="272575" cy="272575"/>
            </a:xfrm>
            <a:custGeom>
              <a:avLst/>
              <a:gdLst/>
              <a:ahLst/>
              <a:cxnLst/>
              <a:rect l="l" t="t" r="r" b="b"/>
              <a:pathLst>
                <a:path w="10903" h="10903" extrusionOk="0">
                  <a:moveTo>
                    <a:pt x="5434" y="1"/>
                  </a:moveTo>
                  <a:cubicBezTo>
                    <a:pt x="2442" y="1"/>
                    <a:pt x="0" y="2443"/>
                    <a:pt x="0" y="5469"/>
                  </a:cubicBezTo>
                  <a:cubicBezTo>
                    <a:pt x="0" y="8461"/>
                    <a:pt x="2442" y="10903"/>
                    <a:pt x="5434" y="10903"/>
                  </a:cubicBezTo>
                  <a:cubicBezTo>
                    <a:pt x="8461" y="10903"/>
                    <a:pt x="10902" y="8461"/>
                    <a:pt x="10902" y="5469"/>
                  </a:cubicBezTo>
                  <a:cubicBezTo>
                    <a:pt x="10902" y="2443"/>
                    <a:pt x="8461" y="1"/>
                    <a:pt x="543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6"/>
            <p:cNvSpPr/>
            <p:nvPr/>
          </p:nvSpPr>
          <p:spPr>
            <a:xfrm>
              <a:off x="6123275" y="2670475"/>
              <a:ext cx="268275" cy="226150"/>
            </a:xfrm>
            <a:custGeom>
              <a:avLst/>
              <a:gdLst/>
              <a:ahLst/>
              <a:cxnLst/>
              <a:rect l="l" t="t" r="r" b="b"/>
              <a:pathLst>
                <a:path w="10731" h="9046" extrusionOk="0">
                  <a:moveTo>
                    <a:pt x="5434" y="1"/>
                  </a:moveTo>
                  <a:cubicBezTo>
                    <a:pt x="2442" y="1"/>
                    <a:pt x="0" y="2443"/>
                    <a:pt x="0" y="5469"/>
                  </a:cubicBezTo>
                  <a:cubicBezTo>
                    <a:pt x="0" y="6742"/>
                    <a:pt x="585" y="8048"/>
                    <a:pt x="1445" y="9046"/>
                  </a:cubicBezTo>
                  <a:cubicBezTo>
                    <a:pt x="1273" y="8599"/>
                    <a:pt x="1273" y="8186"/>
                    <a:pt x="1273" y="7739"/>
                  </a:cubicBezTo>
                  <a:cubicBezTo>
                    <a:pt x="1273" y="4747"/>
                    <a:pt x="3715" y="2305"/>
                    <a:pt x="6741" y="2305"/>
                  </a:cubicBezTo>
                  <a:cubicBezTo>
                    <a:pt x="8323" y="2305"/>
                    <a:pt x="9733" y="3027"/>
                    <a:pt x="10730" y="4162"/>
                  </a:cubicBezTo>
                  <a:cubicBezTo>
                    <a:pt x="10180" y="1720"/>
                    <a:pt x="8014" y="1"/>
                    <a:pt x="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6"/>
            <p:cNvSpPr/>
            <p:nvPr/>
          </p:nvSpPr>
          <p:spPr>
            <a:xfrm>
              <a:off x="6144775" y="2691975"/>
              <a:ext cx="251075" cy="251075"/>
            </a:xfrm>
            <a:custGeom>
              <a:avLst/>
              <a:gdLst/>
              <a:ahLst/>
              <a:cxnLst/>
              <a:rect l="l" t="t" r="r" b="b"/>
              <a:pathLst>
                <a:path w="10043" h="10043" extrusionOk="0">
                  <a:moveTo>
                    <a:pt x="7601" y="1"/>
                  </a:moveTo>
                  <a:lnTo>
                    <a:pt x="7601" y="1"/>
                  </a:lnTo>
                  <a:cubicBezTo>
                    <a:pt x="8151" y="860"/>
                    <a:pt x="8460" y="1858"/>
                    <a:pt x="8460" y="3027"/>
                  </a:cubicBezTo>
                  <a:cubicBezTo>
                    <a:pt x="8460" y="5882"/>
                    <a:pt x="6019" y="8323"/>
                    <a:pt x="2992" y="8323"/>
                  </a:cubicBezTo>
                  <a:cubicBezTo>
                    <a:pt x="1857" y="8323"/>
                    <a:pt x="860" y="8048"/>
                    <a:pt x="0" y="7464"/>
                  </a:cubicBezTo>
                  <a:lnTo>
                    <a:pt x="0" y="7464"/>
                  </a:lnTo>
                  <a:cubicBezTo>
                    <a:pt x="997" y="9046"/>
                    <a:pt x="2717" y="10043"/>
                    <a:pt x="4574" y="10043"/>
                  </a:cubicBezTo>
                  <a:cubicBezTo>
                    <a:pt x="7601" y="10043"/>
                    <a:pt x="10042" y="7601"/>
                    <a:pt x="10042" y="4609"/>
                  </a:cubicBezTo>
                  <a:cubicBezTo>
                    <a:pt x="10042" y="2580"/>
                    <a:pt x="9011" y="998"/>
                    <a:pt x="760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6"/>
            <p:cNvSpPr/>
            <p:nvPr/>
          </p:nvSpPr>
          <p:spPr>
            <a:xfrm>
              <a:off x="6083725" y="2620625"/>
              <a:ext cx="307825" cy="311250"/>
            </a:xfrm>
            <a:custGeom>
              <a:avLst/>
              <a:gdLst/>
              <a:ahLst/>
              <a:cxnLst/>
              <a:rect l="l" t="t" r="r" b="b"/>
              <a:pathLst>
                <a:path w="12313" h="12450" extrusionOk="0">
                  <a:moveTo>
                    <a:pt x="6156" y="1582"/>
                  </a:moveTo>
                  <a:cubicBezTo>
                    <a:pt x="8736" y="1582"/>
                    <a:pt x="10765" y="3577"/>
                    <a:pt x="10765" y="6294"/>
                  </a:cubicBezTo>
                  <a:cubicBezTo>
                    <a:pt x="10765" y="8873"/>
                    <a:pt x="8736" y="10902"/>
                    <a:pt x="6156" y="10902"/>
                  </a:cubicBezTo>
                  <a:cubicBezTo>
                    <a:pt x="3577" y="10902"/>
                    <a:pt x="1445" y="8873"/>
                    <a:pt x="1445" y="6294"/>
                  </a:cubicBezTo>
                  <a:cubicBezTo>
                    <a:pt x="1445" y="3577"/>
                    <a:pt x="3577" y="1582"/>
                    <a:pt x="6156" y="1582"/>
                  </a:cubicBezTo>
                  <a:close/>
                  <a:moveTo>
                    <a:pt x="6156" y="0"/>
                  </a:moveTo>
                  <a:cubicBezTo>
                    <a:pt x="2717" y="0"/>
                    <a:pt x="0" y="2855"/>
                    <a:pt x="0" y="6294"/>
                  </a:cubicBezTo>
                  <a:cubicBezTo>
                    <a:pt x="0" y="9595"/>
                    <a:pt x="2717" y="12450"/>
                    <a:pt x="6156" y="12450"/>
                  </a:cubicBezTo>
                  <a:cubicBezTo>
                    <a:pt x="9458" y="12450"/>
                    <a:pt x="12312" y="9595"/>
                    <a:pt x="12312" y="6294"/>
                  </a:cubicBezTo>
                  <a:cubicBezTo>
                    <a:pt x="12312" y="2855"/>
                    <a:pt x="9458" y="0"/>
                    <a:pt x="6156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6"/>
            <p:cNvSpPr/>
            <p:nvPr/>
          </p:nvSpPr>
          <p:spPr>
            <a:xfrm>
              <a:off x="5450050" y="2409100"/>
              <a:ext cx="483225" cy="479800"/>
            </a:xfrm>
            <a:custGeom>
              <a:avLst/>
              <a:gdLst/>
              <a:ahLst/>
              <a:cxnLst/>
              <a:rect l="l" t="t" r="r" b="b"/>
              <a:pathLst>
                <a:path w="19329" h="19192" extrusionOk="0">
                  <a:moveTo>
                    <a:pt x="9733" y="1"/>
                  </a:moveTo>
                  <a:cubicBezTo>
                    <a:pt x="4299" y="1"/>
                    <a:pt x="0" y="4300"/>
                    <a:pt x="0" y="9596"/>
                  </a:cubicBezTo>
                  <a:cubicBezTo>
                    <a:pt x="0" y="14892"/>
                    <a:pt x="4299" y="19191"/>
                    <a:pt x="9733" y="19191"/>
                  </a:cubicBezTo>
                  <a:cubicBezTo>
                    <a:pt x="15030" y="19191"/>
                    <a:pt x="19329" y="14892"/>
                    <a:pt x="19329" y="9596"/>
                  </a:cubicBezTo>
                  <a:cubicBezTo>
                    <a:pt x="19329" y="4300"/>
                    <a:pt x="15030" y="1"/>
                    <a:pt x="9733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6"/>
            <p:cNvSpPr/>
            <p:nvPr/>
          </p:nvSpPr>
          <p:spPr>
            <a:xfrm>
              <a:off x="5450050" y="2409100"/>
              <a:ext cx="468600" cy="380050"/>
            </a:xfrm>
            <a:custGeom>
              <a:avLst/>
              <a:gdLst/>
              <a:ahLst/>
              <a:cxnLst/>
              <a:rect l="l" t="t" r="r" b="b"/>
              <a:pathLst>
                <a:path w="18744" h="15202" extrusionOk="0">
                  <a:moveTo>
                    <a:pt x="9733" y="1"/>
                  </a:moveTo>
                  <a:cubicBezTo>
                    <a:pt x="4299" y="1"/>
                    <a:pt x="0" y="4300"/>
                    <a:pt x="0" y="9596"/>
                  </a:cubicBezTo>
                  <a:cubicBezTo>
                    <a:pt x="0" y="11763"/>
                    <a:pt x="688" y="13620"/>
                    <a:pt x="1858" y="15202"/>
                  </a:cubicBezTo>
                  <a:cubicBezTo>
                    <a:pt x="1410" y="14204"/>
                    <a:pt x="1273" y="13035"/>
                    <a:pt x="1273" y="11900"/>
                  </a:cubicBezTo>
                  <a:cubicBezTo>
                    <a:pt x="1273" y="6604"/>
                    <a:pt x="5572" y="2305"/>
                    <a:pt x="10868" y="2305"/>
                  </a:cubicBezTo>
                  <a:cubicBezTo>
                    <a:pt x="14170" y="2305"/>
                    <a:pt x="16887" y="3887"/>
                    <a:pt x="18744" y="6294"/>
                  </a:cubicBezTo>
                  <a:cubicBezTo>
                    <a:pt x="17334" y="2580"/>
                    <a:pt x="13895" y="1"/>
                    <a:pt x="9733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6"/>
            <p:cNvSpPr/>
            <p:nvPr/>
          </p:nvSpPr>
          <p:spPr>
            <a:xfrm>
              <a:off x="5503350" y="2458975"/>
              <a:ext cx="429925" cy="429925"/>
            </a:xfrm>
            <a:custGeom>
              <a:avLst/>
              <a:gdLst/>
              <a:ahLst/>
              <a:cxnLst/>
              <a:rect l="l" t="t" r="r" b="b"/>
              <a:pathLst>
                <a:path w="17197" h="17197" extrusionOk="0">
                  <a:moveTo>
                    <a:pt x="13482" y="0"/>
                  </a:moveTo>
                  <a:lnTo>
                    <a:pt x="13482" y="0"/>
                  </a:lnTo>
                  <a:cubicBezTo>
                    <a:pt x="14755" y="1720"/>
                    <a:pt x="15615" y="3749"/>
                    <a:pt x="15615" y="6019"/>
                  </a:cubicBezTo>
                  <a:cubicBezTo>
                    <a:pt x="15615" y="11350"/>
                    <a:pt x="11178" y="15649"/>
                    <a:pt x="5882" y="15649"/>
                  </a:cubicBezTo>
                  <a:cubicBezTo>
                    <a:pt x="3715" y="15649"/>
                    <a:pt x="1583" y="14926"/>
                    <a:pt x="1" y="13620"/>
                  </a:cubicBezTo>
                  <a:lnTo>
                    <a:pt x="1" y="13620"/>
                  </a:lnTo>
                  <a:cubicBezTo>
                    <a:pt x="1720" y="15786"/>
                    <a:pt x="4437" y="17196"/>
                    <a:pt x="7601" y="17196"/>
                  </a:cubicBezTo>
                  <a:cubicBezTo>
                    <a:pt x="12898" y="17196"/>
                    <a:pt x="17197" y="12897"/>
                    <a:pt x="17197" y="7601"/>
                  </a:cubicBezTo>
                  <a:cubicBezTo>
                    <a:pt x="17197" y="4609"/>
                    <a:pt x="15752" y="1892"/>
                    <a:pt x="13482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6"/>
            <p:cNvSpPr/>
            <p:nvPr/>
          </p:nvSpPr>
          <p:spPr>
            <a:xfrm>
              <a:off x="5399325" y="2351500"/>
              <a:ext cx="515900" cy="520200"/>
            </a:xfrm>
            <a:custGeom>
              <a:avLst/>
              <a:gdLst/>
              <a:ahLst/>
              <a:cxnLst/>
              <a:rect l="l" t="t" r="r" b="b"/>
              <a:pathLst>
                <a:path w="20636" h="20808" extrusionOk="0">
                  <a:moveTo>
                    <a:pt x="10318" y="1582"/>
                  </a:moveTo>
                  <a:cubicBezTo>
                    <a:pt x="15202" y="1582"/>
                    <a:pt x="19225" y="5469"/>
                    <a:pt x="19225" y="10490"/>
                  </a:cubicBezTo>
                  <a:cubicBezTo>
                    <a:pt x="19225" y="15339"/>
                    <a:pt x="15202" y="19363"/>
                    <a:pt x="10318" y="19363"/>
                  </a:cubicBezTo>
                  <a:cubicBezTo>
                    <a:pt x="5469" y="19363"/>
                    <a:pt x="1445" y="15339"/>
                    <a:pt x="1445" y="10490"/>
                  </a:cubicBezTo>
                  <a:cubicBezTo>
                    <a:pt x="1445" y="5469"/>
                    <a:pt x="5469" y="1582"/>
                    <a:pt x="10318" y="1582"/>
                  </a:cubicBezTo>
                  <a:close/>
                  <a:moveTo>
                    <a:pt x="10318" y="0"/>
                  </a:moveTo>
                  <a:cubicBezTo>
                    <a:pt x="4609" y="0"/>
                    <a:pt x="0" y="4746"/>
                    <a:pt x="0" y="10490"/>
                  </a:cubicBezTo>
                  <a:cubicBezTo>
                    <a:pt x="0" y="16199"/>
                    <a:pt x="4609" y="20807"/>
                    <a:pt x="10318" y="20807"/>
                  </a:cubicBezTo>
                  <a:cubicBezTo>
                    <a:pt x="16061" y="20807"/>
                    <a:pt x="20635" y="16199"/>
                    <a:pt x="20635" y="10490"/>
                  </a:cubicBezTo>
                  <a:cubicBezTo>
                    <a:pt x="20635" y="4746"/>
                    <a:pt x="16061" y="0"/>
                    <a:pt x="1031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6"/>
            <p:cNvSpPr/>
            <p:nvPr/>
          </p:nvSpPr>
          <p:spPr>
            <a:xfrm>
              <a:off x="5549775" y="3029025"/>
              <a:ext cx="347400" cy="343925"/>
            </a:xfrm>
            <a:custGeom>
              <a:avLst/>
              <a:gdLst/>
              <a:ahLst/>
              <a:cxnLst/>
              <a:rect l="l" t="t" r="r" b="b"/>
              <a:pathLst>
                <a:path w="13896" h="13757" extrusionOk="0">
                  <a:moveTo>
                    <a:pt x="7017" y="0"/>
                  </a:moveTo>
                  <a:cubicBezTo>
                    <a:pt x="3165" y="0"/>
                    <a:pt x="1" y="2992"/>
                    <a:pt x="1" y="6879"/>
                  </a:cubicBezTo>
                  <a:cubicBezTo>
                    <a:pt x="1" y="10730"/>
                    <a:pt x="3165" y="13757"/>
                    <a:pt x="7017" y="13757"/>
                  </a:cubicBezTo>
                  <a:cubicBezTo>
                    <a:pt x="10766" y="13757"/>
                    <a:pt x="13895" y="10730"/>
                    <a:pt x="13895" y="6879"/>
                  </a:cubicBezTo>
                  <a:cubicBezTo>
                    <a:pt x="13895" y="2992"/>
                    <a:pt x="10766" y="0"/>
                    <a:pt x="7017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6"/>
            <p:cNvSpPr/>
            <p:nvPr/>
          </p:nvSpPr>
          <p:spPr>
            <a:xfrm>
              <a:off x="5549775" y="3029025"/>
              <a:ext cx="340525" cy="279450"/>
            </a:xfrm>
            <a:custGeom>
              <a:avLst/>
              <a:gdLst/>
              <a:ahLst/>
              <a:cxnLst/>
              <a:rect l="l" t="t" r="r" b="b"/>
              <a:pathLst>
                <a:path w="13621" h="11178" extrusionOk="0">
                  <a:moveTo>
                    <a:pt x="7017" y="0"/>
                  </a:moveTo>
                  <a:cubicBezTo>
                    <a:pt x="3165" y="0"/>
                    <a:pt x="1" y="2992"/>
                    <a:pt x="1" y="6879"/>
                  </a:cubicBezTo>
                  <a:cubicBezTo>
                    <a:pt x="1" y="8598"/>
                    <a:pt x="586" y="10043"/>
                    <a:pt x="1583" y="11178"/>
                  </a:cubicBezTo>
                  <a:cubicBezTo>
                    <a:pt x="1445" y="10593"/>
                    <a:pt x="1308" y="9871"/>
                    <a:pt x="1308" y="9183"/>
                  </a:cubicBezTo>
                  <a:cubicBezTo>
                    <a:pt x="1308" y="5434"/>
                    <a:pt x="4437" y="2304"/>
                    <a:pt x="8186" y="2304"/>
                  </a:cubicBezTo>
                  <a:cubicBezTo>
                    <a:pt x="10456" y="2304"/>
                    <a:pt x="12348" y="3302"/>
                    <a:pt x="13620" y="4884"/>
                  </a:cubicBezTo>
                  <a:cubicBezTo>
                    <a:pt x="12760" y="1995"/>
                    <a:pt x="10181" y="0"/>
                    <a:pt x="7017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6"/>
            <p:cNvSpPr/>
            <p:nvPr/>
          </p:nvSpPr>
          <p:spPr>
            <a:xfrm>
              <a:off x="5582450" y="3060825"/>
              <a:ext cx="314725" cy="312125"/>
            </a:xfrm>
            <a:custGeom>
              <a:avLst/>
              <a:gdLst/>
              <a:ahLst/>
              <a:cxnLst/>
              <a:rect l="l" t="t" r="r" b="b"/>
              <a:pathLst>
                <a:path w="12589" h="12485" extrusionOk="0">
                  <a:moveTo>
                    <a:pt x="9734" y="1"/>
                  </a:moveTo>
                  <a:lnTo>
                    <a:pt x="9734" y="1"/>
                  </a:lnTo>
                  <a:cubicBezTo>
                    <a:pt x="10456" y="1170"/>
                    <a:pt x="11041" y="2443"/>
                    <a:pt x="11041" y="4025"/>
                  </a:cubicBezTo>
                  <a:cubicBezTo>
                    <a:pt x="11041" y="7911"/>
                    <a:pt x="7877" y="10903"/>
                    <a:pt x="3990" y="10903"/>
                  </a:cubicBezTo>
                  <a:cubicBezTo>
                    <a:pt x="2580" y="10903"/>
                    <a:pt x="1136" y="10490"/>
                    <a:pt x="1" y="9630"/>
                  </a:cubicBezTo>
                  <a:lnTo>
                    <a:pt x="1" y="9630"/>
                  </a:lnTo>
                  <a:cubicBezTo>
                    <a:pt x="1273" y="11350"/>
                    <a:pt x="3440" y="12485"/>
                    <a:pt x="5710" y="12485"/>
                  </a:cubicBezTo>
                  <a:cubicBezTo>
                    <a:pt x="9459" y="12485"/>
                    <a:pt x="12588" y="9458"/>
                    <a:pt x="12588" y="5607"/>
                  </a:cubicBezTo>
                  <a:cubicBezTo>
                    <a:pt x="12588" y="3302"/>
                    <a:pt x="11453" y="1308"/>
                    <a:pt x="9734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6"/>
            <p:cNvSpPr/>
            <p:nvPr/>
          </p:nvSpPr>
          <p:spPr>
            <a:xfrm>
              <a:off x="5510225" y="2971400"/>
              <a:ext cx="383500" cy="383500"/>
            </a:xfrm>
            <a:custGeom>
              <a:avLst/>
              <a:gdLst/>
              <a:ahLst/>
              <a:cxnLst/>
              <a:rect l="l" t="t" r="r" b="b"/>
              <a:pathLst>
                <a:path w="15340" h="15340" extrusionOk="0">
                  <a:moveTo>
                    <a:pt x="7739" y="1583"/>
                  </a:moveTo>
                  <a:cubicBezTo>
                    <a:pt x="11041" y="1583"/>
                    <a:pt x="13930" y="4300"/>
                    <a:pt x="13930" y="7739"/>
                  </a:cubicBezTo>
                  <a:cubicBezTo>
                    <a:pt x="13930" y="11178"/>
                    <a:pt x="11041" y="13895"/>
                    <a:pt x="7739" y="13895"/>
                  </a:cubicBezTo>
                  <a:cubicBezTo>
                    <a:pt x="4300" y="13895"/>
                    <a:pt x="1583" y="11178"/>
                    <a:pt x="1583" y="7739"/>
                  </a:cubicBezTo>
                  <a:cubicBezTo>
                    <a:pt x="1583" y="4300"/>
                    <a:pt x="4300" y="1583"/>
                    <a:pt x="7739" y="1583"/>
                  </a:cubicBezTo>
                  <a:close/>
                  <a:moveTo>
                    <a:pt x="7739" y="1"/>
                  </a:moveTo>
                  <a:cubicBezTo>
                    <a:pt x="3440" y="1"/>
                    <a:pt x="1" y="3440"/>
                    <a:pt x="1" y="7739"/>
                  </a:cubicBezTo>
                  <a:cubicBezTo>
                    <a:pt x="1" y="11901"/>
                    <a:pt x="3440" y="15340"/>
                    <a:pt x="7739" y="15340"/>
                  </a:cubicBezTo>
                  <a:cubicBezTo>
                    <a:pt x="11900" y="15340"/>
                    <a:pt x="15340" y="11901"/>
                    <a:pt x="15340" y="7739"/>
                  </a:cubicBezTo>
                  <a:cubicBezTo>
                    <a:pt x="15340" y="3440"/>
                    <a:pt x="11900" y="1"/>
                    <a:pt x="77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9" name="Google Shape;2729;p56"/>
          <p:cNvGrpSpPr/>
          <p:nvPr/>
        </p:nvGrpSpPr>
        <p:grpSpPr>
          <a:xfrm>
            <a:off x="662078" y="1361435"/>
            <a:ext cx="964915" cy="971962"/>
            <a:chOff x="1129575" y="2283575"/>
            <a:chExt cx="1045525" cy="1053275"/>
          </a:xfrm>
        </p:grpSpPr>
        <p:sp>
          <p:nvSpPr>
            <p:cNvPr id="2730" name="Google Shape;2730;p56"/>
            <p:cNvSpPr/>
            <p:nvPr/>
          </p:nvSpPr>
          <p:spPr>
            <a:xfrm>
              <a:off x="1372900" y="2470150"/>
              <a:ext cx="383500" cy="225300"/>
            </a:xfrm>
            <a:custGeom>
              <a:avLst/>
              <a:gdLst/>
              <a:ahLst/>
              <a:cxnLst/>
              <a:rect l="l" t="t" r="r" b="b"/>
              <a:pathLst>
                <a:path w="15340" h="9012" extrusionOk="0">
                  <a:moveTo>
                    <a:pt x="5022" y="0"/>
                  </a:moveTo>
                  <a:lnTo>
                    <a:pt x="0" y="8598"/>
                  </a:lnTo>
                  <a:cubicBezTo>
                    <a:pt x="585" y="8598"/>
                    <a:pt x="998" y="8736"/>
                    <a:pt x="1445" y="9011"/>
                  </a:cubicBezTo>
                  <a:lnTo>
                    <a:pt x="5881" y="1582"/>
                  </a:lnTo>
                  <a:lnTo>
                    <a:pt x="15339" y="1582"/>
                  </a:lnTo>
                  <a:cubicBezTo>
                    <a:pt x="15030" y="998"/>
                    <a:pt x="14892" y="585"/>
                    <a:pt x="148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6"/>
            <p:cNvSpPr/>
            <p:nvPr/>
          </p:nvSpPr>
          <p:spPr>
            <a:xfrm>
              <a:off x="1999675" y="2609425"/>
              <a:ext cx="175425" cy="498725"/>
            </a:xfrm>
            <a:custGeom>
              <a:avLst/>
              <a:gdLst/>
              <a:ahLst/>
              <a:cxnLst/>
              <a:rect l="l" t="t" r="r" b="b"/>
              <a:pathLst>
                <a:path w="7017" h="19949" extrusionOk="0">
                  <a:moveTo>
                    <a:pt x="1136" y="1"/>
                  </a:moveTo>
                  <a:cubicBezTo>
                    <a:pt x="861" y="448"/>
                    <a:pt x="586" y="723"/>
                    <a:pt x="1" y="1033"/>
                  </a:cubicBezTo>
                  <a:lnTo>
                    <a:pt x="5297" y="10181"/>
                  </a:lnTo>
                  <a:lnTo>
                    <a:pt x="448" y="18641"/>
                  </a:lnTo>
                  <a:cubicBezTo>
                    <a:pt x="861" y="18916"/>
                    <a:pt x="1136" y="19364"/>
                    <a:pt x="1445" y="19948"/>
                  </a:cubicBezTo>
                  <a:lnTo>
                    <a:pt x="7017" y="10181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6"/>
            <p:cNvSpPr/>
            <p:nvPr/>
          </p:nvSpPr>
          <p:spPr>
            <a:xfrm>
              <a:off x="1361725" y="3004075"/>
              <a:ext cx="447975" cy="250225"/>
            </a:xfrm>
            <a:custGeom>
              <a:avLst/>
              <a:gdLst/>
              <a:ahLst/>
              <a:cxnLst/>
              <a:rect l="l" t="t" r="r" b="b"/>
              <a:pathLst>
                <a:path w="17919" h="10009" extrusionOk="0">
                  <a:moveTo>
                    <a:pt x="1307" y="1"/>
                  </a:moveTo>
                  <a:cubicBezTo>
                    <a:pt x="860" y="276"/>
                    <a:pt x="447" y="551"/>
                    <a:pt x="0" y="723"/>
                  </a:cubicBezTo>
                  <a:lnTo>
                    <a:pt x="5469" y="10009"/>
                  </a:lnTo>
                  <a:lnTo>
                    <a:pt x="17918" y="10009"/>
                  </a:lnTo>
                  <a:cubicBezTo>
                    <a:pt x="17781" y="9871"/>
                    <a:pt x="17643" y="9596"/>
                    <a:pt x="17506" y="9459"/>
                  </a:cubicBezTo>
                  <a:cubicBezTo>
                    <a:pt x="17196" y="9149"/>
                    <a:pt x="17059" y="8874"/>
                    <a:pt x="17059" y="8599"/>
                  </a:cubicBezTo>
                  <a:lnTo>
                    <a:pt x="6328" y="8599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6"/>
            <p:cNvSpPr/>
            <p:nvPr/>
          </p:nvSpPr>
          <p:spPr>
            <a:xfrm>
              <a:off x="1168275" y="2713475"/>
              <a:ext cx="348225" cy="347375"/>
            </a:xfrm>
            <a:custGeom>
              <a:avLst/>
              <a:gdLst/>
              <a:ahLst/>
              <a:cxnLst/>
              <a:rect l="l" t="t" r="r" b="b"/>
              <a:pathLst>
                <a:path w="13929" h="13895" extrusionOk="0">
                  <a:moveTo>
                    <a:pt x="7050" y="0"/>
                  </a:moveTo>
                  <a:cubicBezTo>
                    <a:pt x="3164" y="0"/>
                    <a:pt x="0" y="3164"/>
                    <a:pt x="0" y="7016"/>
                  </a:cubicBezTo>
                  <a:cubicBezTo>
                    <a:pt x="0" y="10765"/>
                    <a:pt x="3164" y="13895"/>
                    <a:pt x="7050" y="13895"/>
                  </a:cubicBezTo>
                  <a:cubicBezTo>
                    <a:pt x="10765" y="13895"/>
                    <a:pt x="13929" y="10765"/>
                    <a:pt x="13929" y="7016"/>
                  </a:cubicBezTo>
                  <a:cubicBezTo>
                    <a:pt x="13929" y="3164"/>
                    <a:pt x="10765" y="0"/>
                    <a:pt x="7050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6"/>
            <p:cNvSpPr/>
            <p:nvPr/>
          </p:nvSpPr>
          <p:spPr>
            <a:xfrm>
              <a:off x="1802800" y="3065125"/>
              <a:ext cx="272575" cy="271725"/>
            </a:xfrm>
            <a:custGeom>
              <a:avLst/>
              <a:gdLst/>
              <a:ahLst/>
              <a:cxnLst/>
              <a:rect l="l" t="t" r="r" b="b"/>
              <a:pathLst>
                <a:path w="10903" h="10869" extrusionOk="0">
                  <a:moveTo>
                    <a:pt x="5434" y="1"/>
                  </a:moveTo>
                  <a:cubicBezTo>
                    <a:pt x="2442" y="1"/>
                    <a:pt x="0" y="2408"/>
                    <a:pt x="0" y="5435"/>
                  </a:cubicBezTo>
                  <a:cubicBezTo>
                    <a:pt x="0" y="8427"/>
                    <a:pt x="2442" y="10869"/>
                    <a:pt x="5434" y="10869"/>
                  </a:cubicBezTo>
                  <a:cubicBezTo>
                    <a:pt x="8461" y="10869"/>
                    <a:pt x="10902" y="8427"/>
                    <a:pt x="10902" y="5435"/>
                  </a:cubicBezTo>
                  <a:cubicBezTo>
                    <a:pt x="10902" y="2408"/>
                    <a:pt x="8461" y="1"/>
                    <a:pt x="5434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6"/>
            <p:cNvSpPr/>
            <p:nvPr/>
          </p:nvSpPr>
          <p:spPr>
            <a:xfrm>
              <a:off x="1168275" y="2713475"/>
              <a:ext cx="340500" cy="282900"/>
            </a:xfrm>
            <a:custGeom>
              <a:avLst/>
              <a:gdLst/>
              <a:ahLst/>
              <a:cxnLst/>
              <a:rect l="l" t="t" r="r" b="b"/>
              <a:pathLst>
                <a:path w="13620" h="11316" extrusionOk="0">
                  <a:moveTo>
                    <a:pt x="7050" y="0"/>
                  </a:moveTo>
                  <a:cubicBezTo>
                    <a:pt x="3164" y="0"/>
                    <a:pt x="0" y="3164"/>
                    <a:pt x="0" y="7016"/>
                  </a:cubicBezTo>
                  <a:cubicBezTo>
                    <a:pt x="0" y="8598"/>
                    <a:pt x="585" y="10180"/>
                    <a:pt x="1582" y="11315"/>
                  </a:cubicBezTo>
                  <a:cubicBezTo>
                    <a:pt x="1445" y="10765"/>
                    <a:pt x="1307" y="10043"/>
                    <a:pt x="1307" y="9321"/>
                  </a:cubicBezTo>
                  <a:cubicBezTo>
                    <a:pt x="1307" y="5469"/>
                    <a:pt x="4299" y="2442"/>
                    <a:pt x="8185" y="2442"/>
                  </a:cubicBezTo>
                  <a:cubicBezTo>
                    <a:pt x="10318" y="2442"/>
                    <a:pt x="12347" y="3440"/>
                    <a:pt x="13619" y="5022"/>
                  </a:cubicBezTo>
                  <a:cubicBezTo>
                    <a:pt x="12759" y="2167"/>
                    <a:pt x="10043" y="0"/>
                    <a:pt x="7050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6"/>
            <p:cNvSpPr/>
            <p:nvPr/>
          </p:nvSpPr>
          <p:spPr>
            <a:xfrm>
              <a:off x="1802800" y="3065125"/>
              <a:ext cx="268275" cy="225300"/>
            </a:xfrm>
            <a:custGeom>
              <a:avLst/>
              <a:gdLst/>
              <a:ahLst/>
              <a:cxnLst/>
              <a:rect l="l" t="t" r="r" b="b"/>
              <a:pathLst>
                <a:path w="10731" h="9012" extrusionOk="0">
                  <a:moveTo>
                    <a:pt x="5434" y="1"/>
                  </a:moveTo>
                  <a:cubicBezTo>
                    <a:pt x="2442" y="1"/>
                    <a:pt x="0" y="2408"/>
                    <a:pt x="0" y="5435"/>
                  </a:cubicBezTo>
                  <a:cubicBezTo>
                    <a:pt x="0" y="6707"/>
                    <a:pt x="585" y="8014"/>
                    <a:pt x="1445" y="9011"/>
                  </a:cubicBezTo>
                  <a:cubicBezTo>
                    <a:pt x="1273" y="8599"/>
                    <a:pt x="1273" y="8152"/>
                    <a:pt x="1273" y="7739"/>
                  </a:cubicBezTo>
                  <a:cubicBezTo>
                    <a:pt x="1273" y="4712"/>
                    <a:pt x="3715" y="2271"/>
                    <a:pt x="6741" y="2271"/>
                  </a:cubicBezTo>
                  <a:cubicBezTo>
                    <a:pt x="8323" y="2271"/>
                    <a:pt x="9733" y="2993"/>
                    <a:pt x="10731" y="4128"/>
                  </a:cubicBezTo>
                  <a:cubicBezTo>
                    <a:pt x="10180" y="1720"/>
                    <a:pt x="8014" y="1"/>
                    <a:pt x="5434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6"/>
            <p:cNvSpPr/>
            <p:nvPr/>
          </p:nvSpPr>
          <p:spPr>
            <a:xfrm>
              <a:off x="1200925" y="2746150"/>
              <a:ext cx="315575" cy="314700"/>
            </a:xfrm>
            <a:custGeom>
              <a:avLst/>
              <a:gdLst/>
              <a:ahLst/>
              <a:cxnLst/>
              <a:rect l="l" t="t" r="r" b="b"/>
              <a:pathLst>
                <a:path w="12623" h="12588" extrusionOk="0">
                  <a:moveTo>
                    <a:pt x="9734" y="0"/>
                  </a:moveTo>
                  <a:cubicBezTo>
                    <a:pt x="10456" y="1135"/>
                    <a:pt x="11041" y="2580"/>
                    <a:pt x="11041" y="4162"/>
                  </a:cubicBezTo>
                  <a:cubicBezTo>
                    <a:pt x="11041" y="7876"/>
                    <a:pt x="7877" y="11040"/>
                    <a:pt x="4025" y="11040"/>
                  </a:cubicBezTo>
                  <a:cubicBezTo>
                    <a:pt x="2580" y="11040"/>
                    <a:pt x="1136" y="10455"/>
                    <a:pt x="1" y="9733"/>
                  </a:cubicBezTo>
                  <a:lnTo>
                    <a:pt x="1" y="9733"/>
                  </a:lnTo>
                  <a:cubicBezTo>
                    <a:pt x="1273" y="11453"/>
                    <a:pt x="3303" y="12588"/>
                    <a:pt x="5744" y="12588"/>
                  </a:cubicBezTo>
                  <a:cubicBezTo>
                    <a:pt x="9459" y="12588"/>
                    <a:pt x="12623" y="9458"/>
                    <a:pt x="12623" y="5709"/>
                  </a:cubicBezTo>
                  <a:cubicBezTo>
                    <a:pt x="12623" y="3439"/>
                    <a:pt x="11453" y="1273"/>
                    <a:pt x="9734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6"/>
            <p:cNvSpPr/>
            <p:nvPr/>
          </p:nvSpPr>
          <p:spPr>
            <a:xfrm>
              <a:off x="1824300" y="3086625"/>
              <a:ext cx="251075" cy="250225"/>
            </a:xfrm>
            <a:custGeom>
              <a:avLst/>
              <a:gdLst/>
              <a:ahLst/>
              <a:cxnLst/>
              <a:rect l="l" t="t" r="r" b="b"/>
              <a:pathLst>
                <a:path w="10043" h="10009" extrusionOk="0">
                  <a:moveTo>
                    <a:pt x="7601" y="0"/>
                  </a:moveTo>
                  <a:lnTo>
                    <a:pt x="7601" y="0"/>
                  </a:lnTo>
                  <a:cubicBezTo>
                    <a:pt x="8151" y="860"/>
                    <a:pt x="8460" y="1858"/>
                    <a:pt x="8460" y="2855"/>
                  </a:cubicBezTo>
                  <a:cubicBezTo>
                    <a:pt x="8460" y="5847"/>
                    <a:pt x="6019" y="8289"/>
                    <a:pt x="2992" y="8289"/>
                  </a:cubicBezTo>
                  <a:cubicBezTo>
                    <a:pt x="1995" y="8289"/>
                    <a:pt x="860" y="8014"/>
                    <a:pt x="0" y="7429"/>
                  </a:cubicBezTo>
                  <a:lnTo>
                    <a:pt x="0" y="7429"/>
                  </a:lnTo>
                  <a:cubicBezTo>
                    <a:pt x="997" y="9011"/>
                    <a:pt x="2717" y="10009"/>
                    <a:pt x="4574" y="10009"/>
                  </a:cubicBezTo>
                  <a:cubicBezTo>
                    <a:pt x="7601" y="10009"/>
                    <a:pt x="10042" y="7567"/>
                    <a:pt x="10042" y="4575"/>
                  </a:cubicBezTo>
                  <a:cubicBezTo>
                    <a:pt x="10042" y="2580"/>
                    <a:pt x="9011" y="998"/>
                    <a:pt x="760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6"/>
            <p:cNvSpPr/>
            <p:nvPr/>
          </p:nvSpPr>
          <p:spPr>
            <a:xfrm>
              <a:off x="1129575" y="2660175"/>
              <a:ext cx="382625" cy="383475"/>
            </a:xfrm>
            <a:custGeom>
              <a:avLst/>
              <a:gdLst/>
              <a:ahLst/>
              <a:cxnLst/>
              <a:rect l="l" t="t" r="r" b="b"/>
              <a:pathLst>
                <a:path w="15305" h="15339" extrusionOk="0">
                  <a:moveTo>
                    <a:pt x="7567" y="1410"/>
                  </a:moveTo>
                  <a:cubicBezTo>
                    <a:pt x="11006" y="1410"/>
                    <a:pt x="13895" y="4299"/>
                    <a:pt x="13895" y="7601"/>
                  </a:cubicBezTo>
                  <a:cubicBezTo>
                    <a:pt x="13895" y="11040"/>
                    <a:pt x="11006" y="13757"/>
                    <a:pt x="7567" y="13757"/>
                  </a:cubicBezTo>
                  <a:cubicBezTo>
                    <a:pt x="4299" y="13757"/>
                    <a:pt x="1411" y="11040"/>
                    <a:pt x="1411" y="7601"/>
                  </a:cubicBezTo>
                  <a:cubicBezTo>
                    <a:pt x="1411" y="4299"/>
                    <a:pt x="4299" y="1410"/>
                    <a:pt x="7567" y="1410"/>
                  </a:cubicBezTo>
                  <a:close/>
                  <a:moveTo>
                    <a:pt x="7567" y="0"/>
                  </a:moveTo>
                  <a:cubicBezTo>
                    <a:pt x="3440" y="0"/>
                    <a:pt x="0" y="3439"/>
                    <a:pt x="0" y="7601"/>
                  </a:cubicBezTo>
                  <a:cubicBezTo>
                    <a:pt x="0" y="11900"/>
                    <a:pt x="3440" y="15339"/>
                    <a:pt x="7567" y="15339"/>
                  </a:cubicBezTo>
                  <a:cubicBezTo>
                    <a:pt x="11866" y="15339"/>
                    <a:pt x="15305" y="11900"/>
                    <a:pt x="15305" y="7601"/>
                  </a:cubicBezTo>
                  <a:cubicBezTo>
                    <a:pt x="15305" y="3439"/>
                    <a:pt x="11866" y="0"/>
                    <a:pt x="756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6"/>
            <p:cNvSpPr/>
            <p:nvPr/>
          </p:nvSpPr>
          <p:spPr>
            <a:xfrm>
              <a:off x="1766675" y="2337750"/>
              <a:ext cx="347400" cy="347375"/>
            </a:xfrm>
            <a:custGeom>
              <a:avLst/>
              <a:gdLst/>
              <a:ahLst/>
              <a:cxnLst/>
              <a:rect l="l" t="t" r="r" b="b"/>
              <a:pathLst>
                <a:path w="13896" h="13895" extrusionOk="0">
                  <a:moveTo>
                    <a:pt x="7017" y="0"/>
                  </a:moveTo>
                  <a:cubicBezTo>
                    <a:pt x="3165" y="0"/>
                    <a:pt x="1" y="3130"/>
                    <a:pt x="1" y="7016"/>
                  </a:cubicBezTo>
                  <a:cubicBezTo>
                    <a:pt x="1" y="10730"/>
                    <a:pt x="3165" y="13894"/>
                    <a:pt x="7017" y="13894"/>
                  </a:cubicBezTo>
                  <a:cubicBezTo>
                    <a:pt x="10765" y="13894"/>
                    <a:pt x="13895" y="10730"/>
                    <a:pt x="13895" y="7016"/>
                  </a:cubicBezTo>
                  <a:cubicBezTo>
                    <a:pt x="13895" y="3130"/>
                    <a:pt x="10765" y="0"/>
                    <a:pt x="7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6"/>
            <p:cNvSpPr/>
            <p:nvPr/>
          </p:nvSpPr>
          <p:spPr>
            <a:xfrm>
              <a:off x="1766675" y="2337750"/>
              <a:ext cx="340500" cy="282900"/>
            </a:xfrm>
            <a:custGeom>
              <a:avLst/>
              <a:gdLst/>
              <a:ahLst/>
              <a:cxnLst/>
              <a:rect l="l" t="t" r="r" b="b"/>
              <a:pathLst>
                <a:path w="13620" h="11316" extrusionOk="0">
                  <a:moveTo>
                    <a:pt x="7017" y="0"/>
                  </a:moveTo>
                  <a:cubicBezTo>
                    <a:pt x="3165" y="0"/>
                    <a:pt x="1" y="3130"/>
                    <a:pt x="1" y="7016"/>
                  </a:cubicBezTo>
                  <a:cubicBezTo>
                    <a:pt x="1" y="8598"/>
                    <a:pt x="585" y="10180"/>
                    <a:pt x="1583" y="11315"/>
                  </a:cubicBezTo>
                  <a:cubicBezTo>
                    <a:pt x="1445" y="10593"/>
                    <a:pt x="1308" y="10008"/>
                    <a:pt x="1308" y="9320"/>
                  </a:cubicBezTo>
                  <a:cubicBezTo>
                    <a:pt x="1308" y="5434"/>
                    <a:pt x="4437" y="2442"/>
                    <a:pt x="8186" y="2442"/>
                  </a:cubicBezTo>
                  <a:cubicBezTo>
                    <a:pt x="10456" y="2442"/>
                    <a:pt x="12347" y="3439"/>
                    <a:pt x="13620" y="5021"/>
                  </a:cubicBezTo>
                  <a:cubicBezTo>
                    <a:pt x="12760" y="2132"/>
                    <a:pt x="10181" y="0"/>
                    <a:pt x="701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6"/>
            <p:cNvSpPr/>
            <p:nvPr/>
          </p:nvSpPr>
          <p:spPr>
            <a:xfrm>
              <a:off x="1802800" y="2369550"/>
              <a:ext cx="311275" cy="315575"/>
            </a:xfrm>
            <a:custGeom>
              <a:avLst/>
              <a:gdLst/>
              <a:ahLst/>
              <a:cxnLst/>
              <a:rect l="l" t="t" r="r" b="b"/>
              <a:pathLst>
                <a:path w="12451" h="12623" extrusionOk="0">
                  <a:moveTo>
                    <a:pt x="9596" y="1"/>
                  </a:moveTo>
                  <a:lnTo>
                    <a:pt x="9596" y="1"/>
                  </a:lnTo>
                  <a:cubicBezTo>
                    <a:pt x="10318" y="1170"/>
                    <a:pt x="10902" y="2580"/>
                    <a:pt x="10902" y="4024"/>
                  </a:cubicBezTo>
                  <a:cubicBezTo>
                    <a:pt x="10902" y="7876"/>
                    <a:pt x="7738" y="11040"/>
                    <a:pt x="4024" y="11040"/>
                  </a:cubicBezTo>
                  <a:cubicBezTo>
                    <a:pt x="2442" y="11040"/>
                    <a:pt x="998" y="10456"/>
                    <a:pt x="0" y="9768"/>
                  </a:cubicBezTo>
                  <a:lnTo>
                    <a:pt x="0" y="9768"/>
                  </a:lnTo>
                  <a:cubicBezTo>
                    <a:pt x="1135" y="11487"/>
                    <a:pt x="3302" y="12622"/>
                    <a:pt x="5572" y="12622"/>
                  </a:cubicBezTo>
                  <a:cubicBezTo>
                    <a:pt x="9320" y="12622"/>
                    <a:pt x="12450" y="9458"/>
                    <a:pt x="12450" y="5744"/>
                  </a:cubicBezTo>
                  <a:cubicBezTo>
                    <a:pt x="12450" y="3302"/>
                    <a:pt x="11315" y="1307"/>
                    <a:pt x="9596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6"/>
            <p:cNvSpPr/>
            <p:nvPr/>
          </p:nvSpPr>
          <p:spPr>
            <a:xfrm>
              <a:off x="1727125" y="2283575"/>
              <a:ext cx="383500" cy="383500"/>
            </a:xfrm>
            <a:custGeom>
              <a:avLst/>
              <a:gdLst/>
              <a:ahLst/>
              <a:cxnLst/>
              <a:rect l="l" t="t" r="r" b="b"/>
              <a:pathLst>
                <a:path w="15340" h="15340" extrusionOk="0">
                  <a:moveTo>
                    <a:pt x="7739" y="1445"/>
                  </a:moveTo>
                  <a:cubicBezTo>
                    <a:pt x="11041" y="1445"/>
                    <a:pt x="13929" y="4162"/>
                    <a:pt x="13929" y="7601"/>
                  </a:cubicBezTo>
                  <a:cubicBezTo>
                    <a:pt x="13929" y="11040"/>
                    <a:pt x="11041" y="13757"/>
                    <a:pt x="7739" y="13757"/>
                  </a:cubicBezTo>
                  <a:cubicBezTo>
                    <a:pt x="4300" y="13757"/>
                    <a:pt x="1583" y="11040"/>
                    <a:pt x="1583" y="7601"/>
                  </a:cubicBezTo>
                  <a:cubicBezTo>
                    <a:pt x="1583" y="4162"/>
                    <a:pt x="4300" y="1445"/>
                    <a:pt x="7739" y="1445"/>
                  </a:cubicBezTo>
                  <a:close/>
                  <a:moveTo>
                    <a:pt x="7739" y="0"/>
                  </a:moveTo>
                  <a:cubicBezTo>
                    <a:pt x="3440" y="0"/>
                    <a:pt x="1" y="3440"/>
                    <a:pt x="1" y="7601"/>
                  </a:cubicBezTo>
                  <a:cubicBezTo>
                    <a:pt x="1" y="11900"/>
                    <a:pt x="3440" y="15339"/>
                    <a:pt x="7739" y="15339"/>
                  </a:cubicBezTo>
                  <a:cubicBezTo>
                    <a:pt x="11900" y="15339"/>
                    <a:pt x="15340" y="11900"/>
                    <a:pt x="15340" y="7601"/>
                  </a:cubicBezTo>
                  <a:cubicBezTo>
                    <a:pt x="15340" y="3440"/>
                    <a:pt x="11900" y="0"/>
                    <a:pt x="773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6"/>
            <p:cNvSpPr/>
            <p:nvPr/>
          </p:nvSpPr>
          <p:spPr>
            <a:xfrm>
              <a:off x="1763250" y="3014400"/>
              <a:ext cx="307825" cy="312125"/>
            </a:xfrm>
            <a:custGeom>
              <a:avLst/>
              <a:gdLst/>
              <a:ahLst/>
              <a:cxnLst/>
              <a:rect l="l" t="t" r="r" b="b"/>
              <a:pathLst>
                <a:path w="12313" h="12485" extrusionOk="0">
                  <a:moveTo>
                    <a:pt x="6156" y="1583"/>
                  </a:moveTo>
                  <a:cubicBezTo>
                    <a:pt x="8736" y="1583"/>
                    <a:pt x="10902" y="3577"/>
                    <a:pt x="10902" y="6157"/>
                  </a:cubicBezTo>
                  <a:cubicBezTo>
                    <a:pt x="10902" y="8908"/>
                    <a:pt x="8736" y="10903"/>
                    <a:pt x="6156" y="10903"/>
                  </a:cubicBezTo>
                  <a:cubicBezTo>
                    <a:pt x="3577" y="10903"/>
                    <a:pt x="1445" y="8908"/>
                    <a:pt x="1445" y="6157"/>
                  </a:cubicBezTo>
                  <a:cubicBezTo>
                    <a:pt x="1445" y="3577"/>
                    <a:pt x="3577" y="1583"/>
                    <a:pt x="6156" y="1583"/>
                  </a:cubicBezTo>
                  <a:close/>
                  <a:moveTo>
                    <a:pt x="6156" y="1"/>
                  </a:moveTo>
                  <a:cubicBezTo>
                    <a:pt x="2717" y="1"/>
                    <a:pt x="0" y="2889"/>
                    <a:pt x="0" y="6157"/>
                  </a:cubicBezTo>
                  <a:cubicBezTo>
                    <a:pt x="0" y="9596"/>
                    <a:pt x="2717" y="12485"/>
                    <a:pt x="6156" y="12485"/>
                  </a:cubicBezTo>
                  <a:cubicBezTo>
                    <a:pt x="9596" y="12485"/>
                    <a:pt x="12313" y="9596"/>
                    <a:pt x="12313" y="6157"/>
                  </a:cubicBezTo>
                  <a:cubicBezTo>
                    <a:pt x="12313" y="2889"/>
                    <a:pt x="9596" y="1"/>
                    <a:pt x="615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6"/>
            <p:cNvSpPr/>
            <p:nvPr/>
          </p:nvSpPr>
          <p:spPr>
            <a:xfrm>
              <a:off x="1498425" y="2488200"/>
              <a:ext cx="658625" cy="386950"/>
            </a:xfrm>
            <a:custGeom>
              <a:avLst/>
              <a:gdLst/>
              <a:ahLst/>
              <a:cxnLst/>
              <a:rect l="l" t="t" r="r" b="b"/>
              <a:pathLst>
                <a:path w="26345" h="15478" extrusionOk="0">
                  <a:moveTo>
                    <a:pt x="860" y="1"/>
                  </a:moveTo>
                  <a:lnTo>
                    <a:pt x="1" y="413"/>
                  </a:lnTo>
                  <a:lnTo>
                    <a:pt x="8014" y="14892"/>
                  </a:lnTo>
                  <a:lnTo>
                    <a:pt x="26345" y="15477"/>
                  </a:lnTo>
                  <a:lnTo>
                    <a:pt x="26345" y="14480"/>
                  </a:lnTo>
                  <a:lnTo>
                    <a:pt x="8599" y="13895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6"/>
            <p:cNvSpPr/>
            <p:nvPr/>
          </p:nvSpPr>
          <p:spPr>
            <a:xfrm>
              <a:off x="1494975" y="2842450"/>
              <a:ext cx="221875" cy="398100"/>
            </a:xfrm>
            <a:custGeom>
              <a:avLst/>
              <a:gdLst/>
              <a:ahLst/>
              <a:cxnLst/>
              <a:rect l="l" t="t" r="r" b="b"/>
              <a:pathLst>
                <a:path w="8875" h="15924" extrusionOk="0">
                  <a:moveTo>
                    <a:pt x="8014" y="0"/>
                  </a:moveTo>
                  <a:lnTo>
                    <a:pt x="1" y="15477"/>
                  </a:lnTo>
                  <a:lnTo>
                    <a:pt x="998" y="15924"/>
                  </a:lnTo>
                  <a:lnTo>
                    <a:pt x="8874" y="447"/>
                  </a:lnTo>
                  <a:lnTo>
                    <a:pt x="8014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7" name="Google Shape;2747;p56"/>
          <p:cNvGrpSpPr/>
          <p:nvPr/>
        </p:nvGrpSpPr>
        <p:grpSpPr>
          <a:xfrm>
            <a:off x="1256650" y="2761713"/>
            <a:ext cx="932050" cy="1010275"/>
            <a:chOff x="9200750" y="135100"/>
            <a:chExt cx="932050" cy="1010275"/>
          </a:xfrm>
        </p:grpSpPr>
        <p:sp>
          <p:nvSpPr>
            <p:cNvPr id="2748" name="Google Shape;2748;p56"/>
            <p:cNvSpPr/>
            <p:nvPr/>
          </p:nvSpPr>
          <p:spPr>
            <a:xfrm>
              <a:off x="9354650" y="361225"/>
              <a:ext cx="584675" cy="608750"/>
            </a:xfrm>
            <a:custGeom>
              <a:avLst/>
              <a:gdLst/>
              <a:ahLst/>
              <a:cxnLst/>
              <a:rect l="l" t="t" r="r" b="b"/>
              <a:pathLst>
                <a:path w="23387" h="24350" extrusionOk="0">
                  <a:moveTo>
                    <a:pt x="20808" y="0"/>
                  </a:moveTo>
                  <a:lnTo>
                    <a:pt x="0" y="18331"/>
                  </a:lnTo>
                  <a:lnTo>
                    <a:pt x="16921" y="24350"/>
                  </a:lnTo>
                  <a:cubicBezTo>
                    <a:pt x="16921" y="23937"/>
                    <a:pt x="17059" y="23628"/>
                    <a:pt x="17196" y="23215"/>
                  </a:cubicBezTo>
                  <a:cubicBezTo>
                    <a:pt x="17368" y="23215"/>
                    <a:pt x="17368" y="23077"/>
                    <a:pt x="17506" y="22905"/>
                  </a:cubicBezTo>
                  <a:lnTo>
                    <a:pt x="2889" y="17747"/>
                  </a:lnTo>
                  <a:lnTo>
                    <a:pt x="19638" y="2993"/>
                  </a:lnTo>
                  <a:lnTo>
                    <a:pt x="21942" y="19776"/>
                  </a:lnTo>
                  <a:lnTo>
                    <a:pt x="22080" y="19776"/>
                  </a:lnTo>
                  <a:cubicBezTo>
                    <a:pt x="22304" y="19707"/>
                    <a:pt x="22519" y="19673"/>
                    <a:pt x="22733" y="19673"/>
                  </a:cubicBezTo>
                  <a:cubicBezTo>
                    <a:pt x="22948" y="19673"/>
                    <a:pt x="23163" y="19707"/>
                    <a:pt x="23387" y="19776"/>
                  </a:cubicBezTo>
                  <a:lnTo>
                    <a:pt x="208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6"/>
            <p:cNvSpPr/>
            <p:nvPr/>
          </p:nvSpPr>
          <p:spPr>
            <a:xfrm>
              <a:off x="9648700" y="189275"/>
              <a:ext cx="484100" cy="483225"/>
            </a:xfrm>
            <a:custGeom>
              <a:avLst/>
              <a:gdLst/>
              <a:ahLst/>
              <a:cxnLst/>
              <a:rect l="l" t="t" r="r" b="b"/>
              <a:pathLst>
                <a:path w="19364" h="19329" extrusionOk="0">
                  <a:moveTo>
                    <a:pt x="9733" y="0"/>
                  </a:moveTo>
                  <a:cubicBezTo>
                    <a:pt x="4299" y="0"/>
                    <a:pt x="0" y="4299"/>
                    <a:pt x="0" y="9595"/>
                  </a:cubicBezTo>
                  <a:cubicBezTo>
                    <a:pt x="0" y="14892"/>
                    <a:pt x="4299" y="19328"/>
                    <a:pt x="9733" y="19328"/>
                  </a:cubicBezTo>
                  <a:cubicBezTo>
                    <a:pt x="15064" y="19328"/>
                    <a:pt x="19363" y="14892"/>
                    <a:pt x="19363" y="9595"/>
                  </a:cubicBezTo>
                  <a:cubicBezTo>
                    <a:pt x="19363" y="4299"/>
                    <a:pt x="15064" y="0"/>
                    <a:pt x="9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6"/>
            <p:cNvSpPr/>
            <p:nvPr/>
          </p:nvSpPr>
          <p:spPr>
            <a:xfrm>
              <a:off x="9243725" y="690525"/>
              <a:ext cx="343950" cy="343950"/>
            </a:xfrm>
            <a:custGeom>
              <a:avLst/>
              <a:gdLst/>
              <a:ahLst/>
              <a:cxnLst/>
              <a:rect l="l" t="t" r="r" b="b"/>
              <a:pathLst>
                <a:path w="13758" h="13758" extrusionOk="0">
                  <a:moveTo>
                    <a:pt x="6879" y="1"/>
                  </a:moveTo>
                  <a:cubicBezTo>
                    <a:pt x="3027" y="1"/>
                    <a:pt x="1" y="3027"/>
                    <a:pt x="1" y="6879"/>
                  </a:cubicBezTo>
                  <a:cubicBezTo>
                    <a:pt x="1" y="10765"/>
                    <a:pt x="3027" y="13757"/>
                    <a:pt x="6879" y="13757"/>
                  </a:cubicBezTo>
                  <a:cubicBezTo>
                    <a:pt x="10628" y="13757"/>
                    <a:pt x="13758" y="10765"/>
                    <a:pt x="13758" y="6879"/>
                  </a:cubicBezTo>
                  <a:cubicBezTo>
                    <a:pt x="13758" y="3027"/>
                    <a:pt x="10628" y="1"/>
                    <a:pt x="6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6"/>
            <p:cNvSpPr/>
            <p:nvPr/>
          </p:nvSpPr>
          <p:spPr>
            <a:xfrm>
              <a:off x="9806050" y="873675"/>
              <a:ext cx="272575" cy="271700"/>
            </a:xfrm>
            <a:custGeom>
              <a:avLst/>
              <a:gdLst/>
              <a:ahLst/>
              <a:cxnLst/>
              <a:rect l="l" t="t" r="r" b="b"/>
              <a:pathLst>
                <a:path w="10903" h="10868" extrusionOk="0">
                  <a:moveTo>
                    <a:pt x="5468" y="0"/>
                  </a:moveTo>
                  <a:cubicBezTo>
                    <a:pt x="2442" y="0"/>
                    <a:pt x="0" y="2407"/>
                    <a:pt x="0" y="5434"/>
                  </a:cubicBezTo>
                  <a:cubicBezTo>
                    <a:pt x="0" y="8426"/>
                    <a:pt x="2442" y="10868"/>
                    <a:pt x="5468" y="10868"/>
                  </a:cubicBezTo>
                  <a:cubicBezTo>
                    <a:pt x="8461" y="10868"/>
                    <a:pt x="10902" y="8426"/>
                    <a:pt x="10902" y="5434"/>
                  </a:cubicBezTo>
                  <a:cubicBezTo>
                    <a:pt x="10902" y="2407"/>
                    <a:pt x="8461" y="0"/>
                    <a:pt x="5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6"/>
            <p:cNvSpPr/>
            <p:nvPr/>
          </p:nvSpPr>
          <p:spPr>
            <a:xfrm>
              <a:off x="9648700" y="189275"/>
              <a:ext cx="469475" cy="383475"/>
            </a:xfrm>
            <a:custGeom>
              <a:avLst/>
              <a:gdLst/>
              <a:ahLst/>
              <a:cxnLst/>
              <a:rect l="l" t="t" r="r" b="b"/>
              <a:pathLst>
                <a:path w="18779" h="15339" extrusionOk="0">
                  <a:moveTo>
                    <a:pt x="9733" y="0"/>
                  </a:moveTo>
                  <a:cubicBezTo>
                    <a:pt x="4299" y="0"/>
                    <a:pt x="0" y="4299"/>
                    <a:pt x="0" y="9595"/>
                  </a:cubicBezTo>
                  <a:cubicBezTo>
                    <a:pt x="0" y="11728"/>
                    <a:pt x="723" y="13619"/>
                    <a:pt x="1858" y="15339"/>
                  </a:cubicBezTo>
                  <a:cubicBezTo>
                    <a:pt x="1445" y="14170"/>
                    <a:pt x="1307" y="13172"/>
                    <a:pt x="1307" y="12037"/>
                  </a:cubicBezTo>
                  <a:cubicBezTo>
                    <a:pt x="1307" y="6741"/>
                    <a:pt x="5606" y="2270"/>
                    <a:pt x="10903" y="2270"/>
                  </a:cubicBezTo>
                  <a:cubicBezTo>
                    <a:pt x="14204" y="2270"/>
                    <a:pt x="17059" y="3990"/>
                    <a:pt x="18778" y="6431"/>
                  </a:cubicBezTo>
                  <a:cubicBezTo>
                    <a:pt x="17334" y="2717"/>
                    <a:pt x="13895" y="0"/>
                    <a:pt x="9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6"/>
            <p:cNvSpPr/>
            <p:nvPr/>
          </p:nvSpPr>
          <p:spPr>
            <a:xfrm>
              <a:off x="9243725" y="690525"/>
              <a:ext cx="337075" cy="279450"/>
            </a:xfrm>
            <a:custGeom>
              <a:avLst/>
              <a:gdLst/>
              <a:ahLst/>
              <a:cxnLst/>
              <a:rect l="l" t="t" r="r" b="b"/>
              <a:pathLst>
                <a:path w="13483" h="11178" extrusionOk="0">
                  <a:moveTo>
                    <a:pt x="6879" y="1"/>
                  </a:moveTo>
                  <a:cubicBezTo>
                    <a:pt x="3027" y="1"/>
                    <a:pt x="1" y="3027"/>
                    <a:pt x="1" y="6879"/>
                  </a:cubicBezTo>
                  <a:cubicBezTo>
                    <a:pt x="1" y="8461"/>
                    <a:pt x="586" y="10043"/>
                    <a:pt x="1445" y="11178"/>
                  </a:cubicBezTo>
                  <a:cubicBezTo>
                    <a:pt x="1308" y="10593"/>
                    <a:pt x="1170" y="9905"/>
                    <a:pt x="1170" y="9183"/>
                  </a:cubicBezTo>
                  <a:cubicBezTo>
                    <a:pt x="1170" y="5434"/>
                    <a:pt x="4300" y="2305"/>
                    <a:pt x="8049" y="2305"/>
                  </a:cubicBezTo>
                  <a:cubicBezTo>
                    <a:pt x="10318" y="2305"/>
                    <a:pt x="12176" y="3302"/>
                    <a:pt x="13483" y="4884"/>
                  </a:cubicBezTo>
                  <a:cubicBezTo>
                    <a:pt x="12623" y="1995"/>
                    <a:pt x="10043" y="1"/>
                    <a:pt x="6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6"/>
            <p:cNvSpPr/>
            <p:nvPr/>
          </p:nvSpPr>
          <p:spPr>
            <a:xfrm>
              <a:off x="9806050" y="873675"/>
              <a:ext cx="269125" cy="225275"/>
            </a:xfrm>
            <a:custGeom>
              <a:avLst/>
              <a:gdLst/>
              <a:ahLst/>
              <a:cxnLst/>
              <a:rect l="l" t="t" r="r" b="b"/>
              <a:pathLst>
                <a:path w="10765" h="9011" extrusionOk="0">
                  <a:moveTo>
                    <a:pt x="5468" y="0"/>
                  </a:moveTo>
                  <a:cubicBezTo>
                    <a:pt x="2442" y="0"/>
                    <a:pt x="0" y="2407"/>
                    <a:pt x="0" y="5434"/>
                  </a:cubicBezTo>
                  <a:cubicBezTo>
                    <a:pt x="0" y="6878"/>
                    <a:pt x="585" y="8151"/>
                    <a:pt x="1445" y="9011"/>
                  </a:cubicBezTo>
                  <a:cubicBezTo>
                    <a:pt x="1307" y="8598"/>
                    <a:pt x="1169" y="8151"/>
                    <a:pt x="1169" y="7738"/>
                  </a:cubicBezTo>
                  <a:cubicBezTo>
                    <a:pt x="1169" y="4712"/>
                    <a:pt x="3611" y="2270"/>
                    <a:pt x="6603" y="2270"/>
                  </a:cubicBezTo>
                  <a:cubicBezTo>
                    <a:pt x="8323" y="2270"/>
                    <a:pt x="9767" y="2992"/>
                    <a:pt x="10765" y="4127"/>
                  </a:cubicBezTo>
                  <a:cubicBezTo>
                    <a:pt x="10180" y="1720"/>
                    <a:pt x="8048" y="0"/>
                    <a:pt x="5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6"/>
            <p:cNvSpPr/>
            <p:nvPr/>
          </p:nvSpPr>
          <p:spPr>
            <a:xfrm>
              <a:off x="9702875" y="242575"/>
              <a:ext cx="429925" cy="429925"/>
            </a:xfrm>
            <a:custGeom>
              <a:avLst/>
              <a:gdLst/>
              <a:ahLst/>
              <a:cxnLst/>
              <a:rect l="l" t="t" r="r" b="b"/>
              <a:pathLst>
                <a:path w="17197" h="17197" extrusionOk="0">
                  <a:moveTo>
                    <a:pt x="13447" y="0"/>
                  </a:moveTo>
                  <a:cubicBezTo>
                    <a:pt x="14754" y="1582"/>
                    <a:pt x="15614" y="3577"/>
                    <a:pt x="15614" y="5881"/>
                  </a:cubicBezTo>
                  <a:cubicBezTo>
                    <a:pt x="15614" y="11178"/>
                    <a:pt x="11315" y="15477"/>
                    <a:pt x="5847" y="15477"/>
                  </a:cubicBezTo>
                  <a:cubicBezTo>
                    <a:pt x="3714" y="15477"/>
                    <a:pt x="1548" y="14754"/>
                    <a:pt x="0" y="13482"/>
                  </a:cubicBezTo>
                  <a:lnTo>
                    <a:pt x="0" y="13482"/>
                  </a:lnTo>
                  <a:cubicBezTo>
                    <a:pt x="1720" y="15786"/>
                    <a:pt x="4437" y="17196"/>
                    <a:pt x="7566" y="17196"/>
                  </a:cubicBezTo>
                  <a:cubicBezTo>
                    <a:pt x="12897" y="17196"/>
                    <a:pt x="17196" y="12760"/>
                    <a:pt x="17196" y="7463"/>
                  </a:cubicBezTo>
                  <a:cubicBezTo>
                    <a:pt x="17196" y="4437"/>
                    <a:pt x="15752" y="1720"/>
                    <a:pt x="13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6"/>
            <p:cNvSpPr/>
            <p:nvPr/>
          </p:nvSpPr>
          <p:spPr>
            <a:xfrm>
              <a:off x="9276400" y="723200"/>
              <a:ext cx="311275" cy="311275"/>
            </a:xfrm>
            <a:custGeom>
              <a:avLst/>
              <a:gdLst/>
              <a:ahLst/>
              <a:cxnLst/>
              <a:rect l="l" t="t" r="r" b="b"/>
              <a:pathLst>
                <a:path w="12451" h="12451" extrusionOk="0">
                  <a:moveTo>
                    <a:pt x="9596" y="0"/>
                  </a:moveTo>
                  <a:lnTo>
                    <a:pt x="9596" y="0"/>
                  </a:lnTo>
                  <a:cubicBezTo>
                    <a:pt x="10456" y="1135"/>
                    <a:pt x="10869" y="2408"/>
                    <a:pt x="10869" y="3990"/>
                  </a:cubicBezTo>
                  <a:cubicBezTo>
                    <a:pt x="10869" y="7739"/>
                    <a:pt x="7739" y="10868"/>
                    <a:pt x="3990" y="10868"/>
                  </a:cubicBezTo>
                  <a:cubicBezTo>
                    <a:pt x="2443" y="10868"/>
                    <a:pt x="998" y="10456"/>
                    <a:pt x="1" y="9596"/>
                  </a:cubicBezTo>
                  <a:lnTo>
                    <a:pt x="1" y="9596"/>
                  </a:lnTo>
                  <a:cubicBezTo>
                    <a:pt x="1136" y="11315"/>
                    <a:pt x="3302" y="12450"/>
                    <a:pt x="5572" y="12450"/>
                  </a:cubicBezTo>
                  <a:cubicBezTo>
                    <a:pt x="9321" y="12450"/>
                    <a:pt x="12451" y="9458"/>
                    <a:pt x="12451" y="5572"/>
                  </a:cubicBezTo>
                  <a:cubicBezTo>
                    <a:pt x="12451" y="3268"/>
                    <a:pt x="11316" y="1273"/>
                    <a:pt x="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6"/>
            <p:cNvSpPr/>
            <p:nvPr/>
          </p:nvSpPr>
          <p:spPr>
            <a:xfrm>
              <a:off x="9827525" y="895150"/>
              <a:ext cx="251100" cy="250225"/>
            </a:xfrm>
            <a:custGeom>
              <a:avLst/>
              <a:gdLst/>
              <a:ahLst/>
              <a:cxnLst/>
              <a:rect l="l" t="t" r="r" b="b"/>
              <a:pathLst>
                <a:path w="10044" h="10009" extrusionOk="0">
                  <a:moveTo>
                    <a:pt x="7464" y="1"/>
                  </a:moveTo>
                  <a:cubicBezTo>
                    <a:pt x="8049" y="861"/>
                    <a:pt x="8461" y="1858"/>
                    <a:pt x="8461" y="2993"/>
                  </a:cubicBezTo>
                  <a:cubicBezTo>
                    <a:pt x="8461" y="6019"/>
                    <a:pt x="6020" y="8427"/>
                    <a:pt x="3027" y="8427"/>
                  </a:cubicBezTo>
                  <a:cubicBezTo>
                    <a:pt x="1893" y="8427"/>
                    <a:pt x="861" y="8014"/>
                    <a:pt x="1" y="7567"/>
                  </a:cubicBezTo>
                  <a:lnTo>
                    <a:pt x="1" y="7567"/>
                  </a:lnTo>
                  <a:cubicBezTo>
                    <a:pt x="1033" y="9011"/>
                    <a:pt x="2580" y="10009"/>
                    <a:pt x="4609" y="10009"/>
                  </a:cubicBezTo>
                  <a:cubicBezTo>
                    <a:pt x="7602" y="10009"/>
                    <a:pt x="10043" y="7567"/>
                    <a:pt x="10043" y="4575"/>
                  </a:cubicBezTo>
                  <a:cubicBezTo>
                    <a:pt x="10043" y="2718"/>
                    <a:pt x="9046" y="998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6"/>
            <p:cNvSpPr/>
            <p:nvPr/>
          </p:nvSpPr>
          <p:spPr>
            <a:xfrm>
              <a:off x="9598825" y="135100"/>
              <a:ext cx="519350" cy="515900"/>
            </a:xfrm>
            <a:custGeom>
              <a:avLst/>
              <a:gdLst/>
              <a:ahLst/>
              <a:cxnLst/>
              <a:rect l="l" t="t" r="r" b="b"/>
              <a:pathLst>
                <a:path w="20774" h="20636" extrusionOk="0">
                  <a:moveTo>
                    <a:pt x="10318" y="1445"/>
                  </a:moveTo>
                  <a:cubicBezTo>
                    <a:pt x="15168" y="1445"/>
                    <a:pt x="19191" y="5469"/>
                    <a:pt x="19191" y="10318"/>
                  </a:cubicBezTo>
                  <a:cubicBezTo>
                    <a:pt x="19191" y="15202"/>
                    <a:pt x="15168" y="19225"/>
                    <a:pt x="10318" y="19225"/>
                  </a:cubicBezTo>
                  <a:cubicBezTo>
                    <a:pt x="5435" y="19225"/>
                    <a:pt x="1411" y="15202"/>
                    <a:pt x="1411" y="10318"/>
                  </a:cubicBezTo>
                  <a:cubicBezTo>
                    <a:pt x="1411" y="5469"/>
                    <a:pt x="5435" y="1445"/>
                    <a:pt x="10318" y="1445"/>
                  </a:cubicBezTo>
                  <a:close/>
                  <a:moveTo>
                    <a:pt x="10318" y="0"/>
                  </a:moveTo>
                  <a:cubicBezTo>
                    <a:pt x="4575" y="0"/>
                    <a:pt x="1" y="4609"/>
                    <a:pt x="1" y="10318"/>
                  </a:cubicBezTo>
                  <a:cubicBezTo>
                    <a:pt x="1" y="16061"/>
                    <a:pt x="4575" y="20636"/>
                    <a:pt x="10318" y="20636"/>
                  </a:cubicBezTo>
                  <a:cubicBezTo>
                    <a:pt x="16027" y="20636"/>
                    <a:pt x="20773" y="16061"/>
                    <a:pt x="20773" y="10318"/>
                  </a:cubicBezTo>
                  <a:cubicBezTo>
                    <a:pt x="20773" y="4609"/>
                    <a:pt x="16027" y="0"/>
                    <a:pt x="10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6"/>
            <p:cNvSpPr/>
            <p:nvPr/>
          </p:nvSpPr>
          <p:spPr>
            <a:xfrm>
              <a:off x="9200750" y="632925"/>
              <a:ext cx="383500" cy="383500"/>
            </a:xfrm>
            <a:custGeom>
              <a:avLst/>
              <a:gdLst/>
              <a:ahLst/>
              <a:cxnLst/>
              <a:rect l="l" t="t" r="r" b="b"/>
              <a:pathLst>
                <a:path w="15340" h="15340" extrusionOk="0">
                  <a:moveTo>
                    <a:pt x="7738" y="1582"/>
                  </a:moveTo>
                  <a:cubicBezTo>
                    <a:pt x="11178" y="1582"/>
                    <a:pt x="13895" y="4299"/>
                    <a:pt x="13895" y="7738"/>
                  </a:cubicBezTo>
                  <a:cubicBezTo>
                    <a:pt x="13895" y="11040"/>
                    <a:pt x="11178" y="13929"/>
                    <a:pt x="7738" y="13929"/>
                  </a:cubicBezTo>
                  <a:cubicBezTo>
                    <a:pt x="4299" y="13929"/>
                    <a:pt x="1582" y="11040"/>
                    <a:pt x="1582" y="7738"/>
                  </a:cubicBezTo>
                  <a:cubicBezTo>
                    <a:pt x="1582" y="4299"/>
                    <a:pt x="4299" y="1582"/>
                    <a:pt x="7738" y="1582"/>
                  </a:cubicBezTo>
                  <a:close/>
                  <a:moveTo>
                    <a:pt x="7738" y="0"/>
                  </a:moveTo>
                  <a:cubicBezTo>
                    <a:pt x="3440" y="0"/>
                    <a:pt x="0" y="3439"/>
                    <a:pt x="0" y="7738"/>
                  </a:cubicBezTo>
                  <a:cubicBezTo>
                    <a:pt x="0" y="11900"/>
                    <a:pt x="3440" y="15339"/>
                    <a:pt x="7738" y="15339"/>
                  </a:cubicBezTo>
                  <a:cubicBezTo>
                    <a:pt x="11900" y="15339"/>
                    <a:pt x="15339" y="11900"/>
                    <a:pt x="15339" y="7738"/>
                  </a:cubicBezTo>
                  <a:cubicBezTo>
                    <a:pt x="15339" y="3439"/>
                    <a:pt x="11900" y="0"/>
                    <a:pt x="7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6"/>
            <p:cNvSpPr/>
            <p:nvPr/>
          </p:nvSpPr>
          <p:spPr>
            <a:xfrm>
              <a:off x="9763050" y="826375"/>
              <a:ext cx="308700" cy="308700"/>
            </a:xfrm>
            <a:custGeom>
              <a:avLst/>
              <a:gdLst/>
              <a:ahLst/>
              <a:cxnLst/>
              <a:rect l="l" t="t" r="r" b="b"/>
              <a:pathLst>
                <a:path w="12348" h="12348" extrusionOk="0">
                  <a:moveTo>
                    <a:pt x="6191" y="1445"/>
                  </a:moveTo>
                  <a:cubicBezTo>
                    <a:pt x="8771" y="1445"/>
                    <a:pt x="10903" y="3612"/>
                    <a:pt x="10903" y="6191"/>
                  </a:cubicBezTo>
                  <a:cubicBezTo>
                    <a:pt x="10903" y="8770"/>
                    <a:pt x="8771" y="10903"/>
                    <a:pt x="6191" y="10903"/>
                  </a:cubicBezTo>
                  <a:cubicBezTo>
                    <a:pt x="3612" y="10903"/>
                    <a:pt x="1583" y="8770"/>
                    <a:pt x="1583" y="6191"/>
                  </a:cubicBezTo>
                  <a:cubicBezTo>
                    <a:pt x="1583" y="3612"/>
                    <a:pt x="3612" y="1445"/>
                    <a:pt x="6191" y="1445"/>
                  </a:cubicBezTo>
                  <a:close/>
                  <a:moveTo>
                    <a:pt x="6191" y="0"/>
                  </a:moveTo>
                  <a:cubicBezTo>
                    <a:pt x="2889" y="0"/>
                    <a:pt x="1" y="2752"/>
                    <a:pt x="1" y="6191"/>
                  </a:cubicBezTo>
                  <a:cubicBezTo>
                    <a:pt x="1" y="9630"/>
                    <a:pt x="2889" y="12347"/>
                    <a:pt x="6191" y="12347"/>
                  </a:cubicBezTo>
                  <a:cubicBezTo>
                    <a:pt x="9630" y="12347"/>
                    <a:pt x="12347" y="9630"/>
                    <a:pt x="12347" y="6191"/>
                  </a:cubicBezTo>
                  <a:cubicBezTo>
                    <a:pt x="12347" y="2752"/>
                    <a:pt x="9630" y="0"/>
                    <a:pt x="6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1" name="Google Shape;2761;p56"/>
          <p:cNvGrpSpPr/>
          <p:nvPr/>
        </p:nvGrpSpPr>
        <p:grpSpPr>
          <a:xfrm>
            <a:off x="6763288" y="2530313"/>
            <a:ext cx="1246725" cy="1282850"/>
            <a:chOff x="11146475" y="1811700"/>
            <a:chExt cx="1246725" cy="1282850"/>
          </a:xfrm>
        </p:grpSpPr>
        <p:sp>
          <p:nvSpPr>
            <p:cNvPr id="2762" name="Google Shape;2762;p56"/>
            <p:cNvSpPr/>
            <p:nvPr/>
          </p:nvSpPr>
          <p:spPr>
            <a:xfrm>
              <a:off x="12006250" y="2600150"/>
              <a:ext cx="139325" cy="114375"/>
            </a:xfrm>
            <a:custGeom>
              <a:avLst/>
              <a:gdLst/>
              <a:ahLst/>
              <a:cxnLst/>
              <a:rect l="l" t="t" r="r" b="b"/>
              <a:pathLst>
                <a:path w="5573" h="4575" extrusionOk="0">
                  <a:moveTo>
                    <a:pt x="861" y="0"/>
                  </a:moveTo>
                  <a:cubicBezTo>
                    <a:pt x="723" y="585"/>
                    <a:pt x="414" y="997"/>
                    <a:pt x="1" y="1273"/>
                  </a:cubicBezTo>
                  <a:lnTo>
                    <a:pt x="4300" y="4574"/>
                  </a:lnTo>
                  <a:cubicBezTo>
                    <a:pt x="4575" y="4161"/>
                    <a:pt x="5022" y="3852"/>
                    <a:pt x="5572" y="3714"/>
                  </a:cubicBezTo>
                  <a:lnTo>
                    <a:pt x="8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6"/>
            <p:cNvSpPr/>
            <p:nvPr/>
          </p:nvSpPr>
          <p:spPr>
            <a:xfrm>
              <a:off x="11285750" y="2471175"/>
              <a:ext cx="304400" cy="86000"/>
            </a:xfrm>
            <a:custGeom>
              <a:avLst/>
              <a:gdLst/>
              <a:ahLst/>
              <a:cxnLst/>
              <a:rect l="l" t="t" r="r" b="b"/>
              <a:pathLst>
                <a:path w="12176" h="3440" extrusionOk="0">
                  <a:moveTo>
                    <a:pt x="11900" y="0"/>
                  </a:moveTo>
                  <a:lnTo>
                    <a:pt x="1" y="1995"/>
                  </a:lnTo>
                  <a:lnTo>
                    <a:pt x="310" y="3439"/>
                  </a:lnTo>
                  <a:lnTo>
                    <a:pt x="12175" y="1445"/>
                  </a:lnTo>
                  <a:cubicBezTo>
                    <a:pt x="11900" y="998"/>
                    <a:pt x="11900" y="413"/>
                    <a:pt x="11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6"/>
            <p:cNvSpPr/>
            <p:nvPr/>
          </p:nvSpPr>
          <p:spPr>
            <a:xfrm>
              <a:off x="11597850" y="2661175"/>
              <a:ext cx="104075" cy="160825"/>
            </a:xfrm>
            <a:custGeom>
              <a:avLst/>
              <a:gdLst/>
              <a:ahLst/>
              <a:cxnLst/>
              <a:rect l="l" t="t" r="r" b="b"/>
              <a:pathLst>
                <a:path w="4163" h="6433" extrusionOk="0">
                  <a:moveTo>
                    <a:pt x="2993" y="1"/>
                  </a:moveTo>
                  <a:lnTo>
                    <a:pt x="1" y="5572"/>
                  </a:lnTo>
                  <a:cubicBezTo>
                    <a:pt x="413" y="5710"/>
                    <a:pt x="861" y="6019"/>
                    <a:pt x="1136" y="6432"/>
                  </a:cubicBezTo>
                  <a:lnTo>
                    <a:pt x="4162" y="861"/>
                  </a:lnTo>
                  <a:cubicBezTo>
                    <a:pt x="3715" y="723"/>
                    <a:pt x="3302" y="414"/>
                    <a:pt x="2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6"/>
            <p:cNvSpPr/>
            <p:nvPr/>
          </p:nvSpPr>
          <p:spPr>
            <a:xfrm>
              <a:off x="11805075" y="1944100"/>
              <a:ext cx="50750" cy="283775"/>
            </a:xfrm>
            <a:custGeom>
              <a:avLst/>
              <a:gdLst/>
              <a:ahLst/>
              <a:cxnLst/>
              <a:rect l="l" t="t" r="r" b="b"/>
              <a:pathLst>
                <a:path w="2030" h="11351" extrusionOk="0">
                  <a:moveTo>
                    <a:pt x="585" y="1"/>
                  </a:moveTo>
                  <a:lnTo>
                    <a:pt x="0" y="10903"/>
                  </a:lnTo>
                  <a:cubicBezTo>
                    <a:pt x="585" y="10903"/>
                    <a:pt x="1032" y="11041"/>
                    <a:pt x="1445" y="11350"/>
                  </a:cubicBezTo>
                  <a:lnTo>
                    <a:pt x="2029" y="173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6"/>
            <p:cNvSpPr/>
            <p:nvPr/>
          </p:nvSpPr>
          <p:spPr>
            <a:xfrm>
              <a:off x="11619350" y="2274275"/>
              <a:ext cx="479800" cy="479800"/>
            </a:xfrm>
            <a:custGeom>
              <a:avLst/>
              <a:gdLst/>
              <a:ahLst/>
              <a:cxnLst/>
              <a:rect l="l" t="t" r="r" b="b"/>
              <a:pathLst>
                <a:path w="19192" h="19192" extrusionOk="0">
                  <a:moveTo>
                    <a:pt x="9596" y="0"/>
                  </a:moveTo>
                  <a:cubicBezTo>
                    <a:pt x="4300" y="0"/>
                    <a:pt x="1" y="4299"/>
                    <a:pt x="1" y="9596"/>
                  </a:cubicBezTo>
                  <a:cubicBezTo>
                    <a:pt x="1" y="14892"/>
                    <a:pt x="4300" y="19191"/>
                    <a:pt x="9596" y="19191"/>
                  </a:cubicBezTo>
                  <a:cubicBezTo>
                    <a:pt x="14892" y="19191"/>
                    <a:pt x="19191" y="14892"/>
                    <a:pt x="19191" y="9596"/>
                  </a:cubicBezTo>
                  <a:cubicBezTo>
                    <a:pt x="19191" y="4299"/>
                    <a:pt x="14892" y="0"/>
                    <a:pt x="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6"/>
            <p:cNvSpPr/>
            <p:nvPr/>
          </p:nvSpPr>
          <p:spPr>
            <a:xfrm>
              <a:off x="11447400" y="2821975"/>
              <a:ext cx="271700" cy="272575"/>
            </a:xfrm>
            <a:custGeom>
              <a:avLst/>
              <a:gdLst/>
              <a:ahLst/>
              <a:cxnLst/>
              <a:rect l="l" t="t" r="r" b="b"/>
              <a:pathLst>
                <a:path w="10868" h="10903" extrusionOk="0">
                  <a:moveTo>
                    <a:pt x="5434" y="0"/>
                  </a:moveTo>
                  <a:cubicBezTo>
                    <a:pt x="2442" y="0"/>
                    <a:pt x="0" y="2442"/>
                    <a:pt x="0" y="5468"/>
                  </a:cubicBezTo>
                  <a:cubicBezTo>
                    <a:pt x="0" y="8461"/>
                    <a:pt x="2442" y="10902"/>
                    <a:pt x="5434" y="10902"/>
                  </a:cubicBezTo>
                  <a:cubicBezTo>
                    <a:pt x="8461" y="10902"/>
                    <a:pt x="10868" y="8461"/>
                    <a:pt x="10868" y="5468"/>
                  </a:cubicBezTo>
                  <a:cubicBezTo>
                    <a:pt x="10868" y="2442"/>
                    <a:pt x="8461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6"/>
            <p:cNvSpPr/>
            <p:nvPr/>
          </p:nvSpPr>
          <p:spPr>
            <a:xfrm>
              <a:off x="11619350" y="2274275"/>
              <a:ext cx="465175" cy="379200"/>
            </a:xfrm>
            <a:custGeom>
              <a:avLst/>
              <a:gdLst/>
              <a:ahLst/>
              <a:cxnLst/>
              <a:rect l="l" t="t" r="r" b="b"/>
              <a:pathLst>
                <a:path w="18607" h="15168" extrusionOk="0">
                  <a:moveTo>
                    <a:pt x="9596" y="0"/>
                  </a:moveTo>
                  <a:cubicBezTo>
                    <a:pt x="4300" y="0"/>
                    <a:pt x="1" y="4299"/>
                    <a:pt x="1" y="9596"/>
                  </a:cubicBezTo>
                  <a:cubicBezTo>
                    <a:pt x="1" y="11728"/>
                    <a:pt x="551" y="13620"/>
                    <a:pt x="1720" y="15167"/>
                  </a:cubicBezTo>
                  <a:cubicBezTo>
                    <a:pt x="1411" y="14170"/>
                    <a:pt x="1135" y="13035"/>
                    <a:pt x="1135" y="11900"/>
                  </a:cubicBezTo>
                  <a:cubicBezTo>
                    <a:pt x="1135" y="6569"/>
                    <a:pt x="5434" y="2270"/>
                    <a:pt x="10731" y="2270"/>
                  </a:cubicBezTo>
                  <a:cubicBezTo>
                    <a:pt x="14032" y="2270"/>
                    <a:pt x="16887" y="3852"/>
                    <a:pt x="18607" y="6294"/>
                  </a:cubicBezTo>
                  <a:cubicBezTo>
                    <a:pt x="17334" y="2580"/>
                    <a:pt x="13757" y="0"/>
                    <a:pt x="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6"/>
            <p:cNvSpPr/>
            <p:nvPr/>
          </p:nvSpPr>
          <p:spPr>
            <a:xfrm>
              <a:off x="11447400" y="2821975"/>
              <a:ext cx="268275" cy="226150"/>
            </a:xfrm>
            <a:custGeom>
              <a:avLst/>
              <a:gdLst/>
              <a:ahLst/>
              <a:cxnLst/>
              <a:rect l="l" t="t" r="r" b="b"/>
              <a:pathLst>
                <a:path w="10731" h="9046" extrusionOk="0">
                  <a:moveTo>
                    <a:pt x="5434" y="0"/>
                  </a:moveTo>
                  <a:cubicBezTo>
                    <a:pt x="2442" y="0"/>
                    <a:pt x="0" y="2442"/>
                    <a:pt x="0" y="5468"/>
                  </a:cubicBezTo>
                  <a:cubicBezTo>
                    <a:pt x="0" y="6879"/>
                    <a:pt x="550" y="8185"/>
                    <a:pt x="1410" y="9045"/>
                  </a:cubicBezTo>
                  <a:cubicBezTo>
                    <a:pt x="1273" y="8736"/>
                    <a:pt x="1273" y="8323"/>
                    <a:pt x="1273" y="7876"/>
                  </a:cubicBezTo>
                  <a:cubicBezTo>
                    <a:pt x="1273" y="4884"/>
                    <a:pt x="3715" y="2442"/>
                    <a:pt x="6741" y="2442"/>
                  </a:cubicBezTo>
                  <a:cubicBezTo>
                    <a:pt x="8289" y="2442"/>
                    <a:pt x="9733" y="3164"/>
                    <a:pt x="10730" y="4162"/>
                  </a:cubicBezTo>
                  <a:cubicBezTo>
                    <a:pt x="10180" y="1857"/>
                    <a:pt x="8013" y="0"/>
                    <a:pt x="5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6"/>
            <p:cNvSpPr/>
            <p:nvPr/>
          </p:nvSpPr>
          <p:spPr>
            <a:xfrm>
              <a:off x="11669225" y="2324150"/>
              <a:ext cx="429925" cy="429925"/>
            </a:xfrm>
            <a:custGeom>
              <a:avLst/>
              <a:gdLst/>
              <a:ahLst/>
              <a:cxnLst/>
              <a:rect l="l" t="t" r="r" b="b"/>
              <a:pathLst>
                <a:path w="17197" h="17197" extrusionOk="0">
                  <a:moveTo>
                    <a:pt x="13482" y="0"/>
                  </a:moveTo>
                  <a:lnTo>
                    <a:pt x="13482" y="0"/>
                  </a:lnTo>
                  <a:cubicBezTo>
                    <a:pt x="14754" y="1720"/>
                    <a:pt x="15614" y="3715"/>
                    <a:pt x="15614" y="6019"/>
                  </a:cubicBezTo>
                  <a:cubicBezTo>
                    <a:pt x="15614" y="11315"/>
                    <a:pt x="11315" y="15614"/>
                    <a:pt x="6019" y="15614"/>
                  </a:cubicBezTo>
                  <a:cubicBezTo>
                    <a:pt x="3715" y="15614"/>
                    <a:pt x="1582" y="14892"/>
                    <a:pt x="0" y="13482"/>
                  </a:cubicBezTo>
                  <a:lnTo>
                    <a:pt x="0" y="13482"/>
                  </a:lnTo>
                  <a:cubicBezTo>
                    <a:pt x="1720" y="15752"/>
                    <a:pt x="4437" y="17196"/>
                    <a:pt x="7601" y="17196"/>
                  </a:cubicBezTo>
                  <a:cubicBezTo>
                    <a:pt x="12897" y="17196"/>
                    <a:pt x="17196" y="12897"/>
                    <a:pt x="17196" y="7601"/>
                  </a:cubicBezTo>
                  <a:cubicBezTo>
                    <a:pt x="17196" y="4437"/>
                    <a:pt x="15752" y="1720"/>
                    <a:pt x="13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6"/>
            <p:cNvSpPr/>
            <p:nvPr/>
          </p:nvSpPr>
          <p:spPr>
            <a:xfrm>
              <a:off x="11468875" y="2843450"/>
              <a:ext cx="250225" cy="251100"/>
            </a:xfrm>
            <a:custGeom>
              <a:avLst/>
              <a:gdLst/>
              <a:ahLst/>
              <a:cxnLst/>
              <a:rect l="l" t="t" r="r" b="b"/>
              <a:pathLst>
                <a:path w="10009" h="10044" extrusionOk="0">
                  <a:moveTo>
                    <a:pt x="7602" y="1"/>
                  </a:moveTo>
                  <a:lnTo>
                    <a:pt x="7602" y="1"/>
                  </a:lnTo>
                  <a:cubicBezTo>
                    <a:pt x="8152" y="861"/>
                    <a:pt x="8461" y="1858"/>
                    <a:pt x="8461" y="3027"/>
                  </a:cubicBezTo>
                  <a:cubicBezTo>
                    <a:pt x="8461" y="6020"/>
                    <a:pt x="6020" y="8461"/>
                    <a:pt x="2993" y="8461"/>
                  </a:cubicBezTo>
                  <a:cubicBezTo>
                    <a:pt x="1858" y="8461"/>
                    <a:pt x="861" y="8186"/>
                    <a:pt x="1" y="7602"/>
                  </a:cubicBezTo>
                  <a:lnTo>
                    <a:pt x="1" y="7602"/>
                  </a:lnTo>
                  <a:cubicBezTo>
                    <a:pt x="998" y="9046"/>
                    <a:pt x="2718" y="10043"/>
                    <a:pt x="4575" y="10043"/>
                  </a:cubicBezTo>
                  <a:cubicBezTo>
                    <a:pt x="7602" y="10043"/>
                    <a:pt x="10009" y="7602"/>
                    <a:pt x="10009" y="4609"/>
                  </a:cubicBezTo>
                  <a:cubicBezTo>
                    <a:pt x="10009" y="2718"/>
                    <a:pt x="9012" y="998"/>
                    <a:pt x="7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6"/>
            <p:cNvSpPr/>
            <p:nvPr/>
          </p:nvSpPr>
          <p:spPr>
            <a:xfrm>
              <a:off x="11565175" y="2216675"/>
              <a:ext cx="519350" cy="519325"/>
            </a:xfrm>
            <a:custGeom>
              <a:avLst/>
              <a:gdLst/>
              <a:ahLst/>
              <a:cxnLst/>
              <a:rect l="l" t="t" r="r" b="b"/>
              <a:pathLst>
                <a:path w="20774" h="20773" extrusionOk="0">
                  <a:moveTo>
                    <a:pt x="10318" y="1582"/>
                  </a:moveTo>
                  <a:cubicBezTo>
                    <a:pt x="15340" y="1582"/>
                    <a:pt x="19226" y="5434"/>
                    <a:pt x="19226" y="10455"/>
                  </a:cubicBezTo>
                  <a:cubicBezTo>
                    <a:pt x="19226" y="15339"/>
                    <a:pt x="15340" y="19363"/>
                    <a:pt x="10318" y="19363"/>
                  </a:cubicBezTo>
                  <a:cubicBezTo>
                    <a:pt x="5469" y="19363"/>
                    <a:pt x="1445" y="15339"/>
                    <a:pt x="1445" y="10455"/>
                  </a:cubicBezTo>
                  <a:cubicBezTo>
                    <a:pt x="1445" y="5434"/>
                    <a:pt x="5469" y="1582"/>
                    <a:pt x="10318" y="1582"/>
                  </a:cubicBezTo>
                  <a:close/>
                  <a:moveTo>
                    <a:pt x="10318" y="0"/>
                  </a:moveTo>
                  <a:cubicBezTo>
                    <a:pt x="4609" y="0"/>
                    <a:pt x="1" y="4746"/>
                    <a:pt x="1" y="10455"/>
                  </a:cubicBezTo>
                  <a:cubicBezTo>
                    <a:pt x="1" y="16199"/>
                    <a:pt x="4609" y="20773"/>
                    <a:pt x="10318" y="20773"/>
                  </a:cubicBezTo>
                  <a:cubicBezTo>
                    <a:pt x="16062" y="20773"/>
                    <a:pt x="20774" y="16199"/>
                    <a:pt x="20774" y="10455"/>
                  </a:cubicBezTo>
                  <a:cubicBezTo>
                    <a:pt x="20774" y="4746"/>
                    <a:pt x="16062" y="0"/>
                    <a:pt x="10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6"/>
            <p:cNvSpPr/>
            <p:nvPr/>
          </p:nvSpPr>
          <p:spPr>
            <a:xfrm>
              <a:off x="11407850" y="2775525"/>
              <a:ext cx="307825" cy="307850"/>
            </a:xfrm>
            <a:custGeom>
              <a:avLst/>
              <a:gdLst/>
              <a:ahLst/>
              <a:cxnLst/>
              <a:rect l="l" t="t" r="r" b="b"/>
              <a:pathLst>
                <a:path w="12313" h="12314" extrusionOk="0">
                  <a:moveTo>
                    <a:pt x="6156" y="1445"/>
                  </a:moveTo>
                  <a:cubicBezTo>
                    <a:pt x="8736" y="1445"/>
                    <a:pt x="10730" y="3578"/>
                    <a:pt x="10730" y="6157"/>
                  </a:cubicBezTo>
                  <a:cubicBezTo>
                    <a:pt x="10730" y="8737"/>
                    <a:pt x="8736" y="10903"/>
                    <a:pt x="6156" y="10903"/>
                  </a:cubicBezTo>
                  <a:cubicBezTo>
                    <a:pt x="3577" y="10903"/>
                    <a:pt x="1445" y="8737"/>
                    <a:pt x="1445" y="6157"/>
                  </a:cubicBezTo>
                  <a:cubicBezTo>
                    <a:pt x="1445" y="3578"/>
                    <a:pt x="3577" y="1445"/>
                    <a:pt x="6156" y="1445"/>
                  </a:cubicBezTo>
                  <a:close/>
                  <a:moveTo>
                    <a:pt x="6156" y="1"/>
                  </a:moveTo>
                  <a:cubicBezTo>
                    <a:pt x="2717" y="1"/>
                    <a:pt x="0" y="2718"/>
                    <a:pt x="0" y="6157"/>
                  </a:cubicBezTo>
                  <a:cubicBezTo>
                    <a:pt x="0" y="9596"/>
                    <a:pt x="2717" y="12313"/>
                    <a:pt x="6156" y="12313"/>
                  </a:cubicBezTo>
                  <a:cubicBezTo>
                    <a:pt x="9458" y="12313"/>
                    <a:pt x="12312" y="9596"/>
                    <a:pt x="12312" y="6157"/>
                  </a:cubicBezTo>
                  <a:cubicBezTo>
                    <a:pt x="12312" y="2718"/>
                    <a:pt x="9458" y="1"/>
                    <a:pt x="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6"/>
            <p:cNvSpPr/>
            <p:nvPr/>
          </p:nvSpPr>
          <p:spPr>
            <a:xfrm>
              <a:off x="12120600" y="2682675"/>
              <a:ext cx="272600" cy="271725"/>
            </a:xfrm>
            <a:custGeom>
              <a:avLst/>
              <a:gdLst/>
              <a:ahLst/>
              <a:cxnLst/>
              <a:rect l="l" t="t" r="r" b="b"/>
              <a:pathLst>
                <a:path w="10904" h="10869" extrusionOk="0">
                  <a:moveTo>
                    <a:pt x="5435" y="1"/>
                  </a:moveTo>
                  <a:cubicBezTo>
                    <a:pt x="2443" y="1"/>
                    <a:pt x="1" y="2442"/>
                    <a:pt x="1" y="5435"/>
                  </a:cubicBezTo>
                  <a:cubicBezTo>
                    <a:pt x="1" y="8461"/>
                    <a:pt x="2443" y="10868"/>
                    <a:pt x="5435" y="10868"/>
                  </a:cubicBezTo>
                  <a:cubicBezTo>
                    <a:pt x="8461" y="10868"/>
                    <a:pt x="10903" y="8461"/>
                    <a:pt x="10903" y="5435"/>
                  </a:cubicBezTo>
                  <a:cubicBezTo>
                    <a:pt x="10903" y="2442"/>
                    <a:pt x="8461" y="1"/>
                    <a:pt x="5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6"/>
            <p:cNvSpPr/>
            <p:nvPr/>
          </p:nvSpPr>
          <p:spPr>
            <a:xfrm>
              <a:off x="12120600" y="2682675"/>
              <a:ext cx="269150" cy="225300"/>
            </a:xfrm>
            <a:custGeom>
              <a:avLst/>
              <a:gdLst/>
              <a:ahLst/>
              <a:cxnLst/>
              <a:rect l="l" t="t" r="r" b="b"/>
              <a:pathLst>
                <a:path w="10766" h="9012" extrusionOk="0">
                  <a:moveTo>
                    <a:pt x="5435" y="1"/>
                  </a:moveTo>
                  <a:cubicBezTo>
                    <a:pt x="2443" y="1"/>
                    <a:pt x="1" y="2442"/>
                    <a:pt x="1" y="5435"/>
                  </a:cubicBezTo>
                  <a:cubicBezTo>
                    <a:pt x="1" y="6879"/>
                    <a:pt x="586" y="8152"/>
                    <a:pt x="1445" y="9011"/>
                  </a:cubicBezTo>
                  <a:cubicBezTo>
                    <a:pt x="1308" y="8736"/>
                    <a:pt x="1308" y="8289"/>
                    <a:pt x="1308" y="7876"/>
                  </a:cubicBezTo>
                  <a:cubicBezTo>
                    <a:pt x="1308" y="4850"/>
                    <a:pt x="3715" y="2442"/>
                    <a:pt x="6742" y="2442"/>
                  </a:cubicBezTo>
                  <a:cubicBezTo>
                    <a:pt x="8324" y="2442"/>
                    <a:pt x="9734" y="3130"/>
                    <a:pt x="10766" y="4162"/>
                  </a:cubicBezTo>
                  <a:cubicBezTo>
                    <a:pt x="10181" y="1858"/>
                    <a:pt x="8014" y="1"/>
                    <a:pt x="5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6"/>
            <p:cNvSpPr/>
            <p:nvPr/>
          </p:nvSpPr>
          <p:spPr>
            <a:xfrm>
              <a:off x="12142100" y="2704175"/>
              <a:ext cx="251100" cy="250225"/>
            </a:xfrm>
            <a:custGeom>
              <a:avLst/>
              <a:gdLst/>
              <a:ahLst/>
              <a:cxnLst/>
              <a:rect l="l" t="t" r="r" b="b"/>
              <a:pathLst>
                <a:path w="10044" h="10009" extrusionOk="0">
                  <a:moveTo>
                    <a:pt x="7601" y="0"/>
                  </a:moveTo>
                  <a:cubicBezTo>
                    <a:pt x="8186" y="860"/>
                    <a:pt x="8461" y="1858"/>
                    <a:pt x="8461" y="2993"/>
                  </a:cubicBezTo>
                  <a:cubicBezTo>
                    <a:pt x="8461" y="6019"/>
                    <a:pt x="6019" y="8461"/>
                    <a:pt x="3027" y="8461"/>
                  </a:cubicBezTo>
                  <a:cubicBezTo>
                    <a:pt x="1858" y="8461"/>
                    <a:pt x="861" y="8151"/>
                    <a:pt x="1" y="7601"/>
                  </a:cubicBezTo>
                  <a:lnTo>
                    <a:pt x="1" y="7601"/>
                  </a:lnTo>
                  <a:cubicBezTo>
                    <a:pt x="998" y="9011"/>
                    <a:pt x="2718" y="10008"/>
                    <a:pt x="4575" y="10008"/>
                  </a:cubicBezTo>
                  <a:cubicBezTo>
                    <a:pt x="7601" y="10008"/>
                    <a:pt x="10043" y="7601"/>
                    <a:pt x="10043" y="4575"/>
                  </a:cubicBezTo>
                  <a:cubicBezTo>
                    <a:pt x="10043" y="2717"/>
                    <a:pt x="9046" y="998"/>
                    <a:pt x="7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6"/>
            <p:cNvSpPr/>
            <p:nvPr/>
          </p:nvSpPr>
          <p:spPr>
            <a:xfrm>
              <a:off x="12077625" y="2636250"/>
              <a:ext cx="312125" cy="307825"/>
            </a:xfrm>
            <a:custGeom>
              <a:avLst/>
              <a:gdLst/>
              <a:ahLst/>
              <a:cxnLst/>
              <a:rect l="l" t="t" r="r" b="b"/>
              <a:pathLst>
                <a:path w="12485" h="12313" extrusionOk="0">
                  <a:moveTo>
                    <a:pt x="6294" y="1411"/>
                  </a:moveTo>
                  <a:cubicBezTo>
                    <a:pt x="8873" y="1411"/>
                    <a:pt x="10903" y="3577"/>
                    <a:pt x="10903" y="6157"/>
                  </a:cubicBezTo>
                  <a:cubicBezTo>
                    <a:pt x="10903" y="8736"/>
                    <a:pt x="8873" y="10868"/>
                    <a:pt x="6294" y="10868"/>
                  </a:cubicBezTo>
                  <a:cubicBezTo>
                    <a:pt x="3715" y="10868"/>
                    <a:pt x="1582" y="8736"/>
                    <a:pt x="1582" y="6157"/>
                  </a:cubicBezTo>
                  <a:cubicBezTo>
                    <a:pt x="1582" y="3577"/>
                    <a:pt x="3715" y="1411"/>
                    <a:pt x="6294" y="1411"/>
                  </a:cubicBezTo>
                  <a:close/>
                  <a:moveTo>
                    <a:pt x="6294" y="0"/>
                  </a:moveTo>
                  <a:cubicBezTo>
                    <a:pt x="2855" y="0"/>
                    <a:pt x="0" y="2717"/>
                    <a:pt x="0" y="6157"/>
                  </a:cubicBezTo>
                  <a:cubicBezTo>
                    <a:pt x="0" y="9596"/>
                    <a:pt x="2855" y="12313"/>
                    <a:pt x="6294" y="12313"/>
                  </a:cubicBezTo>
                  <a:cubicBezTo>
                    <a:pt x="9596" y="12313"/>
                    <a:pt x="12485" y="9596"/>
                    <a:pt x="12485" y="6157"/>
                  </a:cubicBezTo>
                  <a:cubicBezTo>
                    <a:pt x="12485" y="2717"/>
                    <a:pt x="9596" y="0"/>
                    <a:pt x="62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6"/>
            <p:cNvSpPr/>
            <p:nvPr/>
          </p:nvSpPr>
          <p:spPr>
            <a:xfrm>
              <a:off x="11189450" y="2431625"/>
              <a:ext cx="271725" cy="272575"/>
            </a:xfrm>
            <a:custGeom>
              <a:avLst/>
              <a:gdLst/>
              <a:ahLst/>
              <a:cxnLst/>
              <a:rect l="l" t="t" r="r" b="b"/>
              <a:pathLst>
                <a:path w="10869" h="10903" extrusionOk="0">
                  <a:moveTo>
                    <a:pt x="5435" y="0"/>
                  </a:moveTo>
                  <a:cubicBezTo>
                    <a:pt x="2442" y="0"/>
                    <a:pt x="1" y="2442"/>
                    <a:pt x="1" y="5434"/>
                  </a:cubicBezTo>
                  <a:cubicBezTo>
                    <a:pt x="1" y="8461"/>
                    <a:pt x="2442" y="10902"/>
                    <a:pt x="5435" y="10902"/>
                  </a:cubicBezTo>
                  <a:cubicBezTo>
                    <a:pt x="8461" y="10902"/>
                    <a:pt x="10868" y="8461"/>
                    <a:pt x="10868" y="5434"/>
                  </a:cubicBezTo>
                  <a:cubicBezTo>
                    <a:pt x="10868" y="2442"/>
                    <a:pt x="8461" y="0"/>
                    <a:pt x="5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6"/>
            <p:cNvSpPr/>
            <p:nvPr/>
          </p:nvSpPr>
          <p:spPr>
            <a:xfrm>
              <a:off x="11189450" y="2431625"/>
              <a:ext cx="268275" cy="226150"/>
            </a:xfrm>
            <a:custGeom>
              <a:avLst/>
              <a:gdLst/>
              <a:ahLst/>
              <a:cxnLst/>
              <a:rect l="l" t="t" r="r" b="b"/>
              <a:pathLst>
                <a:path w="10731" h="9046" extrusionOk="0">
                  <a:moveTo>
                    <a:pt x="5435" y="0"/>
                  </a:moveTo>
                  <a:cubicBezTo>
                    <a:pt x="2442" y="0"/>
                    <a:pt x="1" y="2442"/>
                    <a:pt x="1" y="5434"/>
                  </a:cubicBezTo>
                  <a:cubicBezTo>
                    <a:pt x="1" y="6879"/>
                    <a:pt x="413" y="8185"/>
                    <a:pt x="1273" y="9045"/>
                  </a:cubicBezTo>
                  <a:cubicBezTo>
                    <a:pt x="1273" y="8598"/>
                    <a:pt x="1136" y="8185"/>
                    <a:pt x="1136" y="7738"/>
                  </a:cubicBezTo>
                  <a:cubicBezTo>
                    <a:pt x="1136" y="4746"/>
                    <a:pt x="3577" y="2304"/>
                    <a:pt x="6569" y="2304"/>
                  </a:cubicBezTo>
                  <a:cubicBezTo>
                    <a:pt x="8289" y="2304"/>
                    <a:pt x="9734" y="3027"/>
                    <a:pt x="10731" y="4162"/>
                  </a:cubicBezTo>
                  <a:cubicBezTo>
                    <a:pt x="10181" y="1720"/>
                    <a:pt x="8014" y="0"/>
                    <a:pt x="5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6"/>
            <p:cNvSpPr/>
            <p:nvPr/>
          </p:nvSpPr>
          <p:spPr>
            <a:xfrm>
              <a:off x="11210950" y="2453100"/>
              <a:ext cx="250225" cy="251100"/>
            </a:xfrm>
            <a:custGeom>
              <a:avLst/>
              <a:gdLst/>
              <a:ahLst/>
              <a:cxnLst/>
              <a:rect l="l" t="t" r="r" b="b"/>
              <a:pathLst>
                <a:path w="10009" h="10044" extrusionOk="0">
                  <a:moveTo>
                    <a:pt x="7429" y="1"/>
                  </a:moveTo>
                  <a:lnTo>
                    <a:pt x="7429" y="1"/>
                  </a:lnTo>
                  <a:cubicBezTo>
                    <a:pt x="8014" y="861"/>
                    <a:pt x="8289" y="1858"/>
                    <a:pt x="8289" y="3027"/>
                  </a:cubicBezTo>
                  <a:cubicBezTo>
                    <a:pt x="8289" y="6020"/>
                    <a:pt x="5881" y="8461"/>
                    <a:pt x="2993" y="8461"/>
                  </a:cubicBezTo>
                  <a:cubicBezTo>
                    <a:pt x="1858" y="8461"/>
                    <a:pt x="860" y="8186"/>
                    <a:pt x="0" y="7602"/>
                  </a:cubicBezTo>
                  <a:lnTo>
                    <a:pt x="0" y="7602"/>
                  </a:lnTo>
                  <a:cubicBezTo>
                    <a:pt x="998" y="9046"/>
                    <a:pt x="2580" y="10043"/>
                    <a:pt x="4575" y="10043"/>
                  </a:cubicBezTo>
                  <a:cubicBezTo>
                    <a:pt x="7601" y="10043"/>
                    <a:pt x="10008" y="7602"/>
                    <a:pt x="10008" y="4575"/>
                  </a:cubicBezTo>
                  <a:cubicBezTo>
                    <a:pt x="10008" y="2718"/>
                    <a:pt x="9011" y="998"/>
                    <a:pt x="7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6"/>
            <p:cNvSpPr/>
            <p:nvPr/>
          </p:nvSpPr>
          <p:spPr>
            <a:xfrm>
              <a:off x="11146475" y="2385200"/>
              <a:ext cx="307825" cy="307825"/>
            </a:xfrm>
            <a:custGeom>
              <a:avLst/>
              <a:gdLst/>
              <a:ahLst/>
              <a:cxnLst/>
              <a:rect l="l" t="t" r="r" b="b"/>
              <a:pathLst>
                <a:path w="12313" h="12313" extrusionOk="0">
                  <a:moveTo>
                    <a:pt x="6156" y="1444"/>
                  </a:moveTo>
                  <a:cubicBezTo>
                    <a:pt x="8736" y="1444"/>
                    <a:pt x="10868" y="3577"/>
                    <a:pt x="10868" y="6156"/>
                  </a:cubicBezTo>
                  <a:cubicBezTo>
                    <a:pt x="10868" y="8736"/>
                    <a:pt x="8736" y="10902"/>
                    <a:pt x="6156" y="10902"/>
                  </a:cubicBezTo>
                  <a:cubicBezTo>
                    <a:pt x="3577" y="10902"/>
                    <a:pt x="1410" y="8736"/>
                    <a:pt x="1410" y="6156"/>
                  </a:cubicBezTo>
                  <a:cubicBezTo>
                    <a:pt x="1410" y="3577"/>
                    <a:pt x="3577" y="1444"/>
                    <a:pt x="6156" y="1444"/>
                  </a:cubicBezTo>
                  <a:close/>
                  <a:moveTo>
                    <a:pt x="6156" y="0"/>
                  </a:moveTo>
                  <a:cubicBezTo>
                    <a:pt x="2717" y="0"/>
                    <a:pt x="0" y="2717"/>
                    <a:pt x="0" y="6156"/>
                  </a:cubicBezTo>
                  <a:cubicBezTo>
                    <a:pt x="0" y="9595"/>
                    <a:pt x="2717" y="12312"/>
                    <a:pt x="6156" y="12312"/>
                  </a:cubicBezTo>
                  <a:cubicBezTo>
                    <a:pt x="9595" y="12312"/>
                    <a:pt x="12312" y="9595"/>
                    <a:pt x="12312" y="6156"/>
                  </a:cubicBezTo>
                  <a:cubicBezTo>
                    <a:pt x="12312" y="2717"/>
                    <a:pt x="9595" y="0"/>
                    <a:pt x="6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6"/>
            <p:cNvSpPr/>
            <p:nvPr/>
          </p:nvSpPr>
          <p:spPr>
            <a:xfrm>
              <a:off x="11723375" y="1858125"/>
              <a:ext cx="271725" cy="272600"/>
            </a:xfrm>
            <a:custGeom>
              <a:avLst/>
              <a:gdLst/>
              <a:ahLst/>
              <a:cxnLst/>
              <a:rect l="l" t="t" r="r" b="b"/>
              <a:pathLst>
                <a:path w="10869" h="10904" extrusionOk="0">
                  <a:moveTo>
                    <a:pt x="5435" y="1"/>
                  </a:moveTo>
                  <a:cubicBezTo>
                    <a:pt x="2408" y="1"/>
                    <a:pt x="1" y="2443"/>
                    <a:pt x="1" y="5469"/>
                  </a:cubicBezTo>
                  <a:cubicBezTo>
                    <a:pt x="1" y="8461"/>
                    <a:pt x="2408" y="10903"/>
                    <a:pt x="5435" y="10903"/>
                  </a:cubicBezTo>
                  <a:cubicBezTo>
                    <a:pt x="8427" y="10903"/>
                    <a:pt x="10869" y="8461"/>
                    <a:pt x="10869" y="5469"/>
                  </a:cubicBezTo>
                  <a:cubicBezTo>
                    <a:pt x="10869" y="2443"/>
                    <a:pt x="8427" y="1"/>
                    <a:pt x="5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6"/>
            <p:cNvSpPr/>
            <p:nvPr/>
          </p:nvSpPr>
          <p:spPr>
            <a:xfrm>
              <a:off x="11723375" y="1858125"/>
              <a:ext cx="268300" cy="229600"/>
            </a:xfrm>
            <a:custGeom>
              <a:avLst/>
              <a:gdLst/>
              <a:ahLst/>
              <a:cxnLst/>
              <a:rect l="l" t="t" r="r" b="b"/>
              <a:pathLst>
                <a:path w="10732" h="9184" extrusionOk="0">
                  <a:moveTo>
                    <a:pt x="5435" y="1"/>
                  </a:moveTo>
                  <a:cubicBezTo>
                    <a:pt x="2408" y="1"/>
                    <a:pt x="1" y="2443"/>
                    <a:pt x="1" y="5469"/>
                  </a:cubicBezTo>
                  <a:cubicBezTo>
                    <a:pt x="1" y="6879"/>
                    <a:pt x="551" y="8186"/>
                    <a:pt x="1411" y="9183"/>
                  </a:cubicBezTo>
                  <a:cubicBezTo>
                    <a:pt x="1273" y="8771"/>
                    <a:pt x="1273" y="8324"/>
                    <a:pt x="1273" y="7911"/>
                  </a:cubicBezTo>
                  <a:cubicBezTo>
                    <a:pt x="1273" y="4884"/>
                    <a:pt x="3715" y="2443"/>
                    <a:pt x="6707" y="2443"/>
                  </a:cubicBezTo>
                  <a:cubicBezTo>
                    <a:pt x="8289" y="2443"/>
                    <a:pt x="9734" y="3165"/>
                    <a:pt x="10731" y="4162"/>
                  </a:cubicBezTo>
                  <a:cubicBezTo>
                    <a:pt x="10147" y="1892"/>
                    <a:pt x="8014" y="1"/>
                    <a:pt x="5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6"/>
            <p:cNvSpPr/>
            <p:nvPr/>
          </p:nvSpPr>
          <p:spPr>
            <a:xfrm>
              <a:off x="11744875" y="1879625"/>
              <a:ext cx="250225" cy="251100"/>
            </a:xfrm>
            <a:custGeom>
              <a:avLst/>
              <a:gdLst/>
              <a:ahLst/>
              <a:cxnLst/>
              <a:rect l="l" t="t" r="r" b="b"/>
              <a:pathLst>
                <a:path w="10009" h="10044" extrusionOk="0">
                  <a:moveTo>
                    <a:pt x="7567" y="1"/>
                  </a:moveTo>
                  <a:lnTo>
                    <a:pt x="7567" y="1"/>
                  </a:lnTo>
                  <a:cubicBezTo>
                    <a:pt x="8152" y="860"/>
                    <a:pt x="8427" y="1892"/>
                    <a:pt x="8427" y="3027"/>
                  </a:cubicBezTo>
                  <a:cubicBezTo>
                    <a:pt x="8427" y="6019"/>
                    <a:pt x="6019" y="8461"/>
                    <a:pt x="2993" y="8461"/>
                  </a:cubicBezTo>
                  <a:cubicBezTo>
                    <a:pt x="1858" y="8461"/>
                    <a:pt x="861" y="8186"/>
                    <a:pt x="1" y="7601"/>
                  </a:cubicBezTo>
                  <a:lnTo>
                    <a:pt x="1" y="7601"/>
                  </a:lnTo>
                  <a:cubicBezTo>
                    <a:pt x="998" y="9046"/>
                    <a:pt x="2718" y="10043"/>
                    <a:pt x="4575" y="10043"/>
                  </a:cubicBezTo>
                  <a:cubicBezTo>
                    <a:pt x="7567" y="10043"/>
                    <a:pt x="10009" y="7601"/>
                    <a:pt x="10009" y="4609"/>
                  </a:cubicBezTo>
                  <a:cubicBezTo>
                    <a:pt x="10009" y="2752"/>
                    <a:pt x="9011" y="1032"/>
                    <a:pt x="7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6"/>
            <p:cNvSpPr/>
            <p:nvPr/>
          </p:nvSpPr>
          <p:spPr>
            <a:xfrm>
              <a:off x="11683825" y="1811700"/>
              <a:ext cx="307850" cy="308700"/>
            </a:xfrm>
            <a:custGeom>
              <a:avLst/>
              <a:gdLst/>
              <a:ahLst/>
              <a:cxnLst/>
              <a:rect l="l" t="t" r="r" b="b"/>
              <a:pathLst>
                <a:path w="12314" h="12348" extrusionOk="0">
                  <a:moveTo>
                    <a:pt x="6157" y="1445"/>
                  </a:moveTo>
                  <a:cubicBezTo>
                    <a:pt x="8736" y="1445"/>
                    <a:pt x="10731" y="3577"/>
                    <a:pt x="10731" y="6157"/>
                  </a:cubicBezTo>
                  <a:cubicBezTo>
                    <a:pt x="10731" y="8736"/>
                    <a:pt x="8736" y="10903"/>
                    <a:pt x="6157" y="10903"/>
                  </a:cubicBezTo>
                  <a:cubicBezTo>
                    <a:pt x="3578" y="10903"/>
                    <a:pt x="1411" y="8736"/>
                    <a:pt x="1411" y="6157"/>
                  </a:cubicBezTo>
                  <a:cubicBezTo>
                    <a:pt x="1411" y="3577"/>
                    <a:pt x="3578" y="1445"/>
                    <a:pt x="6157" y="1445"/>
                  </a:cubicBezTo>
                  <a:close/>
                  <a:moveTo>
                    <a:pt x="6157" y="1"/>
                  </a:moveTo>
                  <a:cubicBezTo>
                    <a:pt x="2718" y="1"/>
                    <a:pt x="1" y="2718"/>
                    <a:pt x="1" y="6157"/>
                  </a:cubicBezTo>
                  <a:cubicBezTo>
                    <a:pt x="1" y="9596"/>
                    <a:pt x="2718" y="12347"/>
                    <a:pt x="6157" y="12347"/>
                  </a:cubicBezTo>
                  <a:cubicBezTo>
                    <a:pt x="9459" y="12347"/>
                    <a:pt x="12313" y="9596"/>
                    <a:pt x="12313" y="6157"/>
                  </a:cubicBezTo>
                  <a:cubicBezTo>
                    <a:pt x="12313" y="2718"/>
                    <a:pt x="9459" y="1"/>
                    <a:pt x="6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6" name="Google Shape;2786;p56"/>
          <p:cNvGrpSpPr/>
          <p:nvPr/>
        </p:nvGrpSpPr>
        <p:grpSpPr>
          <a:xfrm>
            <a:off x="3877994" y="2436800"/>
            <a:ext cx="1196000" cy="917425"/>
            <a:chOff x="11210950" y="221075"/>
            <a:chExt cx="1196000" cy="917425"/>
          </a:xfrm>
        </p:grpSpPr>
        <p:sp>
          <p:nvSpPr>
            <p:cNvPr id="2787" name="Google Shape;2787;p56"/>
            <p:cNvSpPr/>
            <p:nvPr/>
          </p:nvSpPr>
          <p:spPr>
            <a:xfrm>
              <a:off x="11282300" y="221075"/>
              <a:ext cx="952700" cy="874450"/>
            </a:xfrm>
            <a:custGeom>
              <a:avLst/>
              <a:gdLst/>
              <a:ahLst/>
              <a:cxnLst/>
              <a:rect l="l" t="t" r="r" b="b"/>
              <a:pathLst>
                <a:path w="38108" h="34978" extrusionOk="0">
                  <a:moveTo>
                    <a:pt x="31813" y="1"/>
                  </a:moveTo>
                  <a:cubicBezTo>
                    <a:pt x="26517" y="1"/>
                    <a:pt x="19364" y="3440"/>
                    <a:pt x="13173" y="9046"/>
                  </a:cubicBezTo>
                  <a:cubicBezTo>
                    <a:pt x="3887" y="17644"/>
                    <a:pt x="1" y="28099"/>
                    <a:pt x="4300" y="32810"/>
                  </a:cubicBezTo>
                  <a:cubicBezTo>
                    <a:pt x="5607" y="34255"/>
                    <a:pt x="7602" y="34977"/>
                    <a:pt x="10043" y="34977"/>
                  </a:cubicBezTo>
                  <a:cubicBezTo>
                    <a:pt x="15477" y="34977"/>
                    <a:pt x="22493" y="31538"/>
                    <a:pt x="28649" y="25794"/>
                  </a:cubicBezTo>
                  <a:cubicBezTo>
                    <a:pt x="33120" y="21633"/>
                    <a:pt x="36388" y="17197"/>
                    <a:pt x="38107" y="13035"/>
                  </a:cubicBezTo>
                  <a:cubicBezTo>
                    <a:pt x="37557" y="13035"/>
                    <a:pt x="36972" y="12898"/>
                    <a:pt x="36559" y="12760"/>
                  </a:cubicBezTo>
                  <a:cubicBezTo>
                    <a:pt x="34840" y="16646"/>
                    <a:pt x="31813" y="20945"/>
                    <a:pt x="27652" y="24797"/>
                  </a:cubicBezTo>
                  <a:cubicBezTo>
                    <a:pt x="21771" y="30093"/>
                    <a:pt x="15065" y="33533"/>
                    <a:pt x="10043" y="33533"/>
                  </a:cubicBezTo>
                  <a:cubicBezTo>
                    <a:pt x="8014" y="33533"/>
                    <a:pt x="6467" y="32982"/>
                    <a:pt x="5435" y="31813"/>
                  </a:cubicBezTo>
                  <a:cubicBezTo>
                    <a:pt x="1721" y="27824"/>
                    <a:pt x="5882" y="17919"/>
                    <a:pt x="14205" y="10181"/>
                  </a:cubicBezTo>
                  <a:cubicBezTo>
                    <a:pt x="20051" y="4747"/>
                    <a:pt x="26792" y="1445"/>
                    <a:pt x="31813" y="1445"/>
                  </a:cubicBezTo>
                  <a:cubicBezTo>
                    <a:pt x="33533" y="1445"/>
                    <a:pt x="34840" y="1720"/>
                    <a:pt x="35837" y="2580"/>
                  </a:cubicBezTo>
                  <a:cubicBezTo>
                    <a:pt x="36250" y="2305"/>
                    <a:pt x="36835" y="2167"/>
                    <a:pt x="37557" y="2030"/>
                  </a:cubicBezTo>
                  <a:cubicBezTo>
                    <a:pt x="36112" y="723"/>
                    <a:pt x="34255" y="1"/>
                    <a:pt x="3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6"/>
            <p:cNvSpPr/>
            <p:nvPr/>
          </p:nvSpPr>
          <p:spPr>
            <a:xfrm>
              <a:off x="11379475" y="540050"/>
              <a:ext cx="314700" cy="376625"/>
            </a:xfrm>
            <a:custGeom>
              <a:avLst/>
              <a:gdLst/>
              <a:ahLst/>
              <a:cxnLst/>
              <a:rect l="l" t="t" r="r" b="b"/>
              <a:pathLst>
                <a:path w="12588" h="15065" extrusionOk="0">
                  <a:moveTo>
                    <a:pt x="1548" y="1"/>
                  </a:moveTo>
                  <a:cubicBezTo>
                    <a:pt x="1135" y="276"/>
                    <a:pt x="551" y="448"/>
                    <a:pt x="0" y="448"/>
                  </a:cubicBezTo>
                  <a:cubicBezTo>
                    <a:pt x="1720" y="4438"/>
                    <a:pt x="4987" y="9046"/>
                    <a:pt x="9286" y="13035"/>
                  </a:cubicBezTo>
                  <a:cubicBezTo>
                    <a:pt x="10146" y="13758"/>
                    <a:pt x="10868" y="14480"/>
                    <a:pt x="11728" y="15065"/>
                  </a:cubicBezTo>
                  <a:cubicBezTo>
                    <a:pt x="11865" y="14618"/>
                    <a:pt x="12175" y="14205"/>
                    <a:pt x="12588" y="13895"/>
                  </a:cubicBezTo>
                  <a:cubicBezTo>
                    <a:pt x="11728" y="13173"/>
                    <a:pt x="11006" y="12623"/>
                    <a:pt x="10318" y="12038"/>
                  </a:cubicBezTo>
                  <a:cubicBezTo>
                    <a:pt x="6294" y="8186"/>
                    <a:pt x="3130" y="3887"/>
                    <a:pt x="1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6"/>
            <p:cNvSpPr/>
            <p:nvPr/>
          </p:nvSpPr>
          <p:spPr>
            <a:xfrm>
              <a:off x="11389775" y="221075"/>
              <a:ext cx="942375" cy="874450"/>
            </a:xfrm>
            <a:custGeom>
              <a:avLst/>
              <a:gdLst/>
              <a:ahLst/>
              <a:cxnLst/>
              <a:rect l="l" t="t" r="r" b="b"/>
              <a:pathLst>
                <a:path w="37695" h="34978" extrusionOk="0">
                  <a:moveTo>
                    <a:pt x="5744" y="1"/>
                  </a:moveTo>
                  <a:cubicBezTo>
                    <a:pt x="3303" y="1"/>
                    <a:pt x="1308" y="723"/>
                    <a:pt x="1" y="2167"/>
                  </a:cubicBezTo>
                  <a:cubicBezTo>
                    <a:pt x="586" y="2305"/>
                    <a:pt x="998" y="2442"/>
                    <a:pt x="1583" y="2718"/>
                  </a:cubicBezTo>
                  <a:cubicBezTo>
                    <a:pt x="2580" y="1858"/>
                    <a:pt x="4025" y="1445"/>
                    <a:pt x="5744" y="1445"/>
                  </a:cubicBezTo>
                  <a:cubicBezTo>
                    <a:pt x="10766" y="1445"/>
                    <a:pt x="17472" y="4747"/>
                    <a:pt x="23353" y="10181"/>
                  </a:cubicBezTo>
                  <a:cubicBezTo>
                    <a:pt x="31813" y="17919"/>
                    <a:pt x="35837" y="27824"/>
                    <a:pt x="32260" y="31813"/>
                  </a:cubicBezTo>
                  <a:cubicBezTo>
                    <a:pt x="31229" y="32982"/>
                    <a:pt x="29681" y="33533"/>
                    <a:pt x="27514" y="33533"/>
                  </a:cubicBezTo>
                  <a:cubicBezTo>
                    <a:pt x="25795" y="33533"/>
                    <a:pt x="23800" y="33120"/>
                    <a:pt x="21633" y="32260"/>
                  </a:cubicBezTo>
                  <a:cubicBezTo>
                    <a:pt x="21358" y="32673"/>
                    <a:pt x="21221" y="33120"/>
                    <a:pt x="20774" y="33533"/>
                  </a:cubicBezTo>
                  <a:cubicBezTo>
                    <a:pt x="23215" y="34530"/>
                    <a:pt x="25520" y="34977"/>
                    <a:pt x="27514" y="34977"/>
                  </a:cubicBezTo>
                  <a:cubicBezTo>
                    <a:pt x="29956" y="34977"/>
                    <a:pt x="31951" y="34255"/>
                    <a:pt x="33258" y="32810"/>
                  </a:cubicBezTo>
                  <a:cubicBezTo>
                    <a:pt x="37694" y="28099"/>
                    <a:pt x="33671" y="17644"/>
                    <a:pt x="24350" y="9046"/>
                  </a:cubicBezTo>
                  <a:cubicBezTo>
                    <a:pt x="18194" y="3440"/>
                    <a:pt x="11178" y="1"/>
                    <a:pt x="57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6"/>
            <p:cNvSpPr/>
            <p:nvPr/>
          </p:nvSpPr>
          <p:spPr>
            <a:xfrm>
              <a:off x="11676100" y="865925"/>
              <a:ext cx="272575" cy="272575"/>
            </a:xfrm>
            <a:custGeom>
              <a:avLst/>
              <a:gdLst/>
              <a:ahLst/>
              <a:cxnLst/>
              <a:rect l="l" t="t" r="r" b="b"/>
              <a:pathLst>
                <a:path w="10903" h="10903" extrusionOk="0">
                  <a:moveTo>
                    <a:pt x="5469" y="0"/>
                  </a:moveTo>
                  <a:cubicBezTo>
                    <a:pt x="2442" y="0"/>
                    <a:pt x="0" y="2442"/>
                    <a:pt x="0" y="5469"/>
                  </a:cubicBezTo>
                  <a:cubicBezTo>
                    <a:pt x="0" y="8461"/>
                    <a:pt x="2442" y="10903"/>
                    <a:pt x="5469" y="10903"/>
                  </a:cubicBezTo>
                  <a:cubicBezTo>
                    <a:pt x="8461" y="10903"/>
                    <a:pt x="10903" y="8461"/>
                    <a:pt x="10903" y="5469"/>
                  </a:cubicBezTo>
                  <a:cubicBezTo>
                    <a:pt x="10903" y="2442"/>
                    <a:pt x="8461" y="0"/>
                    <a:pt x="5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6"/>
            <p:cNvSpPr/>
            <p:nvPr/>
          </p:nvSpPr>
          <p:spPr>
            <a:xfrm>
              <a:off x="11676100" y="865925"/>
              <a:ext cx="269150" cy="226150"/>
            </a:xfrm>
            <a:custGeom>
              <a:avLst/>
              <a:gdLst/>
              <a:ahLst/>
              <a:cxnLst/>
              <a:rect l="l" t="t" r="r" b="b"/>
              <a:pathLst>
                <a:path w="10766" h="9046" extrusionOk="0">
                  <a:moveTo>
                    <a:pt x="5469" y="0"/>
                  </a:moveTo>
                  <a:cubicBezTo>
                    <a:pt x="2442" y="0"/>
                    <a:pt x="0" y="2442"/>
                    <a:pt x="0" y="5469"/>
                  </a:cubicBezTo>
                  <a:cubicBezTo>
                    <a:pt x="0" y="6741"/>
                    <a:pt x="585" y="8048"/>
                    <a:pt x="1445" y="9046"/>
                  </a:cubicBezTo>
                  <a:cubicBezTo>
                    <a:pt x="1307" y="8598"/>
                    <a:pt x="1307" y="8186"/>
                    <a:pt x="1307" y="7739"/>
                  </a:cubicBezTo>
                  <a:cubicBezTo>
                    <a:pt x="1307" y="4747"/>
                    <a:pt x="3749" y="2305"/>
                    <a:pt x="6741" y="2305"/>
                  </a:cubicBezTo>
                  <a:cubicBezTo>
                    <a:pt x="8323" y="2305"/>
                    <a:pt x="9768" y="3027"/>
                    <a:pt x="10765" y="4162"/>
                  </a:cubicBezTo>
                  <a:cubicBezTo>
                    <a:pt x="10180" y="1720"/>
                    <a:pt x="8048" y="0"/>
                    <a:pt x="546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6"/>
            <p:cNvSpPr/>
            <p:nvPr/>
          </p:nvSpPr>
          <p:spPr>
            <a:xfrm>
              <a:off x="11697600" y="887425"/>
              <a:ext cx="251075" cy="251075"/>
            </a:xfrm>
            <a:custGeom>
              <a:avLst/>
              <a:gdLst/>
              <a:ahLst/>
              <a:cxnLst/>
              <a:rect l="l" t="t" r="r" b="b"/>
              <a:pathLst>
                <a:path w="10043" h="10043" extrusionOk="0">
                  <a:moveTo>
                    <a:pt x="7601" y="0"/>
                  </a:moveTo>
                  <a:lnTo>
                    <a:pt x="7601" y="0"/>
                  </a:lnTo>
                  <a:cubicBezTo>
                    <a:pt x="8185" y="860"/>
                    <a:pt x="8461" y="1857"/>
                    <a:pt x="8461" y="3027"/>
                  </a:cubicBezTo>
                  <a:cubicBezTo>
                    <a:pt x="8461" y="6019"/>
                    <a:pt x="6019" y="8323"/>
                    <a:pt x="3027" y="8323"/>
                  </a:cubicBezTo>
                  <a:cubicBezTo>
                    <a:pt x="1892" y="8323"/>
                    <a:pt x="860" y="8048"/>
                    <a:pt x="0" y="7463"/>
                  </a:cubicBezTo>
                  <a:lnTo>
                    <a:pt x="0" y="7463"/>
                  </a:lnTo>
                  <a:cubicBezTo>
                    <a:pt x="1032" y="9045"/>
                    <a:pt x="2752" y="10043"/>
                    <a:pt x="4609" y="10043"/>
                  </a:cubicBezTo>
                  <a:cubicBezTo>
                    <a:pt x="7601" y="10043"/>
                    <a:pt x="10043" y="7601"/>
                    <a:pt x="10043" y="4609"/>
                  </a:cubicBezTo>
                  <a:cubicBezTo>
                    <a:pt x="10043" y="2580"/>
                    <a:pt x="9045" y="998"/>
                    <a:pt x="7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6"/>
            <p:cNvSpPr/>
            <p:nvPr/>
          </p:nvSpPr>
          <p:spPr>
            <a:xfrm>
              <a:off x="11637400" y="816050"/>
              <a:ext cx="307850" cy="311275"/>
            </a:xfrm>
            <a:custGeom>
              <a:avLst/>
              <a:gdLst/>
              <a:ahLst/>
              <a:cxnLst/>
              <a:rect l="l" t="t" r="r" b="b"/>
              <a:pathLst>
                <a:path w="12314" h="12451" extrusionOk="0">
                  <a:moveTo>
                    <a:pt x="6157" y="1583"/>
                  </a:moveTo>
                  <a:cubicBezTo>
                    <a:pt x="8736" y="1583"/>
                    <a:pt x="10731" y="3715"/>
                    <a:pt x="10731" y="6294"/>
                  </a:cubicBezTo>
                  <a:cubicBezTo>
                    <a:pt x="10731" y="8874"/>
                    <a:pt x="8736" y="10903"/>
                    <a:pt x="6157" y="10903"/>
                  </a:cubicBezTo>
                  <a:cubicBezTo>
                    <a:pt x="3578" y="10903"/>
                    <a:pt x="1411" y="8874"/>
                    <a:pt x="1411" y="6294"/>
                  </a:cubicBezTo>
                  <a:cubicBezTo>
                    <a:pt x="1411" y="3715"/>
                    <a:pt x="3578" y="1583"/>
                    <a:pt x="6157" y="1583"/>
                  </a:cubicBezTo>
                  <a:close/>
                  <a:moveTo>
                    <a:pt x="6157" y="1"/>
                  </a:moveTo>
                  <a:cubicBezTo>
                    <a:pt x="2718" y="1"/>
                    <a:pt x="1" y="2855"/>
                    <a:pt x="1" y="6294"/>
                  </a:cubicBezTo>
                  <a:cubicBezTo>
                    <a:pt x="1" y="9596"/>
                    <a:pt x="2718" y="12451"/>
                    <a:pt x="6157" y="12451"/>
                  </a:cubicBezTo>
                  <a:cubicBezTo>
                    <a:pt x="9459" y="12451"/>
                    <a:pt x="12313" y="9596"/>
                    <a:pt x="12313" y="6294"/>
                  </a:cubicBezTo>
                  <a:cubicBezTo>
                    <a:pt x="12313" y="2855"/>
                    <a:pt x="9459" y="1"/>
                    <a:pt x="6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6"/>
            <p:cNvSpPr/>
            <p:nvPr/>
          </p:nvSpPr>
          <p:spPr>
            <a:xfrm>
              <a:off x="12135225" y="300175"/>
              <a:ext cx="271725" cy="272575"/>
            </a:xfrm>
            <a:custGeom>
              <a:avLst/>
              <a:gdLst/>
              <a:ahLst/>
              <a:cxnLst/>
              <a:rect l="l" t="t" r="r" b="b"/>
              <a:pathLst>
                <a:path w="10869" h="10903" extrusionOk="0">
                  <a:moveTo>
                    <a:pt x="5435" y="1"/>
                  </a:moveTo>
                  <a:cubicBezTo>
                    <a:pt x="2442" y="1"/>
                    <a:pt x="1" y="2442"/>
                    <a:pt x="1" y="5435"/>
                  </a:cubicBezTo>
                  <a:cubicBezTo>
                    <a:pt x="1" y="8461"/>
                    <a:pt x="2442" y="10903"/>
                    <a:pt x="5435" y="10903"/>
                  </a:cubicBezTo>
                  <a:cubicBezTo>
                    <a:pt x="8461" y="10903"/>
                    <a:pt x="10868" y="8461"/>
                    <a:pt x="10868" y="5435"/>
                  </a:cubicBezTo>
                  <a:cubicBezTo>
                    <a:pt x="10868" y="2442"/>
                    <a:pt x="8461" y="1"/>
                    <a:pt x="5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6"/>
            <p:cNvSpPr/>
            <p:nvPr/>
          </p:nvSpPr>
          <p:spPr>
            <a:xfrm>
              <a:off x="12135225" y="300175"/>
              <a:ext cx="268275" cy="225300"/>
            </a:xfrm>
            <a:custGeom>
              <a:avLst/>
              <a:gdLst/>
              <a:ahLst/>
              <a:cxnLst/>
              <a:rect l="l" t="t" r="r" b="b"/>
              <a:pathLst>
                <a:path w="10731" h="9012" extrusionOk="0">
                  <a:moveTo>
                    <a:pt x="5435" y="1"/>
                  </a:moveTo>
                  <a:cubicBezTo>
                    <a:pt x="2442" y="1"/>
                    <a:pt x="1" y="2442"/>
                    <a:pt x="1" y="5435"/>
                  </a:cubicBezTo>
                  <a:cubicBezTo>
                    <a:pt x="1" y="6741"/>
                    <a:pt x="413" y="8014"/>
                    <a:pt x="1411" y="9011"/>
                  </a:cubicBezTo>
                  <a:cubicBezTo>
                    <a:pt x="1273" y="8599"/>
                    <a:pt x="1136" y="8151"/>
                    <a:pt x="1136" y="7739"/>
                  </a:cubicBezTo>
                  <a:cubicBezTo>
                    <a:pt x="1136" y="4712"/>
                    <a:pt x="3577" y="2305"/>
                    <a:pt x="6569" y="2305"/>
                  </a:cubicBezTo>
                  <a:cubicBezTo>
                    <a:pt x="8289" y="2305"/>
                    <a:pt x="9734" y="2993"/>
                    <a:pt x="10731" y="4162"/>
                  </a:cubicBezTo>
                  <a:cubicBezTo>
                    <a:pt x="10181" y="1720"/>
                    <a:pt x="8014" y="1"/>
                    <a:pt x="5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6"/>
            <p:cNvSpPr/>
            <p:nvPr/>
          </p:nvSpPr>
          <p:spPr>
            <a:xfrm>
              <a:off x="12156725" y="321675"/>
              <a:ext cx="250225" cy="251075"/>
            </a:xfrm>
            <a:custGeom>
              <a:avLst/>
              <a:gdLst/>
              <a:ahLst/>
              <a:cxnLst/>
              <a:rect l="l" t="t" r="r" b="b"/>
              <a:pathLst>
                <a:path w="10009" h="10043" extrusionOk="0">
                  <a:moveTo>
                    <a:pt x="7429" y="0"/>
                  </a:moveTo>
                  <a:lnTo>
                    <a:pt x="7429" y="0"/>
                  </a:lnTo>
                  <a:cubicBezTo>
                    <a:pt x="8014" y="860"/>
                    <a:pt x="8289" y="1858"/>
                    <a:pt x="8289" y="2992"/>
                  </a:cubicBezTo>
                  <a:cubicBezTo>
                    <a:pt x="8289" y="5881"/>
                    <a:pt x="5881" y="8323"/>
                    <a:pt x="2993" y="8323"/>
                  </a:cubicBezTo>
                  <a:cubicBezTo>
                    <a:pt x="1858" y="8323"/>
                    <a:pt x="860" y="8014"/>
                    <a:pt x="0" y="7463"/>
                  </a:cubicBezTo>
                  <a:lnTo>
                    <a:pt x="0" y="7463"/>
                  </a:lnTo>
                  <a:cubicBezTo>
                    <a:pt x="998" y="9011"/>
                    <a:pt x="2580" y="10043"/>
                    <a:pt x="4575" y="10043"/>
                  </a:cubicBezTo>
                  <a:cubicBezTo>
                    <a:pt x="7601" y="10043"/>
                    <a:pt x="10008" y="7601"/>
                    <a:pt x="10008" y="4575"/>
                  </a:cubicBezTo>
                  <a:cubicBezTo>
                    <a:pt x="10008" y="2580"/>
                    <a:pt x="9011" y="998"/>
                    <a:pt x="7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6"/>
            <p:cNvSpPr/>
            <p:nvPr/>
          </p:nvSpPr>
          <p:spPr>
            <a:xfrm>
              <a:off x="12092250" y="250300"/>
              <a:ext cx="307825" cy="311275"/>
            </a:xfrm>
            <a:custGeom>
              <a:avLst/>
              <a:gdLst/>
              <a:ahLst/>
              <a:cxnLst/>
              <a:rect l="l" t="t" r="r" b="b"/>
              <a:pathLst>
                <a:path w="12313" h="12451" extrusionOk="0">
                  <a:moveTo>
                    <a:pt x="6156" y="1549"/>
                  </a:moveTo>
                  <a:cubicBezTo>
                    <a:pt x="8736" y="1549"/>
                    <a:pt x="10868" y="3578"/>
                    <a:pt x="10868" y="6295"/>
                  </a:cubicBezTo>
                  <a:cubicBezTo>
                    <a:pt x="10868" y="8874"/>
                    <a:pt x="8736" y="10869"/>
                    <a:pt x="6156" y="10869"/>
                  </a:cubicBezTo>
                  <a:cubicBezTo>
                    <a:pt x="3577" y="10869"/>
                    <a:pt x="1582" y="8874"/>
                    <a:pt x="1582" y="6295"/>
                  </a:cubicBezTo>
                  <a:cubicBezTo>
                    <a:pt x="1582" y="3578"/>
                    <a:pt x="3577" y="1549"/>
                    <a:pt x="6156" y="1549"/>
                  </a:cubicBezTo>
                  <a:close/>
                  <a:moveTo>
                    <a:pt x="6156" y="1"/>
                  </a:moveTo>
                  <a:cubicBezTo>
                    <a:pt x="2855" y="1"/>
                    <a:pt x="0" y="2855"/>
                    <a:pt x="0" y="6295"/>
                  </a:cubicBezTo>
                  <a:cubicBezTo>
                    <a:pt x="0" y="9596"/>
                    <a:pt x="2855" y="12451"/>
                    <a:pt x="6156" y="12451"/>
                  </a:cubicBezTo>
                  <a:cubicBezTo>
                    <a:pt x="9595" y="12451"/>
                    <a:pt x="12312" y="9596"/>
                    <a:pt x="12312" y="6295"/>
                  </a:cubicBezTo>
                  <a:cubicBezTo>
                    <a:pt x="12312" y="2855"/>
                    <a:pt x="9595" y="1"/>
                    <a:pt x="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6"/>
            <p:cNvSpPr/>
            <p:nvPr/>
          </p:nvSpPr>
          <p:spPr>
            <a:xfrm>
              <a:off x="11253950" y="300175"/>
              <a:ext cx="271700" cy="272575"/>
            </a:xfrm>
            <a:custGeom>
              <a:avLst/>
              <a:gdLst/>
              <a:ahLst/>
              <a:cxnLst/>
              <a:rect l="l" t="t" r="r" b="b"/>
              <a:pathLst>
                <a:path w="10868" h="10903" extrusionOk="0">
                  <a:moveTo>
                    <a:pt x="5434" y="1"/>
                  </a:moveTo>
                  <a:cubicBezTo>
                    <a:pt x="2442" y="1"/>
                    <a:pt x="0" y="2442"/>
                    <a:pt x="0" y="5435"/>
                  </a:cubicBezTo>
                  <a:cubicBezTo>
                    <a:pt x="0" y="8461"/>
                    <a:pt x="2442" y="10903"/>
                    <a:pt x="5434" y="10903"/>
                  </a:cubicBezTo>
                  <a:cubicBezTo>
                    <a:pt x="8460" y="10903"/>
                    <a:pt x="10868" y="8461"/>
                    <a:pt x="10868" y="5435"/>
                  </a:cubicBezTo>
                  <a:cubicBezTo>
                    <a:pt x="10868" y="2442"/>
                    <a:pt x="8460" y="1"/>
                    <a:pt x="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6"/>
            <p:cNvSpPr/>
            <p:nvPr/>
          </p:nvSpPr>
          <p:spPr>
            <a:xfrm>
              <a:off x="11253950" y="300175"/>
              <a:ext cx="268275" cy="225300"/>
            </a:xfrm>
            <a:custGeom>
              <a:avLst/>
              <a:gdLst/>
              <a:ahLst/>
              <a:cxnLst/>
              <a:rect l="l" t="t" r="r" b="b"/>
              <a:pathLst>
                <a:path w="10731" h="9012" extrusionOk="0">
                  <a:moveTo>
                    <a:pt x="5434" y="1"/>
                  </a:moveTo>
                  <a:cubicBezTo>
                    <a:pt x="2442" y="1"/>
                    <a:pt x="0" y="2442"/>
                    <a:pt x="0" y="5435"/>
                  </a:cubicBezTo>
                  <a:cubicBezTo>
                    <a:pt x="0" y="6741"/>
                    <a:pt x="550" y="8014"/>
                    <a:pt x="1410" y="9011"/>
                  </a:cubicBezTo>
                  <a:cubicBezTo>
                    <a:pt x="1273" y="8599"/>
                    <a:pt x="1135" y="8151"/>
                    <a:pt x="1135" y="7739"/>
                  </a:cubicBezTo>
                  <a:cubicBezTo>
                    <a:pt x="1135" y="4712"/>
                    <a:pt x="3577" y="2305"/>
                    <a:pt x="6569" y="2305"/>
                  </a:cubicBezTo>
                  <a:cubicBezTo>
                    <a:pt x="8288" y="2305"/>
                    <a:pt x="9733" y="2993"/>
                    <a:pt x="10730" y="4162"/>
                  </a:cubicBezTo>
                  <a:cubicBezTo>
                    <a:pt x="10180" y="1720"/>
                    <a:pt x="8013" y="1"/>
                    <a:pt x="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6"/>
            <p:cNvSpPr/>
            <p:nvPr/>
          </p:nvSpPr>
          <p:spPr>
            <a:xfrm>
              <a:off x="11275425" y="321675"/>
              <a:ext cx="250225" cy="251075"/>
            </a:xfrm>
            <a:custGeom>
              <a:avLst/>
              <a:gdLst/>
              <a:ahLst/>
              <a:cxnLst/>
              <a:rect l="l" t="t" r="r" b="b"/>
              <a:pathLst>
                <a:path w="10009" h="10043" extrusionOk="0">
                  <a:moveTo>
                    <a:pt x="7429" y="0"/>
                  </a:moveTo>
                  <a:cubicBezTo>
                    <a:pt x="8014" y="860"/>
                    <a:pt x="8289" y="1858"/>
                    <a:pt x="8289" y="2992"/>
                  </a:cubicBezTo>
                  <a:cubicBezTo>
                    <a:pt x="8289" y="5881"/>
                    <a:pt x="6019" y="8323"/>
                    <a:pt x="2993" y="8323"/>
                  </a:cubicBezTo>
                  <a:cubicBezTo>
                    <a:pt x="1858" y="8323"/>
                    <a:pt x="861" y="8014"/>
                    <a:pt x="1" y="7463"/>
                  </a:cubicBezTo>
                  <a:lnTo>
                    <a:pt x="1" y="7463"/>
                  </a:lnTo>
                  <a:cubicBezTo>
                    <a:pt x="998" y="9011"/>
                    <a:pt x="2580" y="10043"/>
                    <a:pt x="4575" y="10043"/>
                  </a:cubicBezTo>
                  <a:cubicBezTo>
                    <a:pt x="7601" y="10043"/>
                    <a:pt x="10009" y="7601"/>
                    <a:pt x="10009" y="4575"/>
                  </a:cubicBezTo>
                  <a:cubicBezTo>
                    <a:pt x="10009" y="2580"/>
                    <a:pt x="9011" y="998"/>
                    <a:pt x="7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6"/>
            <p:cNvSpPr/>
            <p:nvPr/>
          </p:nvSpPr>
          <p:spPr>
            <a:xfrm>
              <a:off x="11210950" y="250300"/>
              <a:ext cx="307825" cy="311275"/>
            </a:xfrm>
            <a:custGeom>
              <a:avLst/>
              <a:gdLst/>
              <a:ahLst/>
              <a:cxnLst/>
              <a:rect l="l" t="t" r="r" b="b"/>
              <a:pathLst>
                <a:path w="12313" h="12451" extrusionOk="0">
                  <a:moveTo>
                    <a:pt x="6157" y="1549"/>
                  </a:moveTo>
                  <a:cubicBezTo>
                    <a:pt x="8736" y="1549"/>
                    <a:pt x="10868" y="3578"/>
                    <a:pt x="10868" y="6295"/>
                  </a:cubicBezTo>
                  <a:cubicBezTo>
                    <a:pt x="10868" y="8874"/>
                    <a:pt x="8736" y="10869"/>
                    <a:pt x="6157" y="10869"/>
                  </a:cubicBezTo>
                  <a:cubicBezTo>
                    <a:pt x="3577" y="10869"/>
                    <a:pt x="1582" y="8874"/>
                    <a:pt x="1582" y="6295"/>
                  </a:cubicBezTo>
                  <a:cubicBezTo>
                    <a:pt x="1582" y="3578"/>
                    <a:pt x="3577" y="1549"/>
                    <a:pt x="6157" y="1549"/>
                  </a:cubicBezTo>
                  <a:close/>
                  <a:moveTo>
                    <a:pt x="6157" y="1"/>
                  </a:moveTo>
                  <a:cubicBezTo>
                    <a:pt x="2855" y="1"/>
                    <a:pt x="0" y="2855"/>
                    <a:pt x="0" y="6295"/>
                  </a:cubicBezTo>
                  <a:cubicBezTo>
                    <a:pt x="0" y="9596"/>
                    <a:pt x="2855" y="12451"/>
                    <a:pt x="6157" y="12451"/>
                  </a:cubicBezTo>
                  <a:cubicBezTo>
                    <a:pt x="9596" y="12451"/>
                    <a:pt x="12313" y="9596"/>
                    <a:pt x="12313" y="6295"/>
                  </a:cubicBezTo>
                  <a:cubicBezTo>
                    <a:pt x="12313" y="2855"/>
                    <a:pt x="9596" y="1"/>
                    <a:pt x="6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56"/>
          <p:cNvGrpSpPr/>
          <p:nvPr/>
        </p:nvGrpSpPr>
        <p:grpSpPr>
          <a:xfrm>
            <a:off x="2619650" y="3326800"/>
            <a:ext cx="1031775" cy="1217500"/>
            <a:chOff x="11296925" y="3735925"/>
            <a:chExt cx="1031775" cy="1217500"/>
          </a:xfrm>
        </p:grpSpPr>
        <p:sp>
          <p:nvSpPr>
            <p:cNvPr id="2803" name="Google Shape;2803;p56"/>
            <p:cNvSpPr/>
            <p:nvPr/>
          </p:nvSpPr>
          <p:spPr>
            <a:xfrm>
              <a:off x="11697600" y="4233750"/>
              <a:ext cx="272575" cy="272575"/>
            </a:xfrm>
            <a:custGeom>
              <a:avLst/>
              <a:gdLst/>
              <a:ahLst/>
              <a:cxnLst/>
              <a:rect l="l" t="t" r="r" b="b"/>
              <a:pathLst>
                <a:path w="10903" h="10903" extrusionOk="0">
                  <a:moveTo>
                    <a:pt x="5469" y="1"/>
                  </a:moveTo>
                  <a:cubicBezTo>
                    <a:pt x="2442" y="1"/>
                    <a:pt x="0" y="2442"/>
                    <a:pt x="0" y="5435"/>
                  </a:cubicBezTo>
                  <a:cubicBezTo>
                    <a:pt x="0" y="8461"/>
                    <a:pt x="2442" y="10903"/>
                    <a:pt x="5469" y="10903"/>
                  </a:cubicBezTo>
                  <a:cubicBezTo>
                    <a:pt x="8461" y="10903"/>
                    <a:pt x="10902" y="8461"/>
                    <a:pt x="10902" y="5435"/>
                  </a:cubicBezTo>
                  <a:cubicBezTo>
                    <a:pt x="10902" y="2442"/>
                    <a:pt x="8461" y="1"/>
                    <a:pt x="5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56"/>
            <p:cNvSpPr/>
            <p:nvPr/>
          </p:nvSpPr>
          <p:spPr>
            <a:xfrm>
              <a:off x="11697600" y="4233750"/>
              <a:ext cx="269125" cy="225300"/>
            </a:xfrm>
            <a:custGeom>
              <a:avLst/>
              <a:gdLst/>
              <a:ahLst/>
              <a:cxnLst/>
              <a:rect l="l" t="t" r="r" b="b"/>
              <a:pathLst>
                <a:path w="10765" h="9012" extrusionOk="0">
                  <a:moveTo>
                    <a:pt x="5469" y="1"/>
                  </a:moveTo>
                  <a:cubicBezTo>
                    <a:pt x="2442" y="1"/>
                    <a:pt x="0" y="2442"/>
                    <a:pt x="0" y="5435"/>
                  </a:cubicBezTo>
                  <a:cubicBezTo>
                    <a:pt x="0" y="6741"/>
                    <a:pt x="585" y="8014"/>
                    <a:pt x="1445" y="9011"/>
                  </a:cubicBezTo>
                  <a:cubicBezTo>
                    <a:pt x="1307" y="8599"/>
                    <a:pt x="1307" y="8152"/>
                    <a:pt x="1307" y="7739"/>
                  </a:cubicBezTo>
                  <a:cubicBezTo>
                    <a:pt x="1307" y="4712"/>
                    <a:pt x="3749" y="2305"/>
                    <a:pt x="6603" y="2305"/>
                  </a:cubicBezTo>
                  <a:cubicBezTo>
                    <a:pt x="8323" y="2305"/>
                    <a:pt x="9767" y="2993"/>
                    <a:pt x="10765" y="4162"/>
                  </a:cubicBezTo>
                  <a:cubicBezTo>
                    <a:pt x="10180" y="1720"/>
                    <a:pt x="8048" y="1"/>
                    <a:pt x="5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56"/>
            <p:cNvSpPr/>
            <p:nvPr/>
          </p:nvSpPr>
          <p:spPr>
            <a:xfrm>
              <a:off x="11719100" y="4255250"/>
              <a:ext cx="251075" cy="251075"/>
            </a:xfrm>
            <a:custGeom>
              <a:avLst/>
              <a:gdLst/>
              <a:ahLst/>
              <a:cxnLst/>
              <a:rect l="l" t="t" r="r" b="b"/>
              <a:pathLst>
                <a:path w="10043" h="10043" extrusionOk="0">
                  <a:moveTo>
                    <a:pt x="7463" y="0"/>
                  </a:moveTo>
                  <a:cubicBezTo>
                    <a:pt x="8048" y="860"/>
                    <a:pt x="8460" y="1858"/>
                    <a:pt x="8460" y="2855"/>
                  </a:cubicBezTo>
                  <a:cubicBezTo>
                    <a:pt x="8460" y="5881"/>
                    <a:pt x="6019" y="8323"/>
                    <a:pt x="3026" y="8323"/>
                  </a:cubicBezTo>
                  <a:cubicBezTo>
                    <a:pt x="1892" y="8323"/>
                    <a:pt x="860" y="8014"/>
                    <a:pt x="0" y="7464"/>
                  </a:cubicBezTo>
                  <a:lnTo>
                    <a:pt x="0" y="7464"/>
                  </a:lnTo>
                  <a:cubicBezTo>
                    <a:pt x="1032" y="9011"/>
                    <a:pt x="2751" y="10043"/>
                    <a:pt x="4609" y="10043"/>
                  </a:cubicBezTo>
                  <a:cubicBezTo>
                    <a:pt x="7601" y="10043"/>
                    <a:pt x="10042" y="7601"/>
                    <a:pt x="10042" y="4575"/>
                  </a:cubicBezTo>
                  <a:cubicBezTo>
                    <a:pt x="10042" y="2580"/>
                    <a:pt x="9045" y="998"/>
                    <a:pt x="7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56"/>
            <p:cNvSpPr/>
            <p:nvPr/>
          </p:nvSpPr>
          <p:spPr>
            <a:xfrm>
              <a:off x="11654600" y="4183875"/>
              <a:ext cx="308700" cy="311275"/>
            </a:xfrm>
            <a:custGeom>
              <a:avLst/>
              <a:gdLst/>
              <a:ahLst/>
              <a:cxnLst/>
              <a:rect l="l" t="t" r="r" b="b"/>
              <a:pathLst>
                <a:path w="12348" h="12451" extrusionOk="0">
                  <a:moveTo>
                    <a:pt x="6191" y="1549"/>
                  </a:moveTo>
                  <a:cubicBezTo>
                    <a:pt x="8771" y="1549"/>
                    <a:pt x="10903" y="3578"/>
                    <a:pt x="10903" y="6295"/>
                  </a:cubicBezTo>
                  <a:cubicBezTo>
                    <a:pt x="10903" y="8874"/>
                    <a:pt x="8771" y="10869"/>
                    <a:pt x="6191" y="10869"/>
                  </a:cubicBezTo>
                  <a:cubicBezTo>
                    <a:pt x="3612" y="10869"/>
                    <a:pt x="1583" y="8874"/>
                    <a:pt x="1583" y="6295"/>
                  </a:cubicBezTo>
                  <a:cubicBezTo>
                    <a:pt x="1583" y="3578"/>
                    <a:pt x="3612" y="1549"/>
                    <a:pt x="6191" y="1549"/>
                  </a:cubicBezTo>
                  <a:close/>
                  <a:moveTo>
                    <a:pt x="6191" y="1"/>
                  </a:moveTo>
                  <a:cubicBezTo>
                    <a:pt x="2890" y="1"/>
                    <a:pt x="1" y="2855"/>
                    <a:pt x="1" y="6295"/>
                  </a:cubicBezTo>
                  <a:cubicBezTo>
                    <a:pt x="1" y="9596"/>
                    <a:pt x="2890" y="12451"/>
                    <a:pt x="6191" y="12451"/>
                  </a:cubicBezTo>
                  <a:cubicBezTo>
                    <a:pt x="9630" y="12451"/>
                    <a:pt x="12347" y="9596"/>
                    <a:pt x="12347" y="6295"/>
                  </a:cubicBezTo>
                  <a:cubicBezTo>
                    <a:pt x="12347" y="2855"/>
                    <a:pt x="9630" y="1"/>
                    <a:pt x="6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56"/>
            <p:cNvSpPr/>
            <p:nvPr/>
          </p:nvSpPr>
          <p:spPr>
            <a:xfrm>
              <a:off x="11597850" y="3771175"/>
              <a:ext cx="436800" cy="1143575"/>
            </a:xfrm>
            <a:custGeom>
              <a:avLst/>
              <a:gdLst/>
              <a:ahLst/>
              <a:cxnLst/>
              <a:rect l="l" t="t" r="r" b="b"/>
              <a:pathLst>
                <a:path w="17472" h="45743" extrusionOk="0">
                  <a:moveTo>
                    <a:pt x="8736" y="1170"/>
                  </a:moveTo>
                  <a:cubicBezTo>
                    <a:pt x="12898" y="1170"/>
                    <a:pt x="16337" y="11041"/>
                    <a:pt x="16337" y="22940"/>
                  </a:cubicBezTo>
                  <a:cubicBezTo>
                    <a:pt x="16337" y="34702"/>
                    <a:pt x="12898" y="44573"/>
                    <a:pt x="8736" y="44573"/>
                  </a:cubicBezTo>
                  <a:cubicBezTo>
                    <a:pt x="4575" y="44573"/>
                    <a:pt x="1136" y="34702"/>
                    <a:pt x="1136" y="22940"/>
                  </a:cubicBezTo>
                  <a:cubicBezTo>
                    <a:pt x="1136" y="11041"/>
                    <a:pt x="4575" y="1170"/>
                    <a:pt x="8736" y="1170"/>
                  </a:cubicBezTo>
                  <a:close/>
                  <a:moveTo>
                    <a:pt x="8736" y="1"/>
                  </a:moveTo>
                  <a:cubicBezTo>
                    <a:pt x="3853" y="1"/>
                    <a:pt x="1" y="10043"/>
                    <a:pt x="1" y="22940"/>
                  </a:cubicBezTo>
                  <a:cubicBezTo>
                    <a:pt x="1" y="35700"/>
                    <a:pt x="3853" y="45742"/>
                    <a:pt x="8736" y="45742"/>
                  </a:cubicBezTo>
                  <a:cubicBezTo>
                    <a:pt x="13620" y="45742"/>
                    <a:pt x="17472" y="35700"/>
                    <a:pt x="17472" y="22940"/>
                  </a:cubicBezTo>
                  <a:cubicBezTo>
                    <a:pt x="17472" y="10043"/>
                    <a:pt x="13620" y="1"/>
                    <a:pt x="8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56"/>
            <p:cNvSpPr/>
            <p:nvPr/>
          </p:nvSpPr>
          <p:spPr>
            <a:xfrm>
              <a:off x="11310675" y="3972375"/>
              <a:ext cx="1010300" cy="741175"/>
            </a:xfrm>
            <a:custGeom>
              <a:avLst/>
              <a:gdLst/>
              <a:ahLst/>
              <a:cxnLst/>
              <a:rect l="l" t="t" r="r" b="b"/>
              <a:pathLst>
                <a:path w="40412" h="29647" extrusionOk="0">
                  <a:moveTo>
                    <a:pt x="34255" y="1135"/>
                  </a:moveTo>
                  <a:cubicBezTo>
                    <a:pt x="35700" y="1135"/>
                    <a:pt x="37419" y="1273"/>
                    <a:pt x="38141" y="2580"/>
                  </a:cubicBezTo>
                  <a:cubicBezTo>
                    <a:pt x="39276" y="4162"/>
                    <a:pt x="38554" y="7016"/>
                    <a:pt x="36112" y="10318"/>
                  </a:cubicBezTo>
                  <a:cubicBezTo>
                    <a:pt x="33533" y="14032"/>
                    <a:pt x="29406" y="17747"/>
                    <a:pt x="24522" y="21048"/>
                  </a:cubicBezTo>
                  <a:cubicBezTo>
                    <a:pt x="17781" y="25794"/>
                    <a:pt x="10766" y="28511"/>
                    <a:pt x="6191" y="28511"/>
                  </a:cubicBezTo>
                  <a:cubicBezTo>
                    <a:pt x="4885" y="28511"/>
                    <a:pt x="3165" y="28374"/>
                    <a:pt x="2305" y="27067"/>
                  </a:cubicBezTo>
                  <a:cubicBezTo>
                    <a:pt x="1170" y="25485"/>
                    <a:pt x="2030" y="22630"/>
                    <a:pt x="4472" y="19329"/>
                  </a:cubicBezTo>
                  <a:cubicBezTo>
                    <a:pt x="7051" y="15752"/>
                    <a:pt x="11041" y="11900"/>
                    <a:pt x="15924" y="8598"/>
                  </a:cubicBezTo>
                  <a:cubicBezTo>
                    <a:pt x="22665" y="3990"/>
                    <a:pt x="29681" y="1135"/>
                    <a:pt x="34255" y="1135"/>
                  </a:cubicBezTo>
                  <a:close/>
                  <a:moveTo>
                    <a:pt x="34255" y="1"/>
                  </a:moveTo>
                  <a:cubicBezTo>
                    <a:pt x="29543" y="1"/>
                    <a:pt x="22218" y="2855"/>
                    <a:pt x="15340" y="7601"/>
                  </a:cubicBezTo>
                  <a:cubicBezTo>
                    <a:pt x="10318" y="11040"/>
                    <a:pt x="6191" y="14892"/>
                    <a:pt x="3440" y="18607"/>
                  </a:cubicBezTo>
                  <a:cubicBezTo>
                    <a:pt x="723" y="22493"/>
                    <a:pt x="1" y="25794"/>
                    <a:pt x="1445" y="27789"/>
                  </a:cubicBezTo>
                  <a:cubicBezTo>
                    <a:pt x="2305" y="28924"/>
                    <a:pt x="3887" y="29646"/>
                    <a:pt x="6191" y="29646"/>
                  </a:cubicBezTo>
                  <a:cubicBezTo>
                    <a:pt x="11041" y="29646"/>
                    <a:pt x="18229" y="26792"/>
                    <a:pt x="25107" y="22046"/>
                  </a:cubicBezTo>
                  <a:cubicBezTo>
                    <a:pt x="30094" y="18607"/>
                    <a:pt x="34255" y="14755"/>
                    <a:pt x="36972" y="11040"/>
                  </a:cubicBezTo>
                  <a:cubicBezTo>
                    <a:pt x="39723" y="7154"/>
                    <a:pt x="40411" y="3852"/>
                    <a:pt x="39139" y="1858"/>
                  </a:cubicBezTo>
                  <a:cubicBezTo>
                    <a:pt x="38279" y="723"/>
                    <a:pt x="36559" y="1"/>
                    <a:pt x="34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6"/>
            <p:cNvSpPr/>
            <p:nvPr/>
          </p:nvSpPr>
          <p:spPr>
            <a:xfrm>
              <a:off x="11310675" y="3972375"/>
              <a:ext cx="1010300" cy="741175"/>
            </a:xfrm>
            <a:custGeom>
              <a:avLst/>
              <a:gdLst/>
              <a:ahLst/>
              <a:cxnLst/>
              <a:rect l="l" t="t" r="r" b="b"/>
              <a:pathLst>
                <a:path w="40412" h="29647" extrusionOk="0">
                  <a:moveTo>
                    <a:pt x="6191" y="1135"/>
                  </a:moveTo>
                  <a:cubicBezTo>
                    <a:pt x="10766" y="1135"/>
                    <a:pt x="17781" y="3990"/>
                    <a:pt x="24522" y="8598"/>
                  </a:cubicBezTo>
                  <a:cubicBezTo>
                    <a:pt x="29406" y="11900"/>
                    <a:pt x="33533" y="15752"/>
                    <a:pt x="36112" y="19329"/>
                  </a:cubicBezTo>
                  <a:cubicBezTo>
                    <a:pt x="38554" y="22630"/>
                    <a:pt x="39276" y="25485"/>
                    <a:pt x="38141" y="27067"/>
                  </a:cubicBezTo>
                  <a:cubicBezTo>
                    <a:pt x="37419" y="28374"/>
                    <a:pt x="35700" y="28511"/>
                    <a:pt x="34255" y="28511"/>
                  </a:cubicBezTo>
                  <a:cubicBezTo>
                    <a:pt x="29681" y="28511"/>
                    <a:pt x="22665" y="25794"/>
                    <a:pt x="15924" y="21048"/>
                  </a:cubicBezTo>
                  <a:cubicBezTo>
                    <a:pt x="11041" y="17747"/>
                    <a:pt x="7051" y="14032"/>
                    <a:pt x="4472" y="10318"/>
                  </a:cubicBezTo>
                  <a:cubicBezTo>
                    <a:pt x="2030" y="7016"/>
                    <a:pt x="1170" y="4162"/>
                    <a:pt x="2305" y="2580"/>
                  </a:cubicBezTo>
                  <a:cubicBezTo>
                    <a:pt x="3165" y="1273"/>
                    <a:pt x="4885" y="1135"/>
                    <a:pt x="6191" y="1135"/>
                  </a:cubicBezTo>
                  <a:close/>
                  <a:moveTo>
                    <a:pt x="6191" y="1"/>
                  </a:moveTo>
                  <a:cubicBezTo>
                    <a:pt x="3887" y="1"/>
                    <a:pt x="2305" y="723"/>
                    <a:pt x="1445" y="1858"/>
                  </a:cubicBezTo>
                  <a:cubicBezTo>
                    <a:pt x="1" y="3852"/>
                    <a:pt x="723" y="7154"/>
                    <a:pt x="3440" y="11040"/>
                  </a:cubicBezTo>
                  <a:cubicBezTo>
                    <a:pt x="6191" y="14755"/>
                    <a:pt x="10318" y="18607"/>
                    <a:pt x="15340" y="22046"/>
                  </a:cubicBezTo>
                  <a:cubicBezTo>
                    <a:pt x="22218" y="26792"/>
                    <a:pt x="29543" y="29646"/>
                    <a:pt x="34255" y="29646"/>
                  </a:cubicBezTo>
                  <a:cubicBezTo>
                    <a:pt x="36559" y="29646"/>
                    <a:pt x="38279" y="28924"/>
                    <a:pt x="39139" y="27789"/>
                  </a:cubicBezTo>
                  <a:cubicBezTo>
                    <a:pt x="40411" y="25794"/>
                    <a:pt x="39723" y="22493"/>
                    <a:pt x="36972" y="18607"/>
                  </a:cubicBezTo>
                  <a:cubicBezTo>
                    <a:pt x="34255" y="14892"/>
                    <a:pt x="30094" y="11040"/>
                    <a:pt x="25107" y="7601"/>
                  </a:cubicBezTo>
                  <a:cubicBezTo>
                    <a:pt x="18229" y="2855"/>
                    <a:pt x="11041" y="1"/>
                    <a:pt x="6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6"/>
            <p:cNvSpPr/>
            <p:nvPr/>
          </p:nvSpPr>
          <p:spPr>
            <a:xfrm>
              <a:off x="11296925" y="3972375"/>
              <a:ext cx="132425" cy="132425"/>
            </a:xfrm>
            <a:custGeom>
              <a:avLst/>
              <a:gdLst/>
              <a:ahLst/>
              <a:cxnLst/>
              <a:rect l="l" t="t" r="r" b="b"/>
              <a:pathLst>
                <a:path w="5297" h="5297" extrusionOk="0">
                  <a:moveTo>
                    <a:pt x="2580" y="1"/>
                  </a:moveTo>
                  <a:cubicBezTo>
                    <a:pt x="1136" y="1"/>
                    <a:pt x="1" y="1135"/>
                    <a:pt x="1" y="2717"/>
                  </a:cubicBezTo>
                  <a:cubicBezTo>
                    <a:pt x="1" y="4162"/>
                    <a:pt x="1136" y="5297"/>
                    <a:pt x="2580" y="5297"/>
                  </a:cubicBezTo>
                  <a:cubicBezTo>
                    <a:pt x="3990" y="5297"/>
                    <a:pt x="5297" y="4162"/>
                    <a:pt x="5297" y="2717"/>
                  </a:cubicBezTo>
                  <a:cubicBezTo>
                    <a:pt x="5297" y="1135"/>
                    <a:pt x="3990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6"/>
            <p:cNvSpPr/>
            <p:nvPr/>
          </p:nvSpPr>
          <p:spPr>
            <a:xfrm>
              <a:off x="12203150" y="4599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05" y="0"/>
                  </a:moveTo>
                  <a:cubicBezTo>
                    <a:pt x="998" y="0"/>
                    <a:pt x="1" y="998"/>
                    <a:pt x="1" y="2442"/>
                  </a:cubicBezTo>
                  <a:cubicBezTo>
                    <a:pt x="1" y="3715"/>
                    <a:pt x="998" y="4712"/>
                    <a:pt x="2305" y="4712"/>
                  </a:cubicBezTo>
                  <a:cubicBezTo>
                    <a:pt x="3577" y="4712"/>
                    <a:pt x="4712" y="3715"/>
                    <a:pt x="4712" y="2442"/>
                  </a:cubicBezTo>
                  <a:cubicBezTo>
                    <a:pt x="4712" y="998"/>
                    <a:pt x="3577" y="0"/>
                    <a:pt x="2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6"/>
            <p:cNvSpPr/>
            <p:nvPr/>
          </p:nvSpPr>
          <p:spPr>
            <a:xfrm>
              <a:off x="12210025" y="3975825"/>
              <a:ext cx="118675" cy="117800"/>
            </a:xfrm>
            <a:custGeom>
              <a:avLst/>
              <a:gdLst/>
              <a:ahLst/>
              <a:cxnLst/>
              <a:rect l="l" t="t" r="r" b="b"/>
              <a:pathLst>
                <a:path w="4747" h="4712" extrusionOk="0">
                  <a:moveTo>
                    <a:pt x="2443" y="0"/>
                  </a:moveTo>
                  <a:cubicBezTo>
                    <a:pt x="998" y="0"/>
                    <a:pt x="1" y="997"/>
                    <a:pt x="1" y="2442"/>
                  </a:cubicBezTo>
                  <a:cubicBezTo>
                    <a:pt x="1" y="3714"/>
                    <a:pt x="998" y="4712"/>
                    <a:pt x="2443" y="4712"/>
                  </a:cubicBezTo>
                  <a:cubicBezTo>
                    <a:pt x="3749" y="4712"/>
                    <a:pt x="4747" y="3714"/>
                    <a:pt x="4747" y="2442"/>
                  </a:cubicBezTo>
                  <a:cubicBezTo>
                    <a:pt x="4747" y="997"/>
                    <a:pt x="3749" y="0"/>
                    <a:pt x="2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6"/>
            <p:cNvSpPr/>
            <p:nvPr/>
          </p:nvSpPr>
          <p:spPr>
            <a:xfrm>
              <a:off x="11300375" y="45880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42" y="0"/>
                  </a:moveTo>
                  <a:cubicBezTo>
                    <a:pt x="1135" y="0"/>
                    <a:pt x="0" y="1169"/>
                    <a:pt x="0" y="2442"/>
                  </a:cubicBezTo>
                  <a:cubicBezTo>
                    <a:pt x="0" y="3749"/>
                    <a:pt x="1135" y="4884"/>
                    <a:pt x="2442" y="4884"/>
                  </a:cubicBezTo>
                  <a:cubicBezTo>
                    <a:pt x="3715" y="4884"/>
                    <a:pt x="4884" y="3749"/>
                    <a:pt x="4884" y="2442"/>
                  </a:cubicBezTo>
                  <a:cubicBezTo>
                    <a:pt x="4884" y="1169"/>
                    <a:pt x="3715" y="0"/>
                    <a:pt x="2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6"/>
            <p:cNvSpPr/>
            <p:nvPr/>
          </p:nvSpPr>
          <p:spPr>
            <a:xfrm>
              <a:off x="11296925" y="3972375"/>
              <a:ext cx="132425" cy="132425"/>
            </a:xfrm>
            <a:custGeom>
              <a:avLst/>
              <a:gdLst/>
              <a:ahLst/>
              <a:cxnLst/>
              <a:rect l="l" t="t" r="r" b="b"/>
              <a:pathLst>
                <a:path w="5297" h="5297" fill="none" extrusionOk="0">
                  <a:moveTo>
                    <a:pt x="5297" y="2717"/>
                  </a:moveTo>
                  <a:cubicBezTo>
                    <a:pt x="5297" y="4162"/>
                    <a:pt x="3990" y="5297"/>
                    <a:pt x="2580" y="5297"/>
                  </a:cubicBezTo>
                  <a:cubicBezTo>
                    <a:pt x="1136" y="5297"/>
                    <a:pt x="1" y="4162"/>
                    <a:pt x="1" y="2717"/>
                  </a:cubicBezTo>
                  <a:cubicBezTo>
                    <a:pt x="1" y="1135"/>
                    <a:pt x="1136" y="1"/>
                    <a:pt x="2580" y="1"/>
                  </a:cubicBezTo>
                  <a:cubicBezTo>
                    <a:pt x="3990" y="1"/>
                    <a:pt x="5297" y="1135"/>
                    <a:pt x="5297" y="2717"/>
                  </a:cubicBezTo>
                  <a:close/>
                </a:path>
              </a:pathLst>
            </a:custGeom>
            <a:solidFill>
              <a:schemeClr val="accent6"/>
            </a:solidFill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6"/>
            <p:cNvSpPr/>
            <p:nvPr/>
          </p:nvSpPr>
          <p:spPr>
            <a:xfrm>
              <a:off x="12203150" y="4599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4712" y="2442"/>
                  </a:moveTo>
                  <a:cubicBezTo>
                    <a:pt x="4712" y="3715"/>
                    <a:pt x="3577" y="4712"/>
                    <a:pt x="2305" y="4712"/>
                  </a:cubicBezTo>
                  <a:cubicBezTo>
                    <a:pt x="998" y="4712"/>
                    <a:pt x="1" y="3715"/>
                    <a:pt x="1" y="2442"/>
                  </a:cubicBezTo>
                  <a:cubicBezTo>
                    <a:pt x="1" y="998"/>
                    <a:pt x="998" y="0"/>
                    <a:pt x="2305" y="0"/>
                  </a:cubicBezTo>
                  <a:cubicBezTo>
                    <a:pt x="3577" y="0"/>
                    <a:pt x="4712" y="998"/>
                    <a:pt x="4712" y="2442"/>
                  </a:cubicBezTo>
                  <a:close/>
                </a:path>
              </a:pathLst>
            </a:custGeom>
            <a:solidFill>
              <a:schemeClr val="accent6"/>
            </a:solidFill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6"/>
            <p:cNvSpPr/>
            <p:nvPr/>
          </p:nvSpPr>
          <p:spPr>
            <a:xfrm>
              <a:off x="12210025" y="3975825"/>
              <a:ext cx="118675" cy="117800"/>
            </a:xfrm>
            <a:custGeom>
              <a:avLst/>
              <a:gdLst/>
              <a:ahLst/>
              <a:cxnLst/>
              <a:rect l="l" t="t" r="r" b="b"/>
              <a:pathLst>
                <a:path w="4747" h="4712" fill="none" extrusionOk="0">
                  <a:moveTo>
                    <a:pt x="4747" y="2442"/>
                  </a:moveTo>
                  <a:cubicBezTo>
                    <a:pt x="4747" y="3714"/>
                    <a:pt x="3749" y="4712"/>
                    <a:pt x="2443" y="4712"/>
                  </a:cubicBezTo>
                  <a:cubicBezTo>
                    <a:pt x="998" y="4712"/>
                    <a:pt x="1" y="3714"/>
                    <a:pt x="1" y="2442"/>
                  </a:cubicBezTo>
                  <a:cubicBezTo>
                    <a:pt x="1" y="997"/>
                    <a:pt x="998" y="0"/>
                    <a:pt x="2443" y="0"/>
                  </a:cubicBezTo>
                  <a:cubicBezTo>
                    <a:pt x="3749" y="0"/>
                    <a:pt x="4747" y="997"/>
                    <a:pt x="4747" y="2442"/>
                  </a:cubicBezTo>
                  <a:close/>
                </a:path>
              </a:pathLst>
            </a:custGeom>
            <a:solidFill>
              <a:schemeClr val="accent6"/>
            </a:solidFill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6"/>
            <p:cNvSpPr/>
            <p:nvPr/>
          </p:nvSpPr>
          <p:spPr>
            <a:xfrm>
              <a:off x="11300375" y="45880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fill="none" extrusionOk="0">
                  <a:moveTo>
                    <a:pt x="4884" y="2442"/>
                  </a:moveTo>
                  <a:cubicBezTo>
                    <a:pt x="4884" y="3749"/>
                    <a:pt x="3715" y="4884"/>
                    <a:pt x="2442" y="4884"/>
                  </a:cubicBezTo>
                  <a:cubicBezTo>
                    <a:pt x="1135" y="4884"/>
                    <a:pt x="0" y="3749"/>
                    <a:pt x="0" y="2442"/>
                  </a:cubicBezTo>
                  <a:cubicBezTo>
                    <a:pt x="0" y="1169"/>
                    <a:pt x="1135" y="0"/>
                    <a:pt x="2442" y="0"/>
                  </a:cubicBezTo>
                  <a:cubicBezTo>
                    <a:pt x="3715" y="0"/>
                    <a:pt x="4884" y="1169"/>
                    <a:pt x="4884" y="2442"/>
                  </a:cubicBezTo>
                  <a:close/>
                </a:path>
              </a:pathLst>
            </a:custGeom>
            <a:solidFill>
              <a:schemeClr val="accent6"/>
            </a:solidFill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6"/>
            <p:cNvSpPr/>
            <p:nvPr/>
          </p:nvSpPr>
          <p:spPr>
            <a:xfrm>
              <a:off x="11755200" y="3735925"/>
              <a:ext cx="118675" cy="121250"/>
            </a:xfrm>
            <a:custGeom>
              <a:avLst/>
              <a:gdLst/>
              <a:ahLst/>
              <a:cxnLst/>
              <a:rect l="l" t="t" r="r" b="b"/>
              <a:pathLst>
                <a:path w="4747" h="4850" extrusionOk="0">
                  <a:moveTo>
                    <a:pt x="2442" y="1"/>
                  </a:moveTo>
                  <a:cubicBezTo>
                    <a:pt x="998" y="1"/>
                    <a:pt x="0" y="1136"/>
                    <a:pt x="0" y="2443"/>
                  </a:cubicBezTo>
                  <a:cubicBezTo>
                    <a:pt x="0" y="3715"/>
                    <a:pt x="998" y="4850"/>
                    <a:pt x="2442" y="4850"/>
                  </a:cubicBezTo>
                  <a:cubicBezTo>
                    <a:pt x="3715" y="4850"/>
                    <a:pt x="4747" y="3715"/>
                    <a:pt x="4747" y="2443"/>
                  </a:cubicBezTo>
                  <a:cubicBezTo>
                    <a:pt x="4747" y="1136"/>
                    <a:pt x="3715" y="1"/>
                    <a:pt x="2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6"/>
            <p:cNvSpPr/>
            <p:nvPr/>
          </p:nvSpPr>
          <p:spPr>
            <a:xfrm>
              <a:off x="11758650" y="4832175"/>
              <a:ext cx="118675" cy="121250"/>
            </a:xfrm>
            <a:custGeom>
              <a:avLst/>
              <a:gdLst/>
              <a:ahLst/>
              <a:cxnLst/>
              <a:rect l="l" t="t" r="r" b="b"/>
              <a:pathLst>
                <a:path w="4747" h="4850" extrusionOk="0">
                  <a:moveTo>
                    <a:pt x="2442" y="0"/>
                  </a:moveTo>
                  <a:cubicBezTo>
                    <a:pt x="997" y="0"/>
                    <a:pt x="0" y="1135"/>
                    <a:pt x="0" y="2442"/>
                  </a:cubicBezTo>
                  <a:cubicBezTo>
                    <a:pt x="0" y="3715"/>
                    <a:pt x="997" y="4850"/>
                    <a:pt x="2442" y="4850"/>
                  </a:cubicBezTo>
                  <a:cubicBezTo>
                    <a:pt x="3749" y="4850"/>
                    <a:pt x="4746" y="3715"/>
                    <a:pt x="4746" y="2442"/>
                  </a:cubicBezTo>
                  <a:cubicBezTo>
                    <a:pt x="4746" y="1135"/>
                    <a:pt x="3749" y="0"/>
                    <a:pt x="24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6"/>
            <p:cNvSpPr/>
            <p:nvPr/>
          </p:nvSpPr>
          <p:spPr>
            <a:xfrm>
              <a:off x="11755200" y="3735925"/>
              <a:ext cx="118675" cy="121250"/>
            </a:xfrm>
            <a:custGeom>
              <a:avLst/>
              <a:gdLst/>
              <a:ahLst/>
              <a:cxnLst/>
              <a:rect l="l" t="t" r="r" b="b"/>
              <a:pathLst>
                <a:path w="4747" h="4850" fill="none" extrusionOk="0">
                  <a:moveTo>
                    <a:pt x="4747" y="2443"/>
                  </a:moveTo>
                  <a:cubicBezTo>
                    <a:pt x="4747" y="3715"/>
                    <a:pt x="3715" y="4850"/>
                    <a:pt x="2442" y="4850"/>
                  </a:cubicBezTo>
                  <a:cubicBezTo>
                    <a:pt x="998" y="4850"/>
                    <a:pt x="0" y="3715"/>
                    <a:pt x="0" y="2443"/>
                  </a:cubicBezTo>
                  <a:cubicBezTo>
                    <a:pt x="0" y="1136"/>
                    <a:pt x="998" y="1"/>
                    <a:pt x="2442" y="1"/>
                  </a:cubicBezTo>
                  <a:cubicBezTo>
                    <a:pt x="3715" y="1"/>
                    <a:pt x="4747" y="1136"/>
                    <a:pt x="4747" y="2443"/>
                  </a:cubicBezTo>
                  <a:close/>
                </a:path>
              </a:pathLst>
            </a:custGeom>
            <a:solidFill>
              <a:schemeClr val="accent6"/>
            </a:solidFill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6"/>
            <p:cNvSpPr/>
            <p:nvPr/>
          </p:nvSpPr>
          <p:spPr>
            <a:xfrm>
              <a:off x="11758650" y="4832175"/>
              <a:ext cx="118675" cy="121250"/>
            </a:xfrm>
            <a:custGeom>
              <a:avLst/>
              <a:gdLst/>
              <a:ahLst/>
              <a:cxnLst/>
              <a:rect l="l" t="t" r="r" b="b"/>
              <a:pathLst>
                <a:path w="4747" h="4850" fill="none" extrusionOk="0">
                  <a:moveTo>
                    <a:pt x="4746" y="2442"/>
                  </a:moveTo>
                  <a:cubicBezTo>
                    <a:pt x="4746" y="3715"/>
                    <a:pt x="3749" y="4850"/>
                    <a:pt x="2442" y="4850"/>
                  </a:cubicBezTo>
                  <a:cubicBezTo>
                    <a:pt x="997" y="4850"/>
                    <a:pt x="0" y="3715"/>
                    <a:pt x="0" y="2442"/>
                  </a:cubicBezTo>
                  <a:cubicBezTo>
                    <a:pt x="0" y="1135"/>
                    <a:pt x="997" y="0"/>
                    <a:pt x="2442" y="0"/>
                  </a:cubicBezTo>
                  <a:cubicBezTo>
                    <a:pt x="3749" y="0"/>
                    <a:pt x="4746" y="1135"/>
                    <a:pt x="4746" y="2442"/>
                  </a:cubicBezTo>
                  <a:close/>
                </a:path>
              </a:pathLst>
            </a:custGeom>
            <a:solidFill>
              <a:schemeClr val="accent6"/>
            </a:solidFill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2" name="Google Shape;2822;p56"/>
          <p:cNvGrpSpPr/>
          <p:nvPr/>
        </p:nvGrpSpPr>
        <p:grpSpPr>
          <a:xfrm>
            <a:off x="5357263" y="3534025"/>
            <a:ext cx="913150" cy="1010275"/>
            <a:chOff x="13428350" y="174650"/>
            <a:chExt cx="913150" cy="1010275"/>
          </a:xfrm>
        </p:grpSpPr>
        <p:sp>
          <p:nvSpPr>
            <p:cNvPr id="2823" name="Google Shape;2823;p56"/>
            <p:cNvSpPr/>
            <p:nvPr/>
          </p:nvSpPr>
          <p:spPr>
            <a:xfrm>
              <a:off x="13872875" y="804875"/>
              <a:ext cx="24950" cy="319025"/>
            </a:xfrm>
            <a:custGeom>
              <a:avLst/>
              <a:gdLst/>
              <a:ahLst/>
              <a:cxnLst/>
              <a:rect l="l" t="t" r="r" b="b"/>
              <a:pathLst>
                <a:path w="998" h="12761" extrusionOk="0">
                  <a:moveTo>
                    <a:pt x="1" y="1"/>
                  </a:moveTo>
                  <a:lnTo>
                    <a:pt x="1" y="12760"/>
                  </a:lnTo>
                  <a:lnTo>
                    <a:pt x="998" y="12760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6"/>
            <p:cNvSpPr/>
            <p:nvPr/>
          </p:nvSpPr>
          <p:spPr>
            <a:xfrm>
              <a:off x="13872875" y="232250"/>
              <a:ext cx="24950" cy="314725"/>
            </a:xfrm>
            <a:custGeom>
              <a:avLst/>
              <a:gdLst/>
              <a:ahLst/>
              <a:cxnLst/>
              <a:rect l="l" t="t" r="r" b="b"/>
              <a:pathLst>
                <a:path w="998" h="12589" extrusionOk="0">
                  <a:moveTo>
                    <a:pt x="1" y="1"/>
                  </a:moveTo>
                  <a:lnTo>
                    <a:pt x="1" y="12588"/>
                  </a:lnTo>
                  <a:lnTo>
                    <a:pt x="998" y="12588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6"/>
            <p:cNvSpPr/>
            <p:nvPr/>
          </p:nvSpPr>
          <p:spPr>
            <a:xfrm>
              <a:off x="13990675" y="726625"/>
              <a:ext cx="290625" cy="178875"/>
            </a:xfrm>
            <a:custGeom>
              <a:avLst/>
              <a:gdLst/>
              <a:ahLst/>
              <a:cxnLst/>
              <a:rect l="l" t="t" r="r" b="b"/>
              <a:pathLst>
                <a:path w="11625" h="7155" extrusionOk="0">
                  <a:moveTo>
                    <a:pt x="447" y="1"/>
                  </a:moveTo>
                  <a:cubicBezTo>
                    <a:pt x="275" y="276"/>
                    <a:pt x="138" y="723"/>
                    <a:pt x="0" y="861"/>
                  </a:cubicBezTo>
                  <a:lnTo>
                    <a:pt x="11040" y="7155"/>
                  </a:lnTo>
                  <a:lnTo>
                    <a:pt x="11625" y="6295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6"/>
            <p:cNvSpPr/>
            <p:nvPr/>
          </p:nvSpPr>
          <p:spPr>
            <a:xfrm>
              <a:off x="13489400" y="447200"/>
              <a:ext cx="286350" cy="175425"/>
            </a:xfrm>
            <a:custGeom>
              <a:avLst/>
              <a:gdLst/>
              <a:ahLst/>
              <a:cxnLst/>
              <a:rect l="l" t="t" r="r" b="b"/>
              <a:pathLst>
                <a:path w="11454" h="7017" extrusionOk="0">
                  <a:moveTo>
                    <a:pt x="413" y="1"/>
                  </a:moveTo>
                  <a:lnTo>
                    <a:pt x="1" y="860"/>
                  </a:lnTo>
                  <a:lnTo>
                    <a:pt x="11041" y="7017"/>
                  </a:lnTo>
                  <a:cubicBezTo>
                    <a:pt x="11178" y="6741"/>
                    <a:pt x="11316" y="6432"/>
                    <a:pt x="11453" y="6157"/>
                  </a:cubicBezTo>
                  <a:lnTo>
                    <a:pt x="4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6"/>
            <p:cNvSpPr/>
            <p:nvPr/>
          </p:nvSpPr>
          <p:spPr>
            <a:xfrm>
              <a:off x="13990675" y="450650"/>
              <a:ext cx="290625" cy="175425"/>
            </a:xfrm>
            <a:custGeom>
              <a:avLst/>
              <a:gdLst/>
              <a:ahLst/>
              <a:cxnLst/>
              <a:rect l="l" t="t" r="r" b="b"/>
              <a:pathLst>
                <a:path w="11625" h="7017" extrusionOk="0">
                  <a:moveTo>
                    <a:pt x="11040" y="0"/>
                  </a:moveTo>
                  <a:lnTo>
                    <a:pt x="0" y="6156"/>
                  </a:lnTo>
                  <a:cubicBezTo>
                    <a:pt x="138" y="6431"/>
                    <a:pt x="447" y="6741"/>
                    <a:pt x="447" y="7016"/>
                  </a:cubicBezTo>
                  <a:lnTo>
                    <a:pt x="11625" y="860"/>
                  </a:lnTo>
                  <a:lnTo>
                    <a:pt x="110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6"/>
            <p:cNvSpPr/>
            <p:nvPr/>
          </p:nvSpPr>
          <p:spPr>
            <a:xfrm>
              <a:off x="13489400" y="730075"/>
              <a:ext cx="289775" cy="175425"/>
            </a:xfrm>
            <a:custGeom>
              <a:avLst/>
              <a:gdLst/>
              <a:ahLst/>
              <a:cxnLst/>
              <a:rect l="l" t="t" r="r" b="b"/>
              <a:pathLst>
                <a:path w="11591" h="7017" extrusionOk="0">
                  <a:moveTo>
                    <a:pt x="11041" y="1"/>
                  </a:moveTo>
                  <a:lnTo>
                    <a:pt x="1" y="6157"/>
                  </a:lnTo>
                  <a:lnTo>
                    <a:pt x="413" y="7017"/>
                  </a:lnTo>
                  <a:lnTo>
                    <a:pt x="11591" y="860"/>
                  </a:lnTo>
                  <a:cubicBezTo>
                    <a:pt x="11316" y="585"/>
                    <a:pt x="11178" y="276"/>
                    <a:pt x="11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6"/>
            <p:cNvSpPr/>
            <p:nvPr/>
          </p:nvSpPr>
          <p:spPr>
            <a:xfrm>
              <a:off x="13474800" y="210750"/>
              <a:ext cx="816825" cy="942375"/>
            </a:xfrm>
            <a:custGeom>
              <a:avLst/>
              <a:gdLst/>
              <a:ahLst/>
              <a:cxnLst/>
              <a:rect l="l" t="t" r="r" b="b"/>
              <a:pathLst>
                <a:path w="32673" h="37695" extrusionOk="0">
                  <a:moveTo>
                    <a:pt x="16336" y="1720"/>
                  </a:moveTo>
                  <a:lnTo>
                    <a:pt x="31228" y="10318"/>
                  </a:lnTo>
                  <a:lnTo>
                    <a:pt x="31228" y="27514"/>
                  </a:lnTo>
                  <a:lnTo>
                    <a:pt x="16336" y="35975"/>
                  </a:lnTo>
                  <a:lnTo>
                    <a:pt x="1582" y="27514"/>
                  </a:lnTo>
                  <a:lnTo>
                    <a:pt x="1582" y="10318"/>
                  </a:lnTo>
                  <a:lnTo>
                    <a:pt x="16336" y="1720"/>
                  </a:lnTo>
                  <a:close/>
                  <a:moveTo>
                    <a:pt x="16336" y="1"/>
                  </a:moveTo>
                  <a:lnTo>
                    <a:pt x="0" y="9459"/>
                  </a:lnTo>
                  <a:lnTo>
                    <a:pt x="0" y="28374"/>
                  </a:lnTo>
                  <a:lnTo>
                    <a:pt x="16336" y="37694"/>
                  </a:lnTo>
                  <a:lnTo>
                    <a:pt x="32672" y="28374"/>
                  </a:lnTo>
                  <a:lnTo>
                    <a:pt x="32672" y="9459"/>
                  </a:lnTo>
                  <a:lnTo>
                    <a:pt x="16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6"/>
            <p:cNvSpPr/>
            <p:nvPr/>
          </p:nvSpPr>
          <p:spPr>
            <a:xfrm>
              <a:off x="13428350" y="402325"/>
              <a:ext cx="135875" cy="119925"/>
            </a:xfrm>
            <a:custGeom>
              <a:avLst/>
              <a:gdLst/>
              <a:ahLst/>
              <a:cxnLst/>
              <a:rect l="l" t="t" r="r" b="b"/>
              <a:pathLst>
                <a:path w="5435" h="4797" extrusionOk="0">
                  <a:moveTo>
                    <a:pt x="2631" y="1"/>
                  </a:moveTo>
                  <a:cubicBezTo>
                    <a:pt x="1783" y="1"/>
                    <a:pt x="954" y="452"/>
                    <a:pt x="586" y="1211"/>
                  </a:cubicBezTo>
                  <a:cubicBezTo>
                    <a:pt x="1" y="2346"/>
                    <a:pt x="276" y="3790"/>
                    <a:pt x="1583" y="4513"/>
                  </a:cubicBezTo>
                  <a:cubicBezTo>
                    <a:pt x="1949" y="4701"/>
                    <a:pt x="2348" y="4797"/>
                    <a:pt x="2739" y="4797"/>
                  </a:cubicBezTo>
                  <a:cubicBezTo>
                    <a:pt x="3558" y="4797"/>
                    <a:pt x="4340" y="4377"/>
                    <a:pt x="4713" y="3515"/>
                  </a:cubicBezTo>
                  <a:cubicBezTo>
                    <a:pt x="5435" y="2346"/>
                    <a:pt x="5022" y="936"/>
                    <a:pt x="3853" y="351"/>
                  </a:cubicBezTo>
                  <a:cubicBezTo>
                    <a:pt x="3477" y="112"/>
                    <a:pt x="3051" y="1"/>
                    <a:pt x="26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6"/>
            <p:cNvSpPr/>
            <p:nvPr/>
          </p:nvSpPr>
          <p:spPr>
            <a:xfrm>
              <a:off x="14205625" y="834575"/>
              <a:ext cx="135875" cy="119225"/>
            </a:xfrm>
            <a:custGeom>
              <a:avLst/>
              <a:gdLst/>
              <a:ahLst/>
              <a:cxnLst/>
              <a:rect l="l" t="t" r="r" b="b"/>
              <a:pathLst>
                <a:path w="5435" h="4769" extrusionOk="0">
                  <a:moveTo>
                    <a:pt x="2801" y="0"/>
                  </a:moveTo>
                  <a:cubicBezTo>
                    <a:pt x="1937" y="0"/>
                    <a:pt x="1092" y="458"/>
                    <a:pt x="585" y="1254"/>
                  </a:cubicBezTo>
                  <a:cubicBezTo>
                    <a:pt x="0" y="2424"/>
                    <a:pt x="447" y="3834"/>
                    <a:pt x="1582" y="4419"/>
                  </a:cubicBezTo>
                  <a:cubicBezTo>
                    <a:pt x="1958" y="4658"/>
                    <a:pt x="2369" y="4769"/>
                    <a:pt x="2775" y="4769"/>
                  </a:cubicBezTo>
                  <a:cubicBezTo>
                    <a:pt x="3595" y="4769"/>
                    <a:pt x="4401" y="4318"/>
                    <a:pt x="4884" y="3559"/>
                  </a:cubicBezTo>
                  <a:cubicBezTo>
                    <a:pt x="5434" y="2424"/>
                    <a:pt x="5021" y="979"/>
                    <a:pt x="3886" y="257"/>
                  </a:cubicBezTo>
                  <a:cubicBezTo>
                    <a:pt x="3538" y="83"/>
                    <a:pt x="3168" y="0"/>
                    <a:pt x="2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6"/>
            <p:cNvSpPr/>
            <p:nvPr/>
          </p:nvSpPr>
          <p:spPr>
            <a:xfrm>
              <a:off x="14205625" y="826375"/>
              <a:ext cx="135875" cy="136725"/>
            </a:xfrm>
            <a:custGeom>
              <a:avLst/>
              <a:gdLst/>
              <a:ahLst/>
              <a:cxnLst/>
              <a:rect l="l" t="t" r="r" b="b"/>
              <a:pathLst>
                <a:path w="5435" h="5469" fill="none" extrusionOk="0">
                  <a:moveTo>
                    <a:pt x="1582" y="4747"/>
                  </a:moveTo>
                  <a:cubicBezTo>
                    <a:pt x="447" y="4162"/>
                    <a:pt x="0" y="2752"/>
                    <a:pt x="585" y="1582"/>
                  </a:cubicBezTo>
                  <a:cubicBezTo>
                    <a:pt x="1307" y="448"/>
                    <a:pt x="2717" y="0"/>
                    <a:pt x="3886" y="585"/>
                  </a:cubicBezTo>
                  <a:cubicBezTo>
                    <a:pt x="5021" y="1307"/>
                    <a:pt x="5434" y="2752"/>
                    <a:pt x="4884" y="3887"/>
                  </a:cubicBezTo>
                  <a:cubicBezTo>
                    <a:pt x="4162" y="5022"/>
                    <a:pt x="2717" y="5469"/>
                    <a:pt x="1582" y="4747"/>
                  </a:cubicBezTo>
                  <a:close/>
                </a:path>
              </a:pathLst>
            </a:custGeom>
            <a:noFill/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6"/>
            <p:cNvSpPr/>
            <p:nvPr/>
          </p:nvSpPr>
          <p:spPr>
            <a:xfrm>
              <a:off x="13428350" y="393025"/>
              <a:ext cx="135875" cy="136750"/>
            </a:xfrm>
            <a:custGeom>
              <a:avLst/>
              <a:gdLst/>
              <a:ahLst/>
              <a:cxnLst/>
              <a:rect l="l" t="t" r="r" b="b"/>
              <a:pathLst>
                <a:path w="5435" h="5470" fill="none" extrusionOk="0">
                  <a:moveTo>
                    <a:pt x="1583" y="4885"/>
                  </a:moveTo>
                  <a:cubicBezTo>
                    <a:pt x="276" y="4162"/>
                    <a:pt x="1" y="2718"/>
                    <a:pt x="586" y="1583"/>
                  </a:cubicBezTo>
                  <a:cubicBezTo>
                    <a:pt x="1136" y="448"/>
                    <a:pt x="2718" y="1"/>
                    <a:pt x="3853" y="723"/>
                  </a:cubicBezTo>
                  <a:cubicBezTo>
                    <a:pt x="5022" y="1308"/>
                    <a:pt x="5435" y="2718"/>
                    <a:pt x="4713" y="3887"/>
                  </a:cubicBezTo>
                  <a:cubicBezTo>
                    <a:pt x="4162" y="5160"/>
                    <a:pt x="2718" y="5469"/>
                    <a:pt x="1583" y="4885"/>
                  </a:cubicBezTo>
                  <a:close/>
                </a:path>
              </a:pathLst>
            </a:custGeom>
            <a:noFill/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6"/>
            <p:cNvSpPr/>
            <p:nvPr/>
          </p:nvSpPr>
          <p:spPr>
            <a:xfrm>
              <a:off x="13768850" y="572725"/>
              <a:ext cx="271700" cy="268300"/>
            </a:xfrm>
            <a:custGeom>
              <a:avLst/>
              <a:gdLst/>
              <a:ahLst/>
              <a:cxnLst/>
              <a:rect l="l" t="t" r="r" b="b"/>
              <a:pathLst>
                <a:path w="10868" h="10732" extrusionOk="0">
                  <a:moveTo>
                    <a:pt x="5434" y="1"/>
                  </a:moveTo>
                  <a:cubicBezTo>
                    <a:pt x="2442" y="1"/>
                    <a:pt x="0" y="2408"/>
                    <a:pt x="0" y="5297"/>
                  </a:cubicBezTo>
                  <a:cubicBezTo>
                    <a:pt x="0" y="8289"/>
                    <a:pt x="2442" y="10731"/>
                    <a:pt x="5434" y="10731"/>
                  </a:cubicBezTo>
                  <a:cubicBezTo>
                    <a:pt x="8461" y="10731"/>
                    <a:pt x="10868" y="8289"/>
                    <a:pt x="10868" y="5297"/>
                  </a:cubicBezTo>
                  <a:cubicBezTo>
                    <a:pt x="10868" y="2408"/>
                    <a:pt x="8461" y="1"/>
                    <a:pt x="5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6"/>
            <p:cNvSpPr/>
            <p:nvPr/>
          </p:nvSpPr>
          <p:spPr>
            <a:xfrm>
              <a:off x="13768850" y="572725"/>
              <a:ext cx="268275" cy="225300"/>
            </a:xfrm>
            <a:custGeom>
              <a:avLst/>
              <a:gdLst/>
              <a:ahLst/>
              <a:cxnLst/>
              <a:rect l="l" t="t" r="r" b="b"/>
              <a:pathLst>
                <a:path w="10731" h="9012" extrusionOk="0">
                  <a:moveTo>
                    <a:pt x="5434" y="1"/>
                  </a:moveTo>
                  <a:cubicBezTo>
                    <a:pt x="2442" y="1"/>
                    <a:pt x="0" y="2408"/>
                    <a:pt x="0" y="5297"/>
                  </a:cubicBezTo>
                  <a:cubicBezTo>
                    <a:pt x="0" y="6707"/>
                    <a:pt x="550" y="8014"/>
                    <a:pt x="1410" y="9012"/>
                  </a:cubicBezTo>
                  <a:cubicBezTo>
                    <a:pt x="1273" y="8599"/>
                    <a:pt x="1273" y="8152"/>
                    <a:pt x="1273" y="7739"/>
                  </a:cubicBezTo>
                  <a:cubicBezTo>
                    <a:pt x="1273" y="4713"/>
                    <a:pt x="3714" y="2271"/>
                    <a:pt x="6741" y="2271"/>
                  </a:cubicBezTo>
                  <a:cubicBezTo>
                    <a:pt x="8289" y="2271"/>
                    <a:pt x="9733" y="2993"/>
                    <a:pt x="10730" y="4128"/>
                  </a:cubicBezTo>
                  <a:cubicBezTo>
                    <a:pt x="10180" y="1720"/>
                    <a:pt x="8013" y="1"/>
                    <a:pt x="5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6"/>
            <p:cNvSpPr/>
            <p:nvPr/>
          </p:nvSpPr>
          <p:spPr>
            <a:xfrm>
              <a:off x="13790325" y="594225"/>
              <a:ext cx="250225" cy="246800"/>
            </a:xfrm>
            <a:custGeom>
              <a:avLst/>
              <a:gdLst/>
              <a:ahLst/>
              <a:cxnLst/>
              <a:rect l="l" t="t" r="r" b="b"/>
              <a:pathLst>
                <a:path w="10009" h="9872" extrusionOk="0">
                  <a:moveTo>
                    <a:pt x="7602" y="1"/>
                  </a:moveTo>
                  <a:lnTo>
                    <a:pt x="7602" y="1"/>
                  </a:lnTo>
                  <a:cubicBezTo>
                    <a:pt x="8152" y="860"/>
                    <a:pt x="8461" y="1858"/>
                    <a:pt x="8461" y="2855"/>
                  </a:cubicBezTo>
                  <a:cubicBezTo>
                    <a:pt x="8461" y="5847"/>
                    <a:pt x="6020" y="8289"/>
                    <a:pt x="2993" y="8289"/>
                  </a:cubicBezTo>
                  <a:cubicBezTo>
                    <a:pt x="1858" y="8289"/>
                    <a:pt x="861" y="8014"/>
                    <a:pt x="1" y="7429"/>
                  </a:cubicBezTo>
                  <a:lnTo>
                    <a:pt x="1" y="7429"/>
                  </a:lnTo>
                  <a:cubicBezTo>
                    <a:pt x="998" y="9011"/>
                    <a:pt x="2718" y="9871"/>
                    <a:pt x="4575" y="9871"/>
                  </a:cubicBezTo>
                  <a:cubicBezTo>
                    <a:pt x="7602" y="9871"/>
                    <a:pt x="10009" y="7429"/>
                    <a:pt x="10009" y="4437"/>
                  </a:cubicBezTo>
                  <a:cubicBezTo>
                    <a:pt x="10009" y="2580"/>
                    <a:pt x="9012" y="860"/>
                    <a:pt x="7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6"/>
            <p:cNvSpPr/>
            <p:nvPr/>
          </p:nvSpPr>
          <p:spPr>
            <a:xfrm>
              <a:off x="13729300" y="522000"/>
              <a:ext cx="307825" cy="308700"/>
            </a:xfrm>
            <a:custGeom>
              <a:avLst/>
              <a:gdLst/>
              <a:ahLst/>
              <a:cxnLst/>
              <a:rect l="l" t="t" r="r" b="b"/>
              <a:pathLst>
                <a:path w="12313" h="12348" extrusionOk="0">
                  <a:moveTo>
                    <a:pt x="6156" y="1583"/>
                  </a:moveTo>
                  <a:cubicBezTo>
                    <a:pt x="8736" y="1583"/>
                    <a:pt x="10730" y="3577"/>
                    <a:pt x="10730" y="6157"/>
                  </a:cubicBezTo>
                  <a:cubicBezTo>
                    <a:pt x="10730" y="8736"/>
                    <a:pt x="8736" y="10903"/>
                    <a:pt x="6156" y="10903"/>
                  </a:cubicBezTo>
                  <a:cubicBezTo>
                    <a:pt x="3577" y="10903"/>
                    <a:pt x="1445" y="8736"/>
                    <a:pt x="1445" y="6157"/>
                  </a:cubicBezTo>
                  <a:cubicBezTo>
                    <a:pt x="1445" y="3577"/>
                    <a:pt x="3577" y="1583"/>
                    <a:pt x="6156" y="1583"/>
                  </a:cubicBezTo>
                  <a:close/>
                  <a:moveTo>
                    <a:pt x="6156" y="1"/>
                  </a:moveTo>
                  <a:cubicBezTo>
                    <a:pt x="2717" y="1"/>
                    <a:pt x="0" y="2890"/>
                    <a:pt x="0" y="6157"/>
                  </a:cubicBezTo>
                  <a:cubicBezTo>
                    <a:pt x="0" y="9596"/>
                    <a:pt x="2717" y="12347"/>
                    <a:pt x="6156" y="12347"/>
                  </a:cubicBezTo>
                  <a:cubicBezTo>
                    <a:pt x="9458" y="12347"/>
                    <a:pt x="12312" y="9596"/>
                    <a:pt x="12312" y="6157"/>
                  </a:cubicBezTo>
                  <a:cubicBezTo>
                    <a:pt x="12312" y="2890"/>
                    <a:pt x="9458" y="1"/>
                    <a:pt x="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6"/>
            <p:cNvSpPr/>
            <p:nvPr/>
          </p:nvSpPr>
          <p:spPr>
            <a:xfrm>
              <a:off x="13825575" y="174650"/>
              <a:ext cx="118700" cy="118675"/>
            </a:xfrm>
            <a:custGeom>
              <a:avLst/>
              <a:gdLst/>
              <a:ahLst/>
              <a:cxnLst/>
              <a:rect l="l" t="t" r="r" b="b"/>
              <a:pathLst>
                <a:path w="4748" h="4747" extrusionOk="0">
                  <a:moveTo>
                    <a:pt x="2305" y="0"/>
                  </a:moveTo>
                  <a:cubicBezTo>
                    <a:pt x="1033" y="0"/>
                    <a:pt x="1" y="998"/>
                    <a:pt x="1" y="2305"/>
                  </a:cubicBezTo>
                  <a:cubicBezTo>
                    <a:pt x="1" y="3715"/>
                    <a:pt x="1033" y="4746"/>
                    <a:pt x="2305" y="4746"/>
                  </a:cubicBezTo>
                  <a:cubicBezTo>
                    <a:pt x="3750" y="4746"/>
                    <a:pt x="4747" y="3715"/>
                    <a:pt x="4747" y="2305"/>
                  </a:cubicBezTo>
                  <a:cubicBezTo>
                    <a:pt x="4747" y="998"/>
                    <a:pt x="3750" y="0"/>
                    <a:pt x="2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6"/>
            <p:cNvSpPr/>
            <p:nvPr/>
          </p:nvSpPr>
          <p:spPr>
            <a:xfrm>
              <a:off x="13825575" y="174650"/>
              <a:ext cx="118700" cy="118675"/>
            </a:xfrm>
            <a:custGeom>
              <a:avLst/>
              <a:gdLst/>
              <a:ahLst/>
              <a:cxnLst/>
              <a:rect l="l" t="t" r="r" b="b"/>
              <a:pathLst>
                <a:path w="4748" h="4747" fill="none" extrusionOk="0">
                  <a:moveTo>
                    <a:pt x="4747" y="2305"/>
                  </a:moveTo>
                  <a:cubicBezTo>
                    <a:pt x="4747" y="3715"/>
                    <a:pt x="3750" y="4746"/>
                    <a:pt x="2305" y="4746"/>
                  </a:cubicBezTo>
                  <a:cubicBezTo>
                    <a:pt x="1033" y="4746"/>
                    <a:pt x="1" y="3715"/>
                    <a:pt x="1" y="2305"/>
                  </a:cubicBezTo>
                  <a:cubicBezTo>
                    <a:pt x="1" y="998"/>
                    <a:pt x="1033" y="0"/>
                    <a:pt x="2305" y="0"/>
                  </a:cubicBezTo>
                  <a:cubicBezTo>
                    <a:pt x="3750" y="0"/>
                    <a:pt x="4747" y="998"/>
                    <a:pt x="4747" y="2305"/>
                  </a:cubicBezTo>
                  <a:close/>
                </a:path>
              </a:pathLst>
            </a:custGeom>
            <a:noFill/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6"/>
            <p:cNvSpPr/>
            <p:nvPr/>
          </p:nvSpPr>
          <p:spPr>
            <a:xfrm>
              <a:off x="13825575" y="1062825"/>
              <a:ext cx="118700" cy="122100"/>
            </a:xfrm>
            <a:custGeom>
              <a:avLst/>
              <a:gdLst/>
              <a:ahLst/>
              <a:cxnLst/>
              <a:rect l="l" t="t" r="r" b="b"/>
              <a:pathLst>
                <a:path w="4748" h="4884" extrusionOk="0">
                  <a:moveTo>
                    <a:pt x="2305" y="0"/>
                  </a:moveTo>
                  <a:cubicBezTo>
                    <a:pt x="1033" y="0"/>
                    <a:pt x="1" y="1170"/>
                    <a:pt x="1" y="2442"/>
                  </a:cubicBezTo>
                  <a:cubicBezTo>
                    <a:pt x="1" y="3749"/>
                    <a:pt x="1033" y="4884"/>
                    <a:pt x="2305" y="4884"/>
                  </a:cubicBezTo>
                  <a:cubicBezTo>
                    <a:pt x="3750" y="4884"/>
                    <a:pt x="4747" y="3749"/>
                    <a:pt x="4747" y="2442"/>
                  </a:cubicBezTo>
                  <a:cubicBezTo>
                    <a:pt x="4747" y="1170"/>
                    <a:pt x="3750" y="0"/>
                    <a:pt x="2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6"/>
            <p:cNvSpPr/>
            <p:nvPr/>
          </p:nvSpPr>
          <p:spPr>
            <a:xfrm>
              <a:off x="13825575" y="1062825"/>
              <a:ext cx="118700" cy="122100"/>
            </a:xfrm>
            <a:custGeom>
              <a:avLst/>
              <a:gdLst/>
              <a:ahLst/>
              <a:cxnLst/>
              <a:rect l="l" t="t" r="r" b="b"/>
              <a:pathLst>
                <a:path w="4748" h="4884" fill="none" extrusionOk="0">
                  <a:moveTo>
                    <a:pt x="4747" y="2442"/>
                  </a:moveTo>
                  <a:cubicBezTo>
                    <a:pt x="4747" y="3749"/>
                    <a:pt x="3750" y="4884"/>
                    <a:pt x="2305" y="4884"/>
                  </a:cubicBezTo>
                  <a:cubicBezTo>
                    <a:pt x="1033" y="4884"/>
                    <a:pt x="1" y="3749"/>
                    <a:pt x="1" y="2442"/>
                  </a:cubicBezTo>
                  <a:cubicBezTo>
                    <a:pt x="1" y="1170"/>
                    <a:pt x="1033" y="0"/>
                    <a:pt x="2305" y="0"/>
                  </a:cubicBezTo>
                  <a:cubicBezTo>
                    <a:pt x="3750" y="0"/>
                    <a:pt x="4747" y="1170"/>
                    <a:pt x="4747" y="2442"/>
                  </a:cubicBezTo>
                  <a:close/>
                </a:path>
              </a:pathLst>
            </a:custGeom>
            <a:noFill/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6"/>
            <p:cNvSpPr/>
            <p:nvPr/>
          </p:nvSpPr>
          <p:spPr>
            <a:xfrm>
              <a:off x="13428350" y="835675"/>
              <a:ext cx="135875" cy="119250"/>
            </a:xfrm>
            <a:custGeom>
              <a:avLst/>
              <a:gdLst/>
              <a:ahLst/>
              <a:cxnLst/>
              <a:rect l="l" t="t" r="r" b="b"/>
              <a:pathLst>
                <a:path w="5435" h="4770" extrusionOk="0">
                  <a:moveTo>
                    <a:pt x="2770" y="0"/>
                  </a:moveTo>
                  <a:cubicBezTo>
                    <a:pt x="2369" y="0"/>
                    <a:pt x="1959" y="111"/>
                    <a:pt x="1583" y="351"/>
                  </a:cubicBezTo>
                  <a:cubicBezTo>
                    <a:pt x="414" y="935"/>
                    <a:pt x="1" y="2380"/>
                    <a:pt x="586" y="3515"/>
                  </a:cubicBezTo>
                  <a:cubicBezTo>
                    <a:pt x="1068" y="4311"/>
                    <a:pt x="1924" y="4769"/>
                    <a:pt x="2783" y="4769"/>
                  </a:cubicBezTo>
                  <a:cubicBezTo>
                    <a:pt x="3149" y="4769"/>
                    <a:pt x="3514" y="4686"/>
                    <a:pt x="3853" y="4512"/>
                  </a:cubicBezTo>
                  <a:cubicBezTo>
                    <a:pt x="5022" y="3790"/>
                    <a:pt x="5435" y="2380"/>
                    <a:pt x="4713" y="1210"/>
                  </a:cubicBezTo>
                  <a:cubicBezTo>
                    <a:pt x="4345" y="452"/>
                    <a:pt x="3577" y="0"/>
                    <a:pt x="2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6"/>
            <p:cNvSpPr/>
            <p:nvPr/>
          </p:nvSpPr>
          <p:spPr>
            <a:xfrm>
              <a:off x="13428350" y="826375"/>
              <a:ext cx="135875" cy="136725"/>
            </a:xfrm>
            <a:custGeom>
              <a:avLst/>
              <a:gdLst/>
              <a:ahLst/>
              <a:cxnLst/>
              <a:rect l="l" t="t" r="r" b="b"/>
              <a:pathLst>
                <a:path w="5435" h="5469" fill="none" extrusionOk="0">
                  <a:moveTo>
                    <a:pt x="3853" y="4884"/>
                  </a:moveTo>
                  <a:cubicBezTo>
                    <a:pt x="2718" y="5469"/>
                    <a:pt x="1273" y="5022"/>
                    <a:pt x="586" y="3887"/>
                  </a:cubicBezTo>
                  <a:cubicBezTo>
                    <a:pt x="1" y="2752"/>
                    <a:pt x="414" y="1307"/>
                    <a:pt x="1583" y="723"/>
                  </a:cubicBezTo>
                  <a:cubicBezTo>
                    <a:pt x="2718" y="0"/>
                    <a:pt x="4162" y="448"/>
                    <a:pt x="4713" y="1582"/>
                  </a:cubicBezTo>
                  <a:cubicBezTo>
                    <a:pt x="5435" y="2752"/>
                    <a:pt x="5022" y="4162"/>
                    <a:pt x="3853" y="4884"/>
                  </a:cubicBezTo>
                  <a:close/>
                </a:path>
              </a:pathLst>
            </a:custGeom>
            <a:noFill/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6"/>
            <p:cNvSpPr/>
            <p:nvPr/>
          </p:nvSpPr>
          <p:spPr>
            <a:xfrm>
              <a:off x="14205625" y="402325"/>
              <a:ext cx="135875" cy="119250"/>
            </a:xfrm>
            <a:custGeom>
              <a:avLst/>
              <a:gdLst/>
              <a:ahLst/>
              <a:cxnLst/>
              <a:rect l="l" t="t" r="r" b="b"/>
              <a:pathLst>
                <a:path w="5435" h="4770" extrusionOk="0">
                  <a:moveTo>
                    <a:pt x="2770" y="1"/>
                  </a:moveTo>
                  <a:cubicBezTo>
                    <a:pt x="2369" y="1"/>
                    <a:pt x="1958" y="112"/>
                    <a:pt x="1582" y="351"/>
                  </a:cubicBezTo>
                  <a:cubicBezTo>
                    <a:pt x="447" y="936"/>
                    <a:pt x="0" y="2346"/>
                    <a:pt x="585" y="3515"/>
                  </a:cubicBezTo>
                  <a:cubicBezTo>
                    <a:pt x="1092" y="4312"/>
                    <a:pt x="1937" y="4769"/>
                    <a:pt x="2801" y="4769"/>
                  </a:cubicBezTo>
                  <a:cubicBezTo>
                    <a:pt x="3168" y="4769"/>
                    <a:pt x="3538" y="4687"/>
                    <a:pt x="3886" y="4513"/>
                  </a:cubicBezTo>
                  <a:cubicBezTo>
                    <a:pt x="5021" y="3790"/>
                    <a:pt x="5434" y="2346"/>
                    <a:pt x="4746" y="1211"/>
                  </a:cubicBezTo>
                  <a:cubicBezTo>
                    <a:pt x="4355" y="452"/>
                    <a:pt x="3580" y="1"/>
                    <a:pt x="2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6"/>
            <p:cNvSpPr/>
            <p:nvPr/>
          </p:nvSpPr>
          <p:spPr>
            <a:xfrm>
              <a:off x="14205625" y="393025"/>
              <a:ext cx="135875" cy="136750"/>
            </a:xfrm>
            <a:custGeom>
              <a:avLst/>
              <a:gdLst/>
              <a:ahLst/>
              <a:cxnLst/>
              <a:rect l="l" t="t" r="r" b="b"/>
              <a:pathLst>
                <a:path w="5435" h="5470" fill="none" extrusionOk="0">
                  <a:moveTo>
                    <a:pt x="3886" y="4885"/>
                  </a:moveTo>
                  <a:cubicBezTo>
                    <a:pt x="2717" y="5469"/>
                    <a:pt x="1307" y="5022"/>
                    <a:pt x="585" y="3887"/>
                  </a:cubicBezTo>
                  <a:cubicBezTo>
                    <a:pt x="0" y="2718"/>
                    <a:pt x="447" y="1308"/>
                    <a:pt x="1582" y="723"/>
                  </a:cubicBezTo>
                  <a:cubicBezTo>
                    <a:pt x="2717" y="1"/>
                    <a:pt x="4162" y="448"/>
                    <a:pt x="4746" y="1583"/>
                  </a:cubicBezTo>
                  <a:cubicBezTo>
                    <a:pt x="5434" y="2718"/>
                    <a:pt x="5021" y="4162"/>
                    <a:pt x="3886" y="4885"/>
                  </a:cubicBezTo>
                  <a:close/>
                </a:path>
              </a:pathLst>
            </a:custGeom>
            <a:noFill/>
            <a:ln w="43000" cap="flat" cmpd="sng">
              <a:solidFill>
                <a:schemeClr val="accent6"/>
              </a:solidFill>
              <a:prstDash val="solid"/>
              <a:miter lim="34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6" name="Google Shape;2846;p56"/>
          <p:cNvGrpSpPr/>
          <p:nvPr/>
        </p:nvGrpSpPr>
        <p:grpSpPr>
          <a:xfrm>
            <a:off x="5081454" y="1306196"/>
            <a:ext cx="1164200" cy="1082441"/>
            <a:chOff x="5595400" y="1249500"/>
            <a:chExt cx="1164200" cy="1082441"/>
          </a:xfrm>
        </p:grpSpPr>
        <p:sp>
          <p:nvSpPr>
            <p:cNvPr id="2847" name="Google Shape;2847;p56"/>
            <p:cNvSpPr/>
            <p:nvPr/>
          </p:nvSpPr>
          <p:spPr>
            <a:xfrm>
              <a:off x="6293187" y="1995796"/>
              <a:ext cx="332782" cy="336144"/>
            </a:xfrm>
            <a:custGeom>
              <a:avLst/>
              <a:gdLst/>
              <a:ahLst/>
              <a:cxnLst/>
              <a:rect l="l" t="t" r="r" b="b"/>
              <a:pathLst>
                <a:path w="13757" h="13896" extrusionOk="0">
                  <a:moveTo>
                    <a:pt x="6878" y="1"/>
                  </a:moveTo>
                  <a:cubicBezTo>
                    <a:pt x="3026" y="1"/>
                    <a:pt x="0" y="3165"/>
                    <a:pt x="0" y="6879"/>
                  </a:cubicBezTo>
                  <a:cubicBezTo>
                    <a:pt x="0" y="10765"/>
                    <a:pt x="3026" y="13895"/>
                    <a:pt x="6878" y="13895"/>
                  </a:cubicBezTo>
                  <a:cubicBezTo>
                    <a:pt x="10627" y="13895"/>
                    <a:pt x="13757" y="10765"/>
                    <a:pt x="13757" y="6879"/>
                  </a:cubicBezTo>
                  <a:cubicBezTo>
                    <a:pt x="13757" y="3165"/>
                    <a:pt x="10627" y="1"/>
                    <a:pt x="6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6"/>
            <p:cNvSpPr/>
            <p:nvPr/>
          </p:nvSpPr>
          <p:spPr>
            <a:xfrm>
              <a:off x="5874850" y="1733575"/>
              <a:ext cx="613050" cy="246775"/>
            </a:xfrm>
            <a:custGeom>
              <a:avLst/>
              <a:gdLst/>
              <a:ahLst/>
              <a:cxnLst/>
              <a:rect l="l" t="t" r="r" b="b"/>
              <a:pathLst>
                <a:path w="24522" h="9871" extrusionOk="0">
                  <a:moveTo>
                    <a:pt x="24074" y="0"/>
                  </a:moveTo>
                  <a:lnTo>
                    <a:pt x="0" y="8873"/>
                  </a:lnTo>
                  <a:cubicBezTo>
                    <a:pt x="275" y="9183"/>
                    <a:pt x="447" y="9458"/>
                    <a:pt x="447" y="9871"/>
                  </a:cubicBezTo>
                  <a:lnTo>
                    <a:pt x="24521" y="998"/>
                  </a:lnTo>
                  <a:cubicBezTo>
                    <a:pt x="24212" y="722"/>
                    <a:pt x="24074" y="413"/>
                    <a:pt x="24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6"/>
            <p:cNvSpPr/>
            <p:nvPr/>
          </p:nvSpPr>
          <p:spPr>
            <a:xfrm>
              <a:off x="6186950" y="1589975"/>
              <a:ext cx="196925" cy="376625"/>
            </a:xfrm>
            <a:custGeom>
              <a:avLst/>
              <a:gdLst/>
              <a:ahLst/>
              <a:cxnLst/>
              <a:rect l="l" t="t" r="r" b="b"/>
              <a:pathLst>
                <a:path w="7877" h="15065" extrusionOk="0">
                  <a:moveTo>
                    <a:pt x="1135" y="1"/>
                  </a:moveTo>
                  <a:cubicBezTo>
                    <a:pt x="688" y="138"/>
                    <a:pt x="413" y="138"/>
                    <a:pt x="0" y="138"/>
                  </a:cubicBezTo>
                  <a:lnTo>
                    <a:pt x="7016" y="15064"/>
                  </a:lnTo>
                  <a:cubicBezTo>
                    <a:pt x="7291" y="14755"/>
                    <a:pt x="7567" y="14617"/>
                    <a:pt x="7876" y="14617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6"/>
            <p:cNvSpPr/>
            <p:nvPr/>
          </p:nvSpPr>
          <p:spPr>
            <a:xfrm>
              <a:off x="5871400" y="2023325"/>
              <a:ext cx="408425" cy="118675"/>
            </a:xfrm>
            <a:custGeom>
              <a:avLst/>
              <a:gdLst/>
              <a:ahLst/>
              <a:cxnLst/>
              <a:rect l="l" t="t" r="r" b="b"/>
              <a:pathLst>
                <a:path w="16337" h="4747" extrusionOk="0">
                  <a:moveTo>
                    <a:pt x="585" y="0"/>
                  </a:moveTo>
                  <a:cubicBezTo>
                    <a:pt x="585" y="447"/>
                    <a:pt x="413" y="723"/>
                    <a:pt x="138" y="1170"/>
                  </a:cubicBezTo>
                  <a:cubicBezTo>
                    <a:pt x="138" y="1170"/>
                    <a:pt x="138" y="1307"/>
                    <a:pt x="1" y="1307"/>
                  </a:cubicBezTo>
                  <a:lnTo>
                    <a:pt x="16199" y="4746"/>
                  </a:lnTo>
                  <a:cubicBezTo>
                    <a:pt x="16199" y="4299"/>
                    <a:pt x="16199" y="3749"/>
                    <a:pt x="16337" y="3302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6"/>
            <p:cNvSpPr/>
            <p:nvPr/>
          </p:nvSpPr>
          <p:spPr>
            <a:xfrm>
              <a:off x="5817225" y="1568500"/>
              <a:ext cx="236475" cy="337050"/>
            </a:xfrm>
            <a:custGeom>
              <a:avLst/>
              <a:gdLst/>
              <a:ahLst/>
              <a:cxnLst/>
              <a:rect l="l" t="t" r="r" b="b"/>
              <a:pathLst>
                <a:path w="9459" h="13482" extrusionOk="0">
                  <a:moveTo>
                    <a:pt x="8461" y="0"/>
                  </a:moveTo>
                  <a:lnTo>
                    <a:pt x="1" y="12759"/>
                  </a:lnTo>
                  <a:cubicBezTo>
                    <a:pt x="586" y="12897"/>
                    <a:pt x="1033" y="13035"/>
                    <a:pt x="1308" y="13482"/>
                  </a:cubicBezTo>
                  <a:lnTo>
                    <a:pt x="9459" y="997"/>
                  </a:lnTo>
                  <a:cubicBezTo>
                    <a:pt x="9046" y="860"/>
                    <a:pt x="8599" y="447"/>
                    <a:pt x="8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6"/>
            <p:cNvSpPr/>
            <p:nvPr/>
          </p:nvSpPr>
          <p:spPr>
            <a:xfrm>
              <a:off x="6283250" y="1504000"/>
              <a:ext cx="211525" cy="140175"/>
            </a:xfrm>
            <a:custGeom>
              <a:avLst/>
              <a:gdLst/>
              <a:ahLst/>
              <a:cxnLst/>
              <a:rect l="l" t="t" r="r" b="b"/>
              <a:pathLst>
                <a:path w="8461" h="5607" extrusionOk="0">
                  <a:moveTo>
                    <a:pt x="722" y="1"/>
                  </a:moveTo>
                  <a:cubicBezTo>
                    <a:pt x="447" y="448"/>
                    <a:pt x="275" y="860"/>
                    <a:pt x="0" y="1308"/>
                  </a:cubicBezTo>
                  <a:lnTo>
                    <a:pt x="7601" y="5606"/>
                  </a:lnTo>
                  <a:cubicBezTo>
                    <a:pt x="7738" y="5159"/>
                    <a:pt x="8014" y="4747"/>
                    <a:pt x="8461" y="4437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6"/>
            <p:cNvSpPr/>
            <p:nvPr/>
          </p:nvSpPr>
          <p:spPr>
            <a:xfrm>
              <a:off x="6501625" y="1816100"/>
              <a:ext cx="86000" cy="172000"/>
            </a:xfrm>
            <a:custGeom>
              <a:avLst/>
              <a:gdLst/>
              <a:ahLst/>
              <a:cxnLst/>
              <a:rect l="l" t="t" r="r" b="b"/>
              <a:pathLst>
                <a:path w="3440" h="6880" extrusionOk="0">
                  <a:moveTo>
                    <a:pt x="2030" y="1"/>
                  </a:moveTo>
                  <a:lnTo>
                    <a:pt x="1" y="6295"/>
                  </a:lnTo>
                  <a:cubicBezTo>
                    <a:pt x="585" y="6432"/>
                    <a:pt x="998" y="6570"/>
                    <a:pt x="1445" y="6879"/>
                  </a:cubicBezTo>
                  <a:lnTo>
                    <a:pt x="3440" y="414"/>
                  </a:lnTo>
                  <a:lnTo>
                    <a:pt x="3302" y="414"/>
                  </a:lnTo>
                  <a:cubicBezTo>
                    <a:pt x="2890" y="276"/>
                    <a:pt x="2443" y="138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6"/>
            <p:cNvSpPr/>
            <p:nvPr/>
          </p:nvSpPr>
          <p:spPr>
            <a:xfrm>
              <a:off x="5634950" y="1894350"/>
              <a:ext cx="272575" cy="269150"/>
            </a:xfrm>
            <a:custGeom>
              <a:avLst/>
              <a:gdLst/>
              <a:ahLst/>
              <a:cxnLst/>
              <a:rect l="l" t="t" r="r" b="b"/>
              <a:pathLst>
                <a:path w="10903" h="10766" extrusionOk="0">
                  <a:moveTo>
                    <a:pt x="5435" y="1"/>
                  </a:moveTo>
                  <a:cubicBezTo>
                    <a:pt x="2443" y="1"/>
                    <a:pt x="1" y="2305"/>
                    <a:pt x="1" y="5331"/>
                  </a:cubicBezTo>
                  <a:cubicBezTo>
                    <a:pt x="1" y="8323"/>
                    <a:pt x="2443" y="10765"/>
                    <a:pt x="5435" y="10765"/>
                  </a:cubicBezTo>
                  <a:cubicBezTo>
                    <a:pt x="8461" y="10765"/>
                    <a:pt x="10903" y="8323"/>
                    <a:pt x="10903" y="5331"/>
                  </a:cubicBezTo>
                  <a:cubicBezTo>
                    <a:pt x="10903" y="2305"/>
                    <a:pt x="8461" y="1"/>
                    <a:pt x="5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6"/>
            <p:cNvSpPr/>
            <p:nvPr/>
          </p:nvSpPr>
          <p:spPr>
            <a:xfrm>
              <a:off x="5634950" y="1894350"/>
              <a:ext cx="268300" cy="226150"/>
            </a:xfrm>
            <a:custGeom>
              <a:avLst/>
              <a:gdLst/>
              <a:ahLst/>
              <a:cxnLst/>
              <a:rect l="l" t="t" r="r" b="b"/>
              <a:pathLst>
                <a:path w="10732" h="9046" extrusionOk="0">
                  <a:moveTo>
                    <a:pt x="5435" y="1"/>
                  </a:moveTo>
                  <a:cubicBezTo>
                    <a:pt x="2443" y="1"/>
                    <a:pt x="1" y="2305"/>
                    <a:pt x="1" y="5331"/>
                  </a:cubicBezTo>
                  <a:cubicBezTo>
                    <a:pt x="1" y="6741"/>
                    <a:pt x="585" y="8048"/>
                    <a:pt x="1445" y="9046"/>
                  </a:cubicBezTo>
                  <a:cubicBezTo>
                    <a:pt x="1273" y="8599"/>
                    <a:pt x="1273" y="8186"/>
                    <a:pt x="1273" y="7739"/>
                  </a:cubicBezTo>
                  <a:cubicBezTo>
                    <a:pt x="1273" y="4747"/>
                    <a:pt x="3715" y="2305"/>
                    <a:pt x="6742" y="2305"/>
                  </a:cubicBezTo>
                  <a:cubicBezTo>
                    <a:pt x="8324" y="2305"/>
                    <a:pt x="9734" y="3027"/>
                    <a:pt x="10731" y="4162"/>
                  </a:cubicBezTo>
                  <a:cubicBezTo>
                    <a:pt x="10181" y="1720"/>
                    <a:pt x="8014" y="1"/>
                    <a:pt x="5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6"/>
            <p:cNvSpPr/>
            <p:nvPr/>
          </p:nvSpPr>
          <p:spPr>
            <a:xfrm>
              <a:off x="5656450" y="1915850"/>
              <a:ext cx="251075" cy="247650"/>
            </a:xfrm>
            <a:custGeom>
              <a:avLst/>
              <a:gdLst/>
              <a:ahLst/>
              <a:cxnLst/>
              <a:rect l="l" t="t" r="r" b="b"/>
              <a:pathLst>
                <a:path w="10043" h="9906" extrusionOk="0">
                  <a:moveTo>
                    <a:pt x="7601" y="0"/>
                  </a:moveTo>
                  <a:lnTo>
                    <a:pt x="7601" y="0"/>
                  </a:lnTo>
                  <a:cubicBezTo>
                    <a:pt x="8151" y="860"/>
                    <a:pt x="8461" y="1892"/>
                    <a:pt x="8461" y="2889"/>
                  </a:cubicBezTo>
                  <a:cubicBezTo>
                    <a:pt x="8461" y="5881"/>
                    <a:pt x="6019" y="8323"/>
                    <a:pt x="2993" y="8323"/>
                  </a:cubicBezTo>
                  <a:cubicBezTo>
                    <a:pt x="1858" y="8323"/>
                    <a:pt x="860" y="8048"/>
                    <a:pt x="1" y="7463"/>
                  </a:cubicBezTo>
                  <a:lnTo>
                    <a:pt x="1" y="7463"/>
                  </a:lnTo>
                  <a:cubicBezTo>
                    <a:pt x="998" y="8908"/>
                    <a:pt x="2718" y="9905"/>
                    <a:pt x="4575" y="9905"/>
                  </a:cubicBezTo>
                  <a:cubicBezTo>
                    <a:pt x="7601" y="9905"/>
                    <a:pt x="10043" y="7463"/>
                    <a:pt x="10043" y="4471"/>
                  </a:cubicBezTo>
                  <a:cubicBezTo>
                    <a:pt x="10043" y="2580"/>
                    <a:pt x="9011" y="860"/>
                    <a:pt x="7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6"/>
            <p:cNvSpPr/>
            <p:nvPr/>
          </p:nvSpPr>
          <p:spPr>
            <a:xfrm>
              <a:off x="5595400" y="1844475"/>
              <a:ext cx="307850" cy="307850"/>
            </a:xfrm>
            <a:custGeom>
              <a:avLst/>
              <a:gdLst/>
              <a:ahLst/>
              <a:cxnLst/>
              <a:rect l="l" t="t" r="r" b="b"/>
              <a:pathLst>
                <a:path w="12314" h="12314" extrusionOk="0">
                  <a:moveTo>
                    <a:pt x="6157" y="1445"/>
                  </a:moveTo>
                  <a:cubicBezTo>
                    <a:pt x="8736" y="1445"/>
                    <a:pt x="10765" y="3578"/>
                    <a:pt x="10765" y="6157"/>
                  </a:cubicBezTo>
                  <a:cubicBezTo>
                    <a:pt x="10765" y="8736"/>
                    <a:pt x="8736" y="10903"/>
                    <a:pt x="6157" y="10903"/>
                  </a:cubicBezTo>
                  <a:cubicBezTo>
                    <a:pt x="3578" y="10903"/>
                    <a:pt x="1445" y="8736"/>
                    <a:pt x="1445" y="6157"/>
                  </a:cubicBezTo>
                  <a:cubicBezTo>
                    <a:pt x="1445" y="3578"/>
                    <a:pt x="3578" y="1445"/>
                    <a:pt x="6157" y="1445"/>
                  </a:cubicBezTo>
                  <a:close/>
                  <a:moveTo>
                    <a:pt x="6157" y="1"/>
                  </a:moveTo>
                  <a:cubicBezTo>
                    <a:pt x="2718" y="1"/>
                    <a:pt x="1" y="2718"/>
                    <a:pt x="1" y="6157"/>
                  </a:cubicBezTo>
                  <a:cubicBezTo>
                    <a:pt x="1" y="9596"/>
                    <a:pt x="2718" y="12313"/>
                    <a:pt x="6157" y="12313"/>
                  </a:cubicBezTo>
                  <a:cubicBezTo>
                    <a:pt x="9459" y="12313"/>
                    <a:pt x="12313" y="9596"/>
                    <a:pt x="12313" y="6157"/>
                  </a:cubicBezTo>
                  <a:cubicBezTo>
                    <a:pt x="12313" y="2718"/>
                    <a:pt x="9459" y="1"/>
                    <a:pt x="6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6"/>
            <p:cNvSpPr/>
            <p:nvPr/>
          </p:nvSpPr>
          <p:spPr>
            <a:xfrm>
              <a:off x="6487875" y="1593425"/>
              <a:ext cx="271725" cy="269150"/>
            </a:xfrm>
            <a:custGeom>
              <a:avLst/>
              <a:gdLst/>
              <a:ahLst/>
              <a:cxnLst/>
              <a:rect l="l" t="t" r="r" b="b"/>
              <a:pathLst>
                <a:path w="10869" h="10766" extrusionOk="0">
                  <a:moveTo>
                    <a:pt x="5434" y="0"/>
                  </a:moveTo>
                  <a:cubicBezTo>
                    <a:pt x="2408" y="0"/>
                    <a:pt x="0" y="2442"/>
                    <a:pt x="0" y="5469"/>
                  </a:cubicBezTo>
                  <a:cubicBezTo>
                    <a:pt x="0" y="8323"/>
                    <a:pt x="2408" y="10765"/>
                    <a:pt x="5434" y="10765"/>
                  </a:cubicBezTo>
                  <a:cubicBezTo>
                    <a:pt x="8426" y="10765"/>
                    <a:pt x="10868" y="8323"/>
                    <a:pt x="10868" y="5469"/>
                  </a:cubicBezTo>
                  <a:cubicBezTo>
                    <a:pt x="10868" y="2442"/>
                    <a:pt x="8426" y="0"/>
                    <a:pt x="5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6"/>
            <p:cNvSpPr/>
            <p:nvPr/>
          </p:nvSpPr>
          <p:spPr>
            <a:xfrm>
              <a:off x="6487875" y="1593425"/>
              <a:ext cx="268275" cy="226150"/>
            </a:xfrm>
            <a:custGeom>
              <a:avLst/>
              <a:gdLst/>
              <a:ahLst/>
              <a:cxnLst/>
              <a:rect l="l" t="t" r="r" b="b"/>
              <a:pathLst>
                <a:path w="10731" h="9046" extrusionOk="0">
                  <a:moveTo>
                    <a:pt x="5434" y="0"/>
                  </a:moveTo>
                  <a:cubicBezTo>
                    <a:pt x="2408" y="0"/>
                    <a:pt x="0" y="2442"/>
                    <a:pt x="0" y="5469"/>
                  </a:cubicBezTo>
                  <a:cubicBezTo>
                    <a:pt x="0" y="6741"/>
                    <a:pt x="551" y="8048"/>
                    <a:pt x="1411" y="9045"/>
                  </a:cubicBezTo>
                  <a:cubicBezTo>
                    <a:pt x="1273" y="8598"/>
                    <a:pt x="1273" y="8186"/>
                    <a:pt x="1273" y="7739"/>
                  </a:cubicBezTo>
                  <a:cubicBezTo>
                    <a:pt x="1273" y="4746"/>
                    <a:pt x="3715" y="2305"/>
                    <a:pt x="6707" y="2305"/>
                  </a:cubicBezTo>
                  <a:cubicBezTo>
                    <a:pt x="8289" y="2305"/>
                    <a:pt x="9733" y="3027"/>
                    <a:pt x="10731" y="4162"/>
                  </a:cubicBezTo>
                  <a:cubicBezTo>
                    <a:pt x="10146" y="1720"/>
                    <a:pt x="8014" y="0"/>
                    <a:pt x="5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6"/>
            <p:cNvSpPr/>
            <p:nvPr/>
          </p:nvSpPr>
          <p:spPr>
            <a:xfrm>
              <a:off x="6509375" y="1614925"/>
              <a:ext cx="250225" cy="247650"/>
            </a:xfrm>
            <a:custGeom>
              <a:avLst/>
              <a:gdLst/>
              <a:ahLst/>
              <a:cxnLst/>
              <a:rect l="l" t="t" r="r" b="b"/>
              <a:pathLst>
                <a:path w="10009" h="9906" extrusionOk="0">
                  <a:moveTo>
                    <a:pt x="7566" y="0"/>
                  </a:moveTo>
                  <a:lnTo>
                    <a:pt x="7566" y="0"/>
                  </a:lnTo>
                  <a:cubicBezTo>
                    <a:pt x="8151" y="860"/>
                    <a:pt x="8426" y="1892"/>
                    <a:pt x="8426" y="2889"/>
                  </a:cubicBezTo>
                  <a:cubicBezTo>
                    <a:pt x="8426" y="5881"/>
                    <a:pt x="6019" y="8323"/>
                    <a:pt x="2992" y="8323"/>
                  </a:cubicBezTo>
                  <a:cubicBezTo>
                    <a:pt x="1857" y="8323"/>
                    <a:pt x="860" y="8048"/>
                    <a:pt x="0" y="7463"/>
                  </a:cubicBezTo>
                  <a:lnTo>
                    <a:pt x="0" y="7463"/>
                  </a:lnTo>
                  <a:cubicBezTo>
                    <a:pt x="998" y="9045"/>
                    <a:pt x="2717" y="9905"/>
                    <a:pt x="4574" y="9905"/>
                  </a:cubicBezTo>
                  <a:cubicBezTo>
                    <a:pt x="7566" y="9905"/>
                    <a:pt x="10008" y="7463"/>
                    <a:pt x="10008" y="4609"/>
                  </a:cubicBezTo>
                  <a:cubicBezTo>
                    <a:pt x="10008" y="2580"/>
                    <a:pt x="9011" y="860"/>
                    <a:pt x="7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6"/>
            <p:cNvSpPr/>
            <p:nvPr/>
          </p:nvSpPr>
          <p:spPr>
            <a:xfrm>
              <a:off x="6448325" y="1543550"/>
              <a:ext cx="307825" cy="307825"/>
            </a:xfrm>
            <a:custGeom>
              <a:avLst/>
              <a:gdLst/>
              <a:ahLst/>
              <a:cxnLst/>
              <a:rect l="l" t="t" r="r" b="b"/>
              <a:pathLst>
                <a:path w="12313" h="12313" extrusionOk="0">
                  <a:moveTo>
                    <a:pt x="6157" y="1583"/>
                  </a:moveTo>
                  <a:cubicBezTo>
                    <a:pt x="8736" y="1583"/>
                    <a:pt x="10731" y="3577"/>
                    <a:pt x="10731" y="6157"/>
                  </a:cubicBezTo>
                  <a:cubicBezTo>
                    <a:pt x="10731" y="8736"/>
                    <a:pt x="8736" y="10903"/>
                    <a:pt x="6157" y="10903"/>
                  </a:cubicBezTo>
                  <a:cubicBezTo>
                    <a:pt x="3577" y="10903"/>
                    <a:pt x="1411" y="8736"/>
                    <a:pt x="1411" y="6157"/>
                  </a:cubicBezTo>
                  <a:cubicBezTo>
                    <a:pt x="1411" y="3577"/>
                    <a:pt x="3577" y="1583"/>
                    <a:pt x="6157" y="1583"/>
                  </a:cubicBezTo>
                  <a:close/>
                  <a:moveTo>
                    <a:pt x="6157" y="1"/>
                  </a:moveTo>
                  <a:cubicBezTo>
                    <a:pt x="2717" y="1"/>
                    <a:pt x="0" y="2855"/>
                    <a:pt x="0" y="6157"/>
                  </a:cubicBezTo>
                  <a:cubicBezTo>
                    <a:pt x="0" y="9596"/>
                    <a:pt x="2717" y="12313"/>
                    <a:pt x="6157" y="12313"/>
                  </a:cubicBezTo>
                  <a:cubicBezTo>
                    <a:pt x="9458" y="12313"/>
                    <a:pt x="12313" y="9596"/>
                    <a:pt x="12313" y="6157"/>
                  </a:cubicBezTo>
                  <a:cubicBezTo>
                    <a:pt x="12313" y="2855"/>
                    <a:pt x="9458" y="1"/>
                    <a:pt x="6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6"/>
            <p:cNvSpPr/>
            <p:nvPr/>
          </p:nvSpPr>
          <p:spPr>
            <a:xfrm>
              <a:off x="5982325" y="1303675"/>
              <a:ext cx="347375" cy="347375"/>
            </a:xfrm>
            <a:custGeom>
              <a:avLst/>
              <a:gdLst/>
              <a:ahLst/>
              <a:cxnLst/>
              <a:rect l="l" t="t" r="r" b="b"/>
              <a:pathLst>
                <a:path w="13895" h="13895" extrusionOk="0">
                  <a:moveTo>
                    <a:pt x="7016" y="0"/>
                  </a:moveTo>
                  <a:cubicBezTo>
                    <a:pt x="3164" y="0"/>
                    <a:pt x="0" y="3164"/>
                    <a:pt x="0" y="6879"/>
                  </a:cubicBezTo>
                  <a:cubicBezTo>
                    <a:pt x="0" y="10731"/>
                    <a:pt x="3164" y="13895"/>
                    <a:pt x="7016" y="13895"/>
                  </a:cubicBezTo>
                  <a:cubicBezTo>
                    <a:pt x="10765" y="13895"/>
                    <a:pt x="13894" y="10731"/>
                    <a:pt x="13894" y="6879"/>
                  </a:cubicBezTo>
                  <a:cubicBezTo>
                    <a:pt x="13894" y="3164"/>
                    <a:pt x="10765" y="0"/>
                    <a:pt x="7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6"/>
            <p:cNvSpPr/>
            <p:nvPr/>
          </p:nvSpPr>
          <p:spPr>
            <a:xfrm>
              <a:off x="5996925" y="1368150"/>
              <a:ext cx="332775" cy="282900"/>
            </a:xfrm>
            <a:custGeom>
              <a:avLst/>
              <a:gdLst/>
              <a:ahLst/>
              <a:cxnLst/>
              <a:rect l="l" t="t" r="r" b="b"/>
              <a:pathLst>
                <a:path w="13311" h="11316" extrusionOk="0">
                  <a:moveTo>
                    <a:pt x="11728" y="1"/>
                  </a:moveTo>
                  <a:lnTo>
                    <a:pt x="11728" y="1"/>
                  </a:lnTo>
                  <a:cubicBezTo>
                    <a:pt x="12175" y="860"/>
                    <a:pt x="12313" y="1720"/>
                    <a:pt x="12313" y="2718"/>
                  </a:cubicBezTo>
                  <a:cubicBezTo>
                    <a:pt x="12313" y="6604"/>
                    <a:pt x="9149" y="9596"/>
                    <a:pt x="5435" y="9596"/>
                  </a:cubicBezTo>
                  <a:cubicBezTo>
                    <a:pt x="3302" y="9596"/>
                    <a:pt x="1273" y="8599"/>
                    <a:pt x="1" y="7017"/>
                  </a:cubicBezTo>
                  <a:lnTo>
                    <a:pt x="1" y="7017"/>
                  </a:lnTo>
                  <a:cubicBezTo>
                    <a:pt x="998" y="9596"/>
                    <a:pt x="3578" y="11316"/>
                    <a:pt x="6432" y="11316"/>
                  </a:cubicBezTo>
                  <a:cubicBezTo>
                    <a:pt x="10181" y="11316"/>
                    <a:pt x="13310" y="8152"/>
                    <a:pt x="13310" y="4300"/>
                  </a:cubicBezTo>
                  <a:cubicBezTo>
                    <a:pt x="13310" y="2718"/>
                    <a:pt x="12760" y="1136"/>
                    <a:pt x="1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6"/>
            <p:cNvSpPr/>
            <p:nvPr/>
          </p:nvSpPr>
          <p:spPr>
            <a:xfrm>
              <a:off x="5982325" y="1303675"/>
              <a:ext cx="340500" cy="282900"/>
            </a:xfrm>
            <a:custGeom>
              <a:avLst/>
              <a:gdLst/>
              <a:ahLst/>
              <a:cxnLst/>
              <a:rect l="l" t="t" r="r" b="b"/>
              <a:pathLst>
                <a:path w="13620" h="11316" extrusionOk="0">
                  <a:moveTo>
                    <a:pt x="7016" y="0"/>
                  </a:moveTo>
                  <a:cubicBezTo>
                    <a:pt x="3164" y="0"/>
                    <a:pt x="0" y="3164"/>
                    <a:pt x="0" y="6879"/>
                  </a:cubicBezTo>
                  <a:cubicBezTo>
                    <a:pt x="0" y="8598"/>
                    <a:pt x="585" y="10043"/>
                    <a:pt x="1582" y="11315"/>
                  </a:cubicBezTo>
                  <a:cubicBezTo>
                    <a:pt x="1445" y="10593"/>
                    <a:pt x="1307" y="10043"/>
                    <a:pt x="1307" y="9321"/>
                  </a:cubicBezTo>
                  <a:cubicBezTo>
                    <a:pt x="1307" y="5434"/>
                    <a:pt x="4437" y="2442"/>
                    <a:pt x="8185" y="2442"/>
                  </a:cubicBezTo>
                  <a:cubicBezTo>
                    <a:pt x="10318" y="2442"/>
                    <a:pt x="12312" y="3439"/>
                    <a:pt x="13619" y="5022"/>
                  </a:cubicBezTo>
                  <a:cubicBezTo>
                    <a:pt x="12759" y="2133"/>
                    <a:pt x="10043" y="0"/>
                    <a:pt x="7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6"/>
            <p:cNvSpPr/>
            <p:nvPr/>
          </p:nvSpPr>
          <p:spPr>
            <a:xfrm>
              <a:off x="5942775" y="1249500"/>
              <a:ext cx="383475" cy="383500"/>
            </a:xfrm>
            <a:custGeom>
              <a:avLst/>
              <a:gdLst/>
              <a:ahLst/>
              <a:cxnLst/>
              <a:rect l="l" t="t" r="r" b="b"/>
              <a:pathLst>
                <a:path w="15339" h="15340" extrusionOk="0">
                  <a:moveTo>
                    <a:pt x="7738" y="1445"/>
                  </a:moveTo>
                  <a:cubicBezTo>
                    <a:pt x="11040" y="1445"/>
                    <a:pt x="13894" y="4162"/>
                    <a:pt x="13894" y="7601"/>
                  </a:cubicBezTo>
                  <a:cubicBezTo>
                    <a:pt x="13894" y="11040"/>
                    <a:pt x="11040" y="13757"/>
                    <a:pt x="7738" y="13757"/>
                  </a:cubicBezTo>
                  <a:cubicBezTo>
                    <a:pt x="4299" y="13757"/>
                    <a:pt x="1582" y="11040"/>
                    <a:pt x="1582" y="7601"/>
                  </a:cubicBezTo>
                  <a:cubicBezTo>
                    <a:pt x="1582" y="4162"/>
                    <a:pt x="4299" y="1445"/>
                    <a:pt x="7738" y="1445"/>
                  </a:cubicBezTo>
                  <a:close/>
                  <a:moveTo>
                    <a:pt x="7738" y="1"/>
                  </a:moveTo>
                  <a:cubicBezTo>
                    <a:pt x="3439" y="1"/>
                    <a:pt x="0" y="3440"/>
                    <a:pt x="0" y="7601"/>
                  </a:cubicBezTo>
                  <a:cubicBezTo>
                    <a:pt x="0" y="11900"/>
                    <a:pt x="3439" y="15339"/>
                    <a:pt x="7738" y="15339"/>
                  </a:cubicBezTo>
                  <a:cubicBezTo>
                    <a:pt x="11900" y="15339"/>
                    <a:pt x="15339" y="11900"/>
                    <a:pt x="15339" y="7601"/>
                  </a:cubicBezTo>
                  <a:cubicBezTo>
                    <a:pt x="15339" y="3440"/>
                    <a:pt x="11900" y="1"/>
                    <a:pt x="7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6"/>
            <p:cNvSpPr/>
            <p:nvPr/>
          </p:nvSpPr>
          <p:spPr>
            <a:xfrm>
              <a:off x="6251425" y="1933900"/>
              <a:ext cx="382650" cy="383500"/>
            </a:xfrm>
            <a:custGeom>
              <a:avLst/>
              <a:gdLst/>
              <a:ahLst/>
              <a:cxnLst/>
              <a:rect l="l" t="t" r="r" b="b"/>
              <a:pathLst>
                <a:path w="15306" h="15340" extrusionOk="0">
                  <a:moveTo>
                    <a:pt x="7739" y="1445"/>
                  </a:moveTo>
                  <a:cubicBezTo>
                    <a:pt x="11178" y="1445"/>
                    <a:pt x="13895" y="4300"/>
                    <a:pt x="13895" y="7601"/>
                  </a:cubicBezTo>
                  <a:cubicBezTo>
                    <a:pt x="13895" y="11040"/>
                    <a:pt x="11178" y="13895"/>
                    <a:pt x="7739" y="13895"/>
                  </a:cubicBezTo>
                  <a:cubicBezTo>
                    <a:pt x="4300" y="13895"/>
                    <a:pt x="1548" y="11040"/>
                    <a:pt x="1548" y="7601"/>
                  </a:cubicBezTo>
                  <a:cubicBezTo>
                    <a:pt x="1548" y="4300"/>
                    <a:pt x="4300" y="1445"/>
                    <a:pt x="7739" y="1445"/>
                  </a:cubicBezTo>
                  <a:close/>
                  <a:moveTo>
                    <a:pt x="7739" y="1"/>
                  </a:moveTo>
                  <a:cubicBezTo>
                    <a:pt x="3440" y="1"/>
                    <a:pt x="1" y="3440"/>
                    <a:pt x="1" y="7601"/>
                  </a:cubicBezTo>
                  <a:cubicBezTo>
                    <a:pt x="1" y="11900"/>
                    <a:pt x="3440" y="15339"/>
                    <a:pt x="7739" y="15339"/>
                  </a:cubicBezTo>
                  <a:cubicBezTo>
                    <a:pt x="11866" y="15339"/>
                    <a:pt x="15305" y="11900"/>
                    <a:pt x="15305" y="7601"/>
                  </a:cubicBezTo>
                  <a:cubicBezTo>
                    <a:pt x="15305" y="3440"/>
                    <a:pt x="11866" y="1"/>
                    <a:pt x="77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7416" y="553366"/>
            <a:ext cx="34750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Motivace žáků</a:t>
            </a:r>
          </a:p>
          <a:p>
            <a:endParaRPr lang="cs-CZ" dirty="0"/>
          </a:p>
          <a:p>
            <a:endParaRPr lang="cs-CZ" sz="2400" dirty="0" smtClean="0"/>
          </a:p>
          <a:p>
            <a:r>
              <a:rPr lang="cs-CZ" sz="2400" dirty="0" smtClean="0"/>
              <a:t>Vnější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Vnitřní</a:t>
            </a:r>
            <a:endParaRPr lang="cs-CZ" sz="2400" dirty="0"/>
          </a:p>
        </p:txBody>
      </p:sp>
      <p:grpSp>
        <p:nvGrpSpPr>
          <p:cNvPr id="3" name="Google Shape;2112;p55"/>
          <p:cNvGrpSpPr/>
          <p:nvPr/>
        </p:nvGrpSpPr>
        <p:grpSpPr>
          <a:xfrm>
            <a:off x="3975284" y="1897221"/>
            <a:ext cx="509600" cy="508625"/>
            <a:chOff x="2489088" y="1087400"/>
            <a:chExt cx="509600" cy="508625"/>
          </a:xfrm>
        </p:grpSpPr>
        <p:sp>
          <p:nvSpPr>
            <p:cNvPr id="4" name="Google Shape;2113;p55"/>
            <p:cNvSpPr/>
            <p:nvPr/>
          </p:nvSpPr>
          <p:spPr>
            <a:xfrm>
              <a:off x="2581738" y="1510350"/>
              <a:ext cx="406025" cy="74750"/>
            </a:xfrm>
            <a:custGeom>
              <a:avLst/>
              <a:gdLst/>
              <a:ahLst/>
              <a:cxnLst/>
              <a:rect l="l" t="t" r="r" b="b"/>
              <a:pathLst>
                <a:path w="16241" h="2990" extrusionOk="0">
                  <a:moveTo>
                    <a:pt x="1" y="0"/>
                  </a:moveTo>
                  <a:lnTo>
                    <a:pt x="1" y="1381"/>
                  </a:lnTo>
                  <a:lnTo>
                    <a:pt x="1" y="1679"/>
                  </a:lnTo>
                  <a:cubicBezTo>
                    <a:pt x="71" y="2116"/>
                    <a:pt x="71" y="2553"/>
                    <a:pt x="1" y="2990"/>
                  </a:cubicBezTo>
                  <a:lnTo>
                    <a:pt x="14126" y="2990"/>
                  </a:lnTo>
                  <a:cubicBezTo>
                    <a:pt x="15297" y="2990"/>
                    <a:pt x="16241" y="2116"/>
                    <a:pt x="16241" y="944"/>
                  </a:cubicBezTo>
                  <a:lnTo>
                    <a:pt x="16241" y="577"/>
                  </a:lnTo>
                  <a:cubicBezTo>
                    <a:pt x="15804" y="210"/>
                    <a:pt x="15227" y="0"/>
                    <a:pt x="14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14;p55"/>
            <p:cNvSpPr/>
            <p:nvPr/>
          </p:nvSpPr>
          <p:spPr>
            <a:xfrm>
              <a:off x="2937063" y="1295325"/>
              <a:ext cx="39775" cy="93125"/>
            </a:xfrm>
            <a:custGeom>
              <a:avLst/>
              <a:gdLst/>
              <a:ahLst/>
              <a:cxnLst/>
              <a:rect l="l" t="t" r="r" b="b"/>
              <a:pathLst>
                <a:path w="1591" h="3725" extrusionOk="0">
                  <a:moveTo>
                    <a:pt x="787" y="1"/>
                  </a:moveTo>
                  <a:cubicBezTo>
                    <a:pt x="350" y="1"/>
                    <a:pt x="0" y="368"/>
                    <a:pt x="0" y="805"/>
                  </a:cubicBezTo>
                  <a:lnTo>
                    <a:pt x="0" y="3724"/>
                  </a:lnTo>
                  <a:lnTo>
                    <a:pt x="1591" y="3724"/>
                  </a:lnTo>
                  <a:lnTo>
                    <a:pt x="1591" y="805"/>
                  </a:lnTo>
                  <a:cubicBezTo>
                    <a:pt x="1591" y="368"/>
                    <a:pt x="1224" y="1"/>
                    <a:pt x="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15;p55"/>
            <p:cNvSpPr/>
            <p:nvPr/>
          </p:nvSpPr>
          <p:spPr>
            <a:xfrm>
              <a:off x="2658238" y="1269975"/>
              <a:ext cx="232950" cy="159000"/>
            </a:xfrm>
            <a:custGeom>
              <a:avLst/>
              <a:gdLst/>
              <a:ahLst/>
              <a:cxnLst/>
              <a:rect l="l" t="t" r="r" b="b"/>
              <a:pathLst>
                <a:path w="9318" h="6360" extrusionOk="0">
                  <a:moveTo>
                    <a:pt x="0" y="1"/>
                  </a:moveTo>
                  <a:lnTo>
                    <a:pt x="0" y="3934"/>
                  </a:lnTo>
                  <a:cubicBezTo>
                    <a:pt x="0" y="4144"/>
                    <a:pt x="0" y="4301"/>
                    <a:pt x="70" y="4441"/>
                  </a:cubicBezTo>
                  <a:lnTo>
                    <a:pt x="2989" y="6189"/>
                  </a:lnTo>
                  <a:cubicBezTo>
                    <a:pt x="3138" y="6303"/>
                    <a:pt x="3282" y="6359"/>
                    <a:pt x="3426" y="6359"/>
                  </a:cubicBezTo>
                  <a:cubicBezTo>
                    <a:pt x="3571" y="6359"/>
                    <a:pt x="3715" y="6303"/>
                    <a:pt x="3863" y="6189"/>
                  </a:cubicBezTo>
                  <a:lnTo>
                    <a:pt x="8968" y="3200"/>
                  </a:lnTo>
                  <a:cubicBezTo>
                    <a:pt x="9178" y="3060"/>
                    <a:pt x="9318" y="2763"/>
                    <a:pt x="9318" y="2483"/>
                  </a:cubicBezTo>
                  <a:lnTo>
                    <a:pt x="9318" y="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16;p55"/>
            <p:cNvSpPr/>
            <p:nvPr/>
          </p:nvSpPr>
          <p:spPr>
            <a:xfrm>
              <a:off x="2585238" y="1129700"/>
              <a:ext cx="373700" cy="223675"/>
            </a:xfrm>
            <a:custGeom>
              <a:avLst/>
              <a:gdLst/>
              <a:ahLst/>
              <a:cxnLst/>
              <a:rect l="l" t="t" r="r" b="b"/>
              <a:pathLst>
                <a:path w="14948" h="8947" extrusionOk="0">
                  <a:moveTo>
                    <a:pt x="8829" y="0"/>
                  </a:moveTo>
                  <a:lnTo>
                    <a:pt x="1" y="5245"/>
                  </a:lnTo>
                  <a:lnTo>
                    <a:pt x="1" y="5314"/>
                  </a:lnTo>
                  <a:lnTo>
                    <a:pt x="5979" y="8881"/>
                  </a:lnTo>
                  <a:cubicBezTo>
                    <a:pt x="6093" y="8924"/>
                    <a:pt x="6220" y="8946"/>
                    <a:pt x="6346" y="8946"/>
                  </a:cubicBezTo>
                  <a:cubicBezTo>
                    <a:pt x="6473" y="8946"/>
                    <a:pt x="6600" y="8924"/>
                    <a:pt x="6713" y="8881"/>
                  </a:cubicBezTo>
                  <a:lnTo>
                    <a:pt x="14650" y="4161"/>
                  </a:lnTo>
                  <a:cubicBezTo>
                    <a:pt x="14947" y="4003"/>
                    <a:pt x="14947" y="3636"/>
                    <a:pt x="14650" y="3496"/>
                  </a:cubicBezTo>
                  <a:lnTo>
                    <a:pt x="88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17;p55"/>
            <p:cNvSpPr/>
            <p:nvPr/>
          </p:nvSpPr>
          <p:spPr>
            <a:xfrm>
              <a:off x="2714613" y="1202675"/>
              <a:ext cx="58575" cy="48975"/>
            </a:xfrm>
            <a:custGeom>
              <a:avLst/>
              <a:gdLst/>
              <a:ahLst/>
              <a:cxnLst/>
              <a:rect l="l" t="t" r="r" b="b"/>
              <a:pathLst>
                <a:path w="2343" h="1959" extrusionOk="0">
                  <a:moveTo>
                    <a:pt x="1171" y="1"/>
                  </a:moveTo>
                  <a:cubicBezTo>
                    <a:pt x="507" y="1"/>
                    <a:pt x="0" y="438"/>
                    <a:pt x="0" y="1014"/>
                  </a:cubicBezTo>
                  <a:cubicBezTo>
                    <a:pt x="0" y="1521"/>
                    <a:pt x="507" y="1958"/>
                    <a:pt x="1171" y="1958"/>
                  </a:cubicBezTo>
                  <a:cubicBezTo>
                    <a:pt x="1818" y="1958"/>
                    <a:pt x="2343" y="1521"/>
                    <a:pt x="2343" y="1014"/>
                  </a:cubicBezTo>
                  <a:cubicBezTo>
                    <a:pt x="2343" y="438"/>
                    <a:pt x="181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18;p55"/>
            <p:cNvSpPr/>
            <p:nvPr/>
          </p:nvSpPr>
          <p:spPr>
            <a:xfrm>
              <a:off x="2532788" y="1474075"/>
              <a:ext cx="61650" cy="109275"/>
            </a:xfrm>
            <a:custGeom>
              <a:avLst/>
              <a:gdLst/>
              <a:ahLst/>
              <a:cxnLst/>
              <a:rect l="l" t="t" r="r" b="b"/>
              <a:pathLst>
                <a:path w="2466" h="4371" extrusionOk="0">
                  <a:moveTo>
                    <a:pt x="1155" y="0"/>
                  </a:moveTo>
                  <a:lnTo>
                    <a:pt x="1155" y="1381"/>
                  </a:lnTo>
                  <a:cubicBezTo>
                    <a:pt x="508" y="1521"/>
                    <a:pt x="1" y="2098"/>
                    <a:pt x="1" y="2762"/>
                  </a:cubicBezTo>
                  <a:cubicBezTo>
                    <a:pt x="1" y="3497"/>
                    <a:pt x="438" y="4074"/>
                    <a:pt x="1085" y="4371"/>
                  </a:cubicBezTo>
                  <a:cubicBezTo>
                    <a:pt x="1889" y="4074"/>
                    <a:pt x="2466" y="3269"/>
                    <a:pt x="2466" y="2325"/>
                  </a:cubicBezTo>
                  <a:cubicBezTo>
                    <a:pt x="2466" y="1311"/>
                    <a:pt x="1959" y="507"/>
                    <a:pt x="1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19;p55"/>
            <p:cNvSpPr/>
            <p:nvPr/>
          </p:nvSpPr>
          <p:spPr>
            <a:xfrm>
              <a:off x="2521863" y="1087400"/>
              <a:ext cx="464175" cy="349975"/>
            </a:xfrm>
            <a:custGeom>
              <a:avLst/>
              <a:gdLst/>
              <a:ahLst/>
              <a:cxnLst/>
              <a:rect l="l" t="t" r="r" b="b"/>
              <a:pathLst>
                <a:path w="18567" h="13999" extrusionOk="0">
                  <a:moveTo>
                    <a:pt x="8881" y="766"/>
                  </a:moveTo>
                  <a:cubicBezTo>
                    <a:pt x="8934" y="766"/>
                    <a:pt x="8986" y="783"/>
                    <a:pt x="9021" y="818"/>
                  </a:cubicBezTo>
                  <a:lnTo>
                    <a:pt x="16958" y="5486"/>
                  </a:lnTo>
                  <a:lnTo>
                    <a:pt x="9021" y="10223"/>
                  </a:lnTo>
                  <a:cubicBezTo>
                    <a:pt x="8986" y="10258"/>
                    <a:pt x="8934" y="10275"/>
                    <a:pt x="8881" y="10275"/>
                  </a:cubicBezTo>
                  <a:cubicBezTo>
                    <a:pt x="8829" y="10275"/>
                    <a:pt x="8776" y="10258"/>
                    <a:pt x="8742" y="10223"/>
                  </a:cubicBezTo>
                  <a:lnTo>
                    <a:pt x="788" y="5486"/>
                  </a:lnTo>
                  <a:lnTo>
                    <a:pt x="8742" y="818"/>
                  </a:lnTo>
                  <a:cubicBezTo>
                    <a:pt x="8776" y="783"/>
                    <a:pt x="8829" y="766"/>
                    <a:pt x="8881" y="766"/>
                  </a:cubicBezTo>
                  <a:close/>
                  <a:moveTo>
                    <a:pt x="17395" y="8755"/>
                  </a:moveTo>
                  <a:cubicBezTo>
                    <a:pt x="17622" y="8755"/>
                    <a:pt x="17762" y="8912"/>
                    <a:pt x="17762" y="9122"/>
                  </a:cubicBezTo>
                  <a:lnTo>
                    <a:pt x="17762" y="11674"/>
                  </a:lnTo>
                  <a:lnTo>
                    <a:pt x="16958" y="11674"/>
                  </a:lnTo>
                  <a:lnTo>
                    <a:pt x="16958" y="9122"/>
                  </a:lnTo>
                  <a:cubicBezTo>
                    <a:pt x="16958" y="8912"/>
                    <a:pt x="17185" y="8755"/>
                    <a:pt x="17395" y="8755"/>
                  </a:cubicBezTo>
                  <a:close/>
                  <a:moveTo>
                    <a:pt x="3340" y="7950"/>
                  </a:moveTo>
                  <a:lnTo>
                    <a:pt x="8304" y="10870"/>
                  </a:lnTo>
                  <a:cubicBezTo>
                    <a:pt x="8374" y="10940"/>
                    <a:pt x="8444" y="10940"/>
                    <a:pt x="8514" y="10940"/>
                  </a:cubicBezTo>
                  <a:lnTo>
                    <a:pt x="8514" y="13055"/>
                  </a:lnTo>
                  <a:lnTo>
                    <a:pt x="3567" y="10136"/>
                  </a:lnTo>
                  <a:cubicBezTo>
                    <a:pt x="3497" y="10066"/>
                    <a:pt x="3340" y="9926"/>
                    <a:pt x="3340" y="9786"/>
                  </a:cubicBezTo>
                  <a:lnTo>
                    <a:pt x="3340" y="7950"/>
                  </a:lnTo>
                  <a:close/>
                  <a:moveTo>
                    <a:pt x="14423" y="7950"/>
                  </a:moveTo>
                  <a:lnTo>
                    <a:pt x="14423" y="9786"/>
                  </a:lnTo>
                  <a:cubicBezTo>
                    <a:pt x="14423" y="9926"/>
                    <a:pt x="14336" y="10066"/>
                    <a:pt x="14196" y="10136"/>
                  </a:cubicBezTo>
                  <a:lnTo>
                    <a:pt x="9318" y="13055"/>
                  </a:lnTo>
                  <a:lnTo>
                    <a:pt x="9318" y="10940"/>
                  </a:lnTo>
                  <a:cubicBezTo>
                    <a:pt x="9318" y="10940"/>
                    <a:pt x="9388" y="10940"/>
                    <a:pt x="9458" y="10870"/>
                  </a:cubicBezTo>
                  <a:lnTo>
                    <a:pt x="14423" y="7950"/>
                  </a:lnTo>
                  <a:close/>
                  <a:moveTo>
                    <a:pt x="8875" y="1"/>
                  </a:moveTo>
                  <a:cubicBezTo>
                    <a:pt x="8676" y="1"/>
                    <a:pt x="8479" y="58"/>
                    <a:pt x="8304" y="171"/>
                  </a:cubicBezTo>
                  <a:lnTo>
                    <a:pt x="350" y="4821"/>
                  </a:lnTo>
                  <a:cubicBezTo>
                    <a:pt x="141" y="4979"/>
                    <a:pt x="1" y="5258"/>
                    <a:pt x="1" y="5486"/>
                  </a:cubicBezTo>
                  <a:cubicBezTo>
                    <a:pt x="1" y="5765"/>
                    <a:pt x="141" y="5993"/>
                    <a:pt x="350" y="6132"/>
                  </a:cubicBezTo>
                  <a:lnTo>
                    <a:pt x="2623" y="7513"/>
                  </a:lnTo>
                  <a:lnTo>
                    <a:pt x="2623" y="9786"/>
                  </a:lnTo>
                  <a:cubicBezTo>
                    <a:pt x="2623" y="10223"/>
                    <a:pt x="2833" y="10660"/>
                    <a:pt x="3200" y="10870"/>
                  </a:cubicBezTo>
                  <a:lnTo>
                    <a:pt x="8217" y="13859"/>
                  </a:lnTo>
                  <a:cubicBezTo>
                    <a:pt x="8444" y="13999"/>
                    <a:pt x="8654" y="13999"/>
                    <a:pt x="8881" y="13999"/>
                  </a:cubicBezTo>
                  <a:cubicBezTo>
                    <a:pt x="9091" y="13999"/>
                    <a:pt x="9318" y="13999"/>
                    <a:pt x="9528" y="13859"/>
                  </a:cubicBezTo>
                  <a:lnTo>
                    <a:pt x="14563" y="10870"/>
                  </a:lnTo>
                  <a:cubicBezTo>
                    <a:pt x="14930" y="10660"/>
                    <a:pt x="15210" y="10223"/>
                    <a:pt x="15210" y="9786"/>
                  </a:cubicBezTo>
                  <a:lnTo>
                    <a:pt x="15210" y="7513"/>
                  </a:lnTo>
                  <a:lnTo>
                    <a:pt x="16958" y="6430"/>
                  </a:lnTo>
                  <a:lnTo>
                    <a:pt x="16958" y="8038"/>
                  </a:lnTo>
                  <a:cubicBezTo>
                    <a:pt x="16521" y="8178"/>
                    <a:pt x="16241" y="8615"/>
                    <a:pt x="16241" y="9122"/>
                  </a:cubicBezTo>
                  <a:lnTo>
                    <a:pt x="16241" y="12041"/>
                  </a:lnTo>
                  <a:cubicBezTo>
                    <a:pt x="16241" y="12251"/>
                    <a:pt x="16381" y="12478"/>
                    <a:pt x="16608" y="12478"/>
                  </a:cubicBezTo>
                  <a:lnTo>
                    <a:pt x="18199" y="12478"/>
                  </a:lnTo>
                  <a:cubicBezTo>
                    <a:pt x="18426" y="12478"/>
                    <a:pt x="18566" y="12251"/>
                    <a:pt x="18566" y="12041"/>
                  </a:cubicBezTo>
                  <a:lnTo>
                    <a:pt x="18566" y="9122"/>
                  </a:lnTo>
                  <a:cubicBezTo>
                    <a:pt x="18566" y="8615"/>
                    <a:pt x="18269" y="8178"/>
                    <a:pt x="17762" y="8038"/>
                  </a:cubicBezTo>
                  <a:lnTo>
                    <a:pt x="17762" y="5486"/>
                  </a:lnTo>
                  <a:cubicBezTo>
                    <a:pt x="17762" y="5258"/>
                    <a:pt x="17622" y="4979"/>
                    <a:pt x="17395" y="4821"/>
                  </a:cubicBezTo>
                  <a:lnTo>
                    <a:pt x="9458" y="171"/>
                  </a:lnTo>
                  <a:cubicBezTo>
                    <a:pt x="9275" y="58"/>
                    <a:pt x="9074" y="1"/>
                    <a:pt x="8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20;p55"/>
            <p:cNvSpPr/>
            <p:nvPr/>
          </p:nvSpPr>
          <p:spPr>
            <a:xfrm>
              <a:off x="2705438" y="1193500"/>
              <a:ext cx="76500" cy="69075"/>
            </a:xfrm>
            <a:custGeom>
              <a:avLst/>
              <a:gdLst/>
              <a:ahLst/>
              <a:cxnLst/>
              <a:rect l="l" t="t" r="r" b="b"/>
              <a:pathLst>
                <a:path w="3060" h="2763" extrusionOk="0">
                  <a:moveTo>
                    <a:pt x="1538" y="805"/>
                  </a:moveTo>
                  <a:cubicBezTo>
                    <a:pt x="1975" y="805"/>
                    <a:pt x="2273" y="1014"/>
                    <a:pt x="2273" y="1381"/>
                  </a:cubicBezTo>
                  <a:cubicBezTo>
                    <a:pt x="2273" y="1679"/>
                    <a:pt x="1975" y="1958"/>
                    <a:pt x="1538" y="1958"/>
                  </a:cubicBezTo>
                  <a:cubicBezTo>
                    <a:pt x="1101" y="1958"/>
                    <a:pt x="804" y="1679"/>
                    <a:pt x="804" y="1381"/>
                  </a:cubicBezTo>
                  <a:cubicBezTo>
                    <a:pt x="804" y="1014"/>
                    <a:pt x="1101" y="805"/>
                    <a:pt x="1538" y="805"/>
                  </a:cubicBezTo>
                  <a:close/>
                  <a:moveTo>
                    <a:pt x="1538" y="0"/>
                  </a:moveTo>
                  <a:cubicBezTo>
                    <a:pt x="664" y="0"/>
                    <a:pt x="0" y="577"/>
                    <a:pt x="0" y="1381"/>
                  </a:cubicBezTo>
                  <a:cubicBezTo>
                    <a:pt x="0" y="2116"/>
                    <a:pt x="664" y="2762"/>
                    <a:pt x="1538" y="2762"/>
                  </a:cubicBezTo>
                  <a:cubicBezTo>
                    <a:pt x="2412" y="2762"/>
                    <a:pt x="3059" y="2116"/>
                    <a:pt x="3059" y="1381"/>
                  </a:cubicBezTo>
                  <a:cubicBezTo>
                    <a:pt x="3059" y="577"/>
                    <a:pt x="2412" y="0"/>
                    <a:pt x="1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21;p55"/>
            <p:cNvSpPr/>
            <p:nvPr/>
          </p:nvSpPr>
          <p:spPr>
            <a:xfrm>
              <a:off x="2489088" y="1455725"/>
              <a:ext cx="509600" cy="140300"/>
            </a:xfrm>
            <a:custGeom>
              <a:avLst/>
              <a:gdLst/>
              <a:ahLst/>
              <a:cxnLst/>
              <a:rect l="l" t="t" r="r" b="b"/>
              <a:pathLst>
                <a:path w="20384" h="5612" extrusionOk="0">
                  <a:moveTo>
                    <a:pt x="17325" y="804"/>
                  </a:moveTo>
                  <a:cubicBezTo>
                    <a:pt x="18566" y="804"/>
                    <a:pt x="19580" y="1818"/>
                    <a:pt x="19580" y="3059"/>
                  </a:cubicBezTo>
                  <a:cubicBezTo>
                    <a:pt x="19580" y="4003"/>
                    <a:pt x="18793" y="4808"/>
                    <a:pt x="17832" y="4808"/>
                  </a:cubicBezTo>
                  <a:lnTo>
                    <a:pt x="12587" y="4808"/>
                  </a:lnTo>
                  <a:cubicBezTo>
                    <a:pt x="12954" y="4371"/>
                    <a:pt x="13252" y="3706"/>
                    <a:pt x="13252" y="3059"/>
                  </a:cubicBezTo>
                  <a:cubicBezTo>
                    <a:pt x="13252" y="2185"/>
                    <a:pt x="12885" y="1381"/>
                    <a:pt x="12238" y="804"/>
                  </a:cubicBezTo>
                  <a:close/>
                  <a:moveTo>
                    <a:pt x="1592" y="0"/>
                  </a:moveTo>
                  <a:cubicBezTo>
                    <a:pt x="1382" y="0"/>
                    <a:pt x="1155" y="210"/>
                    <a:pt x="1155" y="437"/>
                  </a:cubicBezTo>
                  <a:cubicBezTo>
                    <a:pt x="1155" y="577"/>
                    <a:pt x="1382" y="804"/>
                    <a:pt x="1522" y="804"/>
                  </a:cubicBezTo>
                  <a:lnTo>
                    <a:pt x="1592" y="804"/>
                  </a:lnTo>
                  <a:cubicBezTo>
                    <a:pt x="2833" y="804"/>
                    <a:pt x="3847" y="1818"/>
                    <a:pt x="3847" y="3059"/>
                  </a:cubicBezTo>
                  <a:cubicBezTo>
                    <a:pt x="3847" y="4003"/>
                    <a:pt x="3060" y="4808"/>
                    <a:pt x="2099" y="4808"/>
                  </a:cubicBezTo>
                  <a:cubicBezTo>
                    <a:pt x="1382" y="4808"/>
                    <a:pt x="787" y="4231"/>
                    <a:pt x="787" y="3496"/>
                  </a:cubicBezTo>
                  <a:cubicBezTo>
                    <a:pt x="787" y="2989"/>
                    <a:pt x="1224" y="2552"/>
                    <a:pt x="1819" y="2552"/>
                  </a:cubicBezTo>
                  <a:cubicBezTo>
                    <a:pt x="2186" y="2552"/>
                    <a:pt x="2466" y="2832"/>
                    <a:pt x="2466" y="3199"/>
                  </a:cubicBezTo>
                  <a:cubicBezTo>
                    <a:pt x="2466" y="3427"/>
                    <a:pt x="2623" y="3636"/>
                    <a:pt x="2903" y="3636"/>
                  </a:cubicBezTo>
                  <a:cubicBezTo>
                    <a:pt x="3130" y="3636"/>
                    <a:pt x="3270" y="3427"/>
                    <a:pt x="3270" y="3199"/>
                  </a:cubicBezTo>
                  <a:cubicBezTo>
                    <a:pt x="3270" y="2395"/>
                    <a:pt x="2623" y="1748"/>
                    <a:pt x="1819" y="1748"/>
                  </a:cubicBezTo>
                  <a:cubicBezTo>
                    <a:pt x="787" y="1748"/>
                    <a:pt x="1" y="2552"/>
                    <a:pt x="1" y="3496"/>
                  </a:cubicBezTo>
                  <a:cubicBezTo>
                    <a:pt x="1" y="4668"/>
                    <a:pt x="945" y="5612"/>
                    <a:pt x="2099" y="5612"/>
                  </a:cubicBezTo>
                  <a:lnTo>
                    <a:pt x="17832" y="5612"/>
                  </a:lnTo>
                  <a:cubicBezTo>
                    <a:pt x="19230" y="5612"/>
                    <a:pt x="20384" y="4440"/>
                    <a:pt x="20384" y="3059"/>
                  </a:cubicBezTo>
                  <a:cubicBezTo>
                    <a:pt x="20384" y="1381"/>
                    <a:pt x="19003" y="0"/>
                    <a:pt x="17325" y="0"/>
                  </a:cubicBezTo>
                  <a:lnTo>
                    <a:pt x="8881" y="0"/>
                  </a:lnTo>
                  <a:cubicBezTo>
                    <a:pt x="8654" y="0"/>
                    <a:pt x="8514" y="210"/>
                    <a:pt x="8514" y="437"/>
                  </a:cubicBezTo>
                  <a:cubicBezTo>
                    <a:pt x="8514" y="647"/>
                    <a:pt x="8654" y="804"/>
                    <a:pt x="8881" y="804"/>
                  </a:cubicBezTo>
                  <a:lnTo>
                    <a:pt x="10192" y="804"/>
                  </a:lnTo>
                  <a:cubicBezTo>
                    <a:pt x="11434" y="804"/>
                    <a:pt x="12447" y="1818"/>
                    <a:pt x="12447" y="3059"/>
                  </a:cubicBezTo>
                  <a:cubicBezTo>
                    <a:pt x="12447" y="4003"/>
                    <a:pt x="11713" y="4808"/>
                    <a:pt x="10699" y="4808"/>
                  </a:cubicBezTo>
                  <a:lnTo>
                    <a:pt x="3934" y="4808"/>
                  </a:lnTo>
                  <a:cubicBezTo>
                    <a:pt x="4371" y="4371"/>
                    <a:pt x="4651" y="3706"/>
                    <a:pt x="4651" y="3059"/>
                  </a:cubicBezTo>
                  <a:cubicBezTo>
                    <a:pt x="4651" y="2185"/>
                    <a:pt x="4284" y="1381"/>
                    <a:pt x="3637" y="804"/>
                  </a:cubicBezTo>
                  <a:lnTo>
                    <a:pt x="5385" y="804"/>
                  </a:lnTo>
                  <a:cubicBezTo>
                    <a:pt x="5595" y="804"/>
                    <a:pt x="5752" y="647"/>
                    <a:pt x="5752" y="437"/>
                  </a:cubicBezTo>
                  <a:cubicBezTo>
                    <a:pt x="5752" y="210"/>
                    <a:pt x="5595" y="0"/>
                    <a:pt x="5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22;p55"/>
            <p:cNvSpPr/>
            <p:nvPr/>
          </p:nvSpPr>
          <p:spPr>
            <a:xfrm>
              <a:off x="2658238" y="145572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297" y="0"/>
                    <a:pt x="140" y="70"/>
                    <a:pt x="70" y="140"/>
                  </a:cubicBezTo>
                  <a:cubicBezTo>
                    <a:pt x="0" y="210"/>
                    <a:pt x="0" y="297"/>
                    <a:pt x="0" y="437"/>
                  </a:cubicBezTo>
                  <a:cubicBezTo>
                    <a:pt x="0" y="507"/>
                    <a:pt x="0" y="577"/>
                    <a:pt x="70" y="647"/>
                  </a:cubicBezTo>
                  <a:cubicBezTo>
                    <a:pt x="140" y="734"/>
                    <a:pt x="297" y="804"/>
                    <a:pt x="367" y="804"/>
                  </a:cubicBezTo>
                  <a:cubicBezTo>
                    <a:pt x="507" y="804"/>
                    <a:pt x="577" y="734"/>
                    <a:pt x="664" y="647"/>
                  </a:cubicBezTo>
                  <a:cubicBezTo>
                    <a:pt x="734" y="577"/>
                    <a:pt x="804" y="507"/>
                    <a:pt x="804" y="437"/>
                  </a:cubicBezTo>
                  <a:cubicBezTo>
                    <a:pt x="804" y="297"/>
                    <a:pt x="734" y="210"/>
                    <a:pt x="664" y="140"/>
                  </a:cubicBezTo>
                  <a:cubicBezTo>
                    <a:pt x="577" y="70"/>
                    <a:pt x="50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362;p55"/>
          <p:cNvGrpSpPr/>
          <p:nvPr/>
        </p:nvGrpSpPr>
        <p:grpSpPr>
          <a:xfrm>
            <a:off x="2623090" y="1704184"/>
            <a:ext cx="507850" cy="508300"/>
            <a:chOff x="4696113" y="3282075"/>
            <a:chExt cx="507850" cy="508300"/>
          </a:xfrm>
        </p:grpSpPr>
        <p:sp>
          <p:nvSpPr>
            <p:cNvPr id="15" name="Google Shape;2363;p55"/>
            <p:cNvSpPr/>
            <p:nvPr/>
          </p:nvSpPr>
          <p:spPr>
            <a:xfrm>
              <a:off x="4998113" y="3291250"/>
              <a:ext cx="196675" cy="247825"/>
            </a:xfrm>
            <a:custGeom>
              <a:avLst/>
              <a:gdLst/>
              <a:ahLst/>
              <a:cxnLst/>
              <a:rect l="l" t="t" r="r" b="b"/>
              <a:pathLst>
                <a:path w="7867" h="9913" extrusionOk="0">
                  <a:moveTo>
                    <a:pt x="664" y="1"/>
                  </a:moveTo>
                  <a:cubicBezTo>
                    <a:pt x="297" y="1"/>
                    <a:pt x="0" y="298"/>
                    <a:pt x="0" y="647"/>
                  </a:cubicBezTo>
                  <a:lnTo>
                    <a:pt x="0" y="9248"/>
                  </a:lnTo>
                  <a:cubicBezTo>
                    <a:pt x="0" y="9615"/>
                    <a:pt x="297" y="9913"/>
                    <a:pt x="664" y="9913"/>
                  </a:cubicBezTo>
                  <a:lnTo>
                    <a:pt x="7220" y="9913"/>
                  </a:lnTo>
                  <a:cubicBezTo>
                    <a:pt x="7587" y="9913"/>
                    <a:pt x="7867" y="9615"/>
                    <a:pt x="7867" y="9248"/>
                  </a:cubicBezTo>
                  <a:lnTo>
                    <a:pt x="7867" y="647"/>
                  </a:lnTo>
                  <a:cubicBezTo>
                    <a:pt x="7867" y="298"/>
                    <a:pt x="7587" y="1"/>
                    <a:pt x="7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64;p55"/>
            <p:cNvSpPr/>
            <p:nvPr/>
          </p:nvSpPr>
          <p:spPr>
            <a:xfrm>
              <a:off x="4765163" y="3544300"/>
              <a:ext cx="58150" cy="54650"/>
            </a:xfrm>
            <a:custGeom>
              <a:avLst/>
              <a:gdLst/>
              <a:ahLst/>
              <a:cxnLst/>
              <a:rect l="l" t="t" r="r" b="b"/>
              <a:pathLst>
                <a:path w="2326" h="2186" extrusionOk="0">
                  <a:moveTo>
                    <a:pt x="1" y="0"/>
                  </a:moveTo>
                  <a:lnTo>
                    <a:pt x="1" y="2186"/>
                  </a:lnTo>
                  <a:lnTo>
                    <a:pt x="2326" y="2186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65;p55"/>
            <p:cNvSpPr/>
            <p:nvPr/>
          </p:nvSpPr>
          <p:spPr>
            <a:xfrm>
              <a:off x="4765163" y="3473500"/>
              <a:ext cx="160425" cy="127200"/>
            </a:xfrm>
            <a:custGeom>
              <a:avLst/>
              <a:gdLst/>
              <a:ahLst/>
              <a:cxnLst/>
              <a:rect l="l" t="t" r="r" b="b"/>
              <a:pathLst>
                <a:path w="6417" h="5088" extrusionOk="0">
                  <a:moveTo>
                    <a:pt x="2046" y="0"/>
                  </a:moveTo>
                  <a:cubicBezTo>
                    <a:pt x="875" y="210"/>
                    <a:pt x="1" y="1311"/>
                    <a:pt x="1" y="2535"/>
                  </a:cubicBezTo>
                  <a:lnTo>
                    <a:pt x="1" y="5087"/>
                  </a:lnTo>
                  <a:lnTo>
                    <a:pt x="2326" y="2623"/>
                  </a:lnTo>
                  <a:lnTo>
                    <a:pt x="3130" y="3409"/>
                  </a:lnTo>
                  <a:cubicBezTo>
                    <a:pt x="3270" y="3567"/>
                    <a:pt x="3497" y="3636"/>
                    <a:pt x="3707" y="3706"/>
                  </a:cubicBezTo>
                  <a:lnTo>
                    <a:pt x="4668" y="2623"/>
                  </a:lnTo>
                  <a:lnTo>
                    <a:pt x="4878" y="2902"/>
                  </a:lnTo>
                  <a:lnTo>
                    <a:pt x="6416" y="1381"/>
                  </a:lnTo>
                  <a:lnTo>
                    <a:pt x="6329" y="1381"/>
                  </a:lnTo>
                  <a:lnTo>
                    <a:pt x="6259" y="1451"/>
                  </a:lnTo>
                  <a:lnTo>
                    <a:pt x="6049" y="1154"/>
                  </a:lnTo>
                  <a:cubicBezTo>
                    <a:pt x="5892" y="944"/>
                    <a:pt x="5682" y="717"/>
                    <a:pt x="5455" y="507"/>
                  </a:cubicBezTo>
                  <a:lnTo>
                    <a:pt x="3864" y="1451"/>
                  </a:lnTo>
                  <a:lnTo>
                    <a:pt x="3707" y="1154"/>
                  </a:lnTo>
                  <a:cubicBezTo>
                    <a:pt x="3357" y="577"/>
                    <a:pt x="2693" y="14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66;p55"/>
            <p:cNvSpPr/>
            <p:nvPr/>
          </p:nvSpPr>
          <p:spPr>
            <a:xfrm>
              <a:off x="4777838" y="3588000"/>
              <a:ext cx="45475" cy="193200"/>
            </a:xfrm>
            <a:custGeom>
              <a:avLst/>
              <a:gdLst/>
              <a:ahLst/>
              <a:cxnLst/>
              <a:rect l="l" t="t" r="r" b="b"/>
              <a:pathLst>
                <a:path w="1819" h="7728" extrusionOk="0">
                  <a:moveTo>
                    <a:pt x="1" y="0"/>
                  </a:moveTo>
                  <a:lnTo>
                    <a:pt x="1" y="7727"/>
                  </a:lnTo>
                  <a:lnTo>
                    <a:pt x="1819" y="772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67;p55"/>
            <p:cNvSpPr/>
            <p:nvPr/>
          </p:nvSpPr>
          <p:spPr>
            <a:xfrm>
              <a:off x="4781338" y="3404000"/>
              <a:ext cx="34975" cy="63850"/>
            </a:xfrm>
            <a:custGeom>
              <a:avLst/>
              <a:gdLst/>
              <a:ahLst/>
              <a:cxnLst/>
              <a:rect l="l" t="t" r="r" b="b"/>
              <a:pathLst>
                <a:path w="1399" h="2554" extrusionOk="0">
                  <a:moveTo>
                    <a:pt x="665" y="1"/>
                  </a:moveTo>
                  <a:cubicBezTo>
                    <a:pt x="298" y="228"/>
                    <a:pt x="0" y="665"/>
                    <a:pt x="0" y="1102"/>
                  </a:cubicBezTo>
                  <a:lnTo>
                    <a:pt x="0" y="1469"/>
                  </a:lnTo>
                  <a:cubicBezTo>
                    <a:pt x="0" y="1906"/>
                    <a:pt x="298" y="2343"/>
                    <a:pt x="665" y="2553"/>
                  </a:cubicBezTo>
                  <a:cubicBezTo>
                    <a:pt x="1102" y="2343"/>
                    <a:pt x="1399" y="1906"/>
                    <a:pt x="1399" y="1469"/>
                  </a:cubicBezTo>
                  <a:lnTo>
                    <a:pt x="1399" y="1102"/>
                  </a:lnTo>
                  <a:cubicBezTo>
                    <a:pt x="1399" y="665"/>
                    <a:pt x="1102" y="228"/>
                    <a:pt x="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68;p55"/>
            <p:cNvSpPr/>
            <p:nvPr/>
          </p:nvSpPr>
          <p:spPr>
            <a:xfrm>
              <a:off x="4812363" y="3659225"/>
              <a:ext cx="20125" cy="17950"/>
            </a:xfrm>
            <a:custGeom>
              <a:avLst/>
              <a:gdLst/>
              <a:ahLst/>
              <a:cxnLst/>
              <a:rect l="l" t="t" r="r" b="b"/>
              <a:pathLst>
                <a:path w="805" h="718" extrusionOk="0">
                  <a:moveTo>
                    <a:pt x="438" y="1"/>
                  </a:moveTo>
                  <a:cubicBezTo>
                    <a:pt x="368" y="1"/>
                    <a:pt x="228" y="1"/>
                    <a:pt x="158" y="71"/>
                  </a:cubicBezTo>
                  <a:cubicBezTo>
                    <a:pt x="70" y="141"/>
                    <a:pt x="1" y="281"/>
                    <a:pt x="1" y="351"/>
                  </a:cubicBezTo>
                  <a:cubicBezTo>
                    <a:pt x="1" y="438"/>
                    <a:pt x="70" y="578"/>
                    <a:pt x="158" y="648"/>
                  </a:cubicBezTo>
                  <a:cubicBezTo>
                    <a:pt x="228" y="718"/>
                    <a:pt x="368" y="718"/>
                    <a:pt x="438" y="718"/>
                  </a:cubicBezTo>
                  <a:cubicBezTo>
                    <a:pt x="508" y="718"/>
                    <a:pt x="665" y="718"/>
                    <a:pt x="735" y="648"/>
                  </a:cubicBezTo>
                  <a:cubicBezTo>
                    <a:pt x="805" y="578"/>
                    <a:pt x="805" y="438"/>
                    <a:pt x="805" y="351"/>
                  </a:cubicBezTo>
                  <a:cubicBezTo>
                    <a:pt x="805" y="281"/>
                    <a:pt x="805" y="141"/>
                    <a:pt x="735" y="71"/>
                  </a:cubicBezTo>
                  <a:cubicBezTo>
                    <a:pt x="665" y="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69;p55"/>
            <p:cNvSpPr/>
            <p:nvPr/>
          </p:nvSpPr>
          <p:spPr>
            <a:xfrm>
              <a:off x="4696113" y="3282075"/>
              <a:ext cx="507850" cy="508300"/>
            </a:xfrm>
            <a:custGeom>
              <a:avLst/>
              <a:gdLst/>
              <a:ahLst/>
              <a:cxnLst/>
              <a:rect l="l" t="t" r="r" b="b"/>
              <a:pathLst>
                <a:path w="20314" h="20332" extrusionOk="0">
                  <a:moveTo>
                    <a:pt x="3497" y="5105"/>
                  </a:moveTo>
                  <a:cubicBezTo>
                    <a:pt x="4004" y="5105"/>
                    <a:pt x="4371" y="5542"/>
                    <a:pt x="4371" y="5979"/>
                  </a:cubicBezTo>
                  <a:lnTo>
                    <a:pt x="4371" y="6346"/>
                  </a:lnTo>
                  <a:cubicBezTo>
                    <a:pt x="4371" y="6783"/>
                    <a:pt x="4004" y="7220"/>
                    <a:pt x="3497" y="7220"/>
                  </a:cubicBezTo>
                  <a:cubicBezTo>
                    <a:pt x="2972" y="7220"/>
                    <a:pt x="2623" y="6783"/>
                    <a:pt x="2623" y="6346"/>
                  </a:cubicBezTo>
                  <a:lnTo>
                    <a:pt x="2623" y="5979"/>
                  </a:lnTo>
                  <a:cubicBezTo>
                    <a:pt x="2623" y="5542"/>
                    <a:pt x="2972" y="5105"/>
                    <a:pt x="3497" y="5105"/>
                  </a:cubicBezTo>
                  <a:close/>
                  <a:moveTo>
                    <a:pt x="4283" y="8007"/>
                  </a:moveTo>
                  <a:cubicBezTo>
                    <a:pt x="5018" y="8007"/>
                    <a:pt x="5752" y="8374"/>
                    <a:pt x="6119" y="9038"/>
                  </a:cubicBezTo>
                  <a:lnTo>
                    <a:pt x="6329" y="9318"/>
                  </a:lnTo>
                  <a:cubicBezTo>
                    <a:pt x="6374" y="9464"/>
                    <a:pt x="6513" y="9516"/>
                    <a:pt x="6643" y="9516"/>
                  </a:cubicBezTo>
                  <a:cubicBezTo>
                    <a:pt x="6716" y="9516"/>
                    <a:pt x="6786" y="9500"/>
                    <a:pt x="6836" y="9475"/>
                  </a:cubicBezTo>
                  <a:lnTo>
                    <a:pt x="8217" y="8671"/>
                  </a:lnTo>
                  <a:lnTo>
                    <a:pt x="8584" y="9038"/>
                  </a:lnTo>
                  <a:lnTo>
                    <a:pt x="6836" y="10787"/>
                  </a:lnTo>
                  <a:cubicBezTo>
                    <a:pt x="6731" y="10891"/>
                    <a:pt x="6604" y="10944"/>
                    <a:pt x="6486" y="10944"/>
                  </a:cubicBezTo>
                  <a:cubicBezTo>
                    <a:pt x="6368" y="10944"/>
                    <a:pt x="6259" y="10891"/>
                    <a:pt x="6189" y="10787"/>
                  </a:cubicBezTo>
                  <a:lnTo>
                    <a:pt x="5455" y="10122"/>
                  </a:lnTo>
                  <a:lnTo>
                    <a:pt x="5455" y="9755"/>
                  </a:lnTo>
                  <a:cubicBezTo>
                    <a:pt x="5455" y="9545"/>
                    <a:pt x="5315" y="9405"/>
                    <a:pt x="5088" y="9405"/>
                  </a:cubicBezTo>
                  <a:cubicBezTo>
                    <a:pt x="4878" y="9405"/>
                    <a:pt x="4720" y="9545"/>
                    <a:pt x="4720" y="9755"/>
                  </a:cubicBezTo>
                  <a:lnTo>
                    <a:pt x="4720" y="12237"/>
                  </a:lnTo>
                  <a:lnTo>
                    <a:pt x="2326" y="12237"/>
                  </a:lnTo>
                  <a:lnTo>
                    <a:pt x="2326" y="9755"/>
                  </a:lnTo>
                  <a:cubicBezTo>
                    <a:pt x="2326" y="9545"/>
                    <a:pt x="2098" y="9405"/>
                    <a:pt x="1889" y="9405"/>
                  </a:cubicBezTo>
                  <a:cubicBezTo>
                    <a:pt x="1661" y="9405"/>
                    <a:pt x="1521" y="9545"/>
                    <a:pt x="1521" y="9755"/>
                  </a:cubicBezTo>
                  <a:lnTo>
                    <a:pt x="1521" y="13549"/>
                  </a:lnTo>
                  <a:lnTo>
                    <a:pt x="1154" y="13549"/>
                  </a:lnTo>
                  <a:cubicBezTo>
                    <a:pt x="945" y="13549"/>
                    <a:pt x="787" y="13409"/>
                    <a:pt x="787" y="13181"/>
                  </a:cubicBezTo>
                  <a:lnTo>
                    <a:pt x="787" y="10192"/>
                  </a:lnTo>
                  <a:cubicBezTo>
                    <a:pt x="787" y="8968"/>
                    <a:pt x="1819" y="8007"/>
                    <a:pt x="2972" y="8007"/>
                  </a:cubicBezTo>
                  <a:close/>
                  <a:moveTo>
                    <a:pt x="8654" y="1"/>
                  </a:moveTo>
                  <a:cubicBezTo>
                    <a:pt x="8007" y="1"/>
                    <a:pt x="7500" y="508"/>
                    <a:pt x="7500" y="1172"/>
                  </a:cubicBezTo>
                  <a:lnTo>
                    <a:pt x="7500" y="8164"/>
                  </a:lnTo>
                  <a:lnTo>
                    <a:pt x="6766" y="8601"/>
                  </a:lnTo>
                  <a:cubicBezTo>
                    <a:pt x="6329" y="7867"/>
                    <a:pt x="5682" y="7430"/>
                    <a:pt x="4878" y="7290"/>
                  </a:cubicBezTo>
                  <a:cubicBezTo>
                    <a:pt x="5088" y="6993"/>
                    <a:pt x="5158" y="6696"/>
                    <a:pt x="5158" y="6346"/>
                  </a:cubicBezTo>
                  <a:lnTo>
                    <a:pt x="5158" y="5979"/>
                  </a:lnTo>
                  <a:cubicBezTo>
                    <a:pt x="5158" y="5105"/>
                    <a:pt x="4441" y="4301"/>
                    <a:pt x="3497" y="4301"/>
                  </a:cubicBezTo>
                  <a:cubicBezTo>
                    <a:pt x="2535" y="4301"/>
                    <a:pt x="1819" y="5105"/>
                    <a:pt x="1819" y="5979"/>
                  </a:cubicBezTo>
                  <a:lnTo>
                    <a:pt x="1819" y="6346"/>
                  </a:lnTo>
                  <a:cubicBezTo>
                    <a:pt x="1819" y="6696"/>
                    <a:pt x="1958" y="7063"/>
                    <a:pt x="2186" y="7290"/>
                  </a:cubicBezTo>
                  <a:cubicBezTo>
                    <a:pt x="945" y="7657"/>
                    <a:pt x="1" y="8811"/>
                    <a:pt x="1" y="10192"/>
                  </a:cubicBezTo>
                  <a:lnTo>
                    <a:pt x="1" y="13181"/>
                  </a:lnTo>
                  <a:cubicBezTo>
                    <a:pt x="1" y="13846"/>
                    <a:pt x="507" y="14353"/>
                    <a:pt x="1154" y="14353"/>
                  </a:cubicBezTo>
                  <a:lnTo>
                    <a:pt x="1521" y="14353"/>
                  </a:lnTo>
                  <a:lnTo>
                    <a:pt x="1521" y="19964"/>
                  </a:lnTo>
                  <a:cubicBezTo>
                    <a:pt x="1521" y="20174"/>
                    <a:pt x="1661" y="20331"/>
                    <a:pt x="1889" y="20331"/>
                  </a:cubicBezTo>
                  <a:lnTo>
                    <a:pt x="5088" y="20331"/>
                  </a:lnTo>
                  <a:cubicBezTo>
                    <a:pt x="5315" y="20331"/>
                    <a:pt x="5455" y="20174"/>
                    <a:pt x="5455" y="19964"/>
                  </a:cubicBezTo>
                  <a:lnTo>
                    <a:pt x="5455" y="17045"/>
                  </a:lnTo>
                  <a:cubicBezTo>
                    <a:pt x="5455" y="16835"/>
                    <a:pt x="5315" y="16678"/>
                    <a:pt x="5088" y="16678"/>
                  </a:cubicBezTo>
                  <a:cubicBezTo>
                    <a:pt x="4878" y="16678"/>
                    <a:pt x="4720" y="16835"/>
                    <a:pt x="4720" y="17045"/>
                  </a:cubicBezTo>
                  <a:lnTo>
                    <a:pt x="4720" y="19527"/>
                  </a:lnTo>
                  <a:lnTo>
                    <a:pt x="3934" y="19527"/>
                  </a:lnTo>
                  <a:lnTo>
                    <a:pt x="3934" y="14930"/>
                  </a:lnTo>
                  <a:lnTo>
                    <a:pt x="3934" y="14860"/>
                  </a:lnTo>
                  <a:lnTo>
                    <a:pt x="3934" y="14493"/>
                  </a:lnTo>
                  <a:cubicBezTo>
                    <a:pt x="3934" y="14283"/>
                    <a:pt x="3707" y="14125"/>
                    <a:pt x="3497" y="14125"/>
                  </a:cubicBezTo>
                  <a:cubicBezTo>
                    <a:pt x="3270" y="14125"/>
                    <a:pt x="3130" y="14283"/>
                    <a:pt x="3130" y="14493"/>
                  </a:cubicBezTo>
                  <a:lnTo>
                    <a:pt x="3130" y="19527"/>
                  </a:lnTo>
                  <a:lnTo>
                    <a:pt x="2326" y="19527"/>
                  </a:lnTo>
                  <a:lnTo>
                    <a:pt x="2326" y="13042"/>
                  </a:lnTo>
                  <a:lnTo>
                    <a:pt x="4720" y="13042"/>
                  </a:lnTo>
                  <a:lnTo>
                    <a:pt x="4720" y="13986"/>
                  </a:lnTo>
                  <a:cubicBezTo>
                    <a:pt x="4720" y="14213"/>
                    <a:pt x="4878" y="14353"/>
                    <a:pt x="5088" y="14353"/>
                  </a:cubicBezTo>
                  <a:cubicBezTo>
                    <a:pt x="5315" y="14353"/>
                    <a:pt x="5455" y="14213"/>
                    <a:pt x="5455" y="13986"/>
                  </a:cubicBezTo>
                  <a:lnTo>
                    <a:pt x="5455" y="11224"/>
                  </a:lnTo>
                  <a:lnTo>
                    <a:pt x="5595" y="11363"/>
                  </a:lnTo>
                  <a:cubicBezTo>
                    <a:pt x="5857" y="11617"/>
                    <a:pt x="6185" y="11744"/>
                    <a:pt x="6512" y="11744"/>
                  </a:cubicBezTo>
                  <a:cubicBezTo>
                    <a:pt x="6840" y="11744"/>
                    <a:pt x="7168" y="11617"/>
                    <a:pt x="7430" y="11363"/>
                  </a:cubicBezTo>
                  <a:lnTo>
                    <a:pt x="9388" y="9318"/>
                  </a:lnTo>
                  <a:cubicBezTo>
                    <a:pt x="9528" y="9178"/>
                    <a:pt x="9615" y="8968"/>
                    <a:pt x="9458" y="8811"/>
                  </a:cubicBezTo>
                  <a:lnTo>
                    <a:pt x="9318" y="8601"/>
                  </a:lnTo>
                  <a:lnTo>
                    <a:pt x="11136" y="6783"/>
                  </a:lnTo>
                  <a:cubicBezTo>
                    <a:pt x="11276" y="6626"/>
                    <a:pt x="11276" y="6416"/>
                    <a:pt x="11136" y="6259"/>
                  </a:cubicBezTo>
                  <a:cubicBezTo>
                    <a:pt x="11031" y="6189"/>
                    <a:pt x="10922" y="6154"/>
                    <a:pt x="10821" y="6154"/>
                  </a:cubicBezTo>
                  <a:cubicBezTo>
                    <a:pt x="10721" y="6154"/>
                    <a:pt x="10629" y="6189"/>
                    <a:pt x="10559" y="6259"/>
                  </a:cubicBezTo>
                  <a:lnTo>
                    <a:pt x="8811" y="8007"/>
                  </a:lnTo>
                  <a:lnTo>
                    <a:pt x="8654" y="7867"/>
                  </a:lnTo>
                  <a:cubicBezTo>
                    <a:pt x="8584" y="7797"/>
                    <a:pt x="8374" y="7727"/>
                    <a:pt x="8304" y="7727"/>
                  </a:cubicBezTo>
                  <a:lnTo>
                    <a:pt x="8304" y="1172"/>
                  </a:lnTo>
                  <a:cubicBezTo>
                    <a:pt x="8304" y="945"/>
                    <a:pt x="8444" y="805"/>
                    <a:pt x="8654" y="805"/>
                  </a:cubicBezTo>
                  <a:lnTo>
                    <a:pt x="19143" y="805"/>
                  </a:lnTo>
                  <a:cubicBezTo>
                    <a:pt x="19370" y="805"/>
                    <a:pt x="19580" y="945"/>
                    <a:pt x="19580" y="1172"/>
                  </a:cubicBezTo>
                  <a:lnTo>
                    <a:pt x="19580" y="9475"/>
                  </a:lnTo>
                  <a:cubicBezTo>
                    <a:pt x="19580" y="9685"/>
                    <a:pt x="19370" y="9843"/>
                    <a:pt x="19143" y="9843"/>
                  </a:cubicBezTo>
                  <a:lnTo>
                    <a:pt x="11800" y="9843"/>
                  </a:lnTo>
                  <a:cubicBezTo>
                    <a:pt x="11573" y="9843"/>
                    <a:pt x="11363" y="10052"/>
                    <a:pt x="11363" y="10280"/>
                  </a:cubicBezTo>
                  <a:cubicBezTo>
                    <a:pt x="11363" y="10489"/>
                    <a:pt x="11573" y="10629"/>
                    <a:pt x="11800" y="10629"/>
                  </a:cubicBezTo>
                  <a:lnTo>
                    <a:pt x="19143" y="10629"/>
                  </a:lnTo>
                  <a:cubicBezTo>
                    <a:pt x="19807" y="10629"/>
                    <a:pt x="20314" y="10122"/>
                    <a:pt x="20314" y="9475"/>
                  </a:cubicBezTo>
                  <a:lnTo>
                    <a:pt x="20314" y="1172"/>
                  </a:lnTo>
                  <a:cubicBezTo>
                    <a:pt x="20314" y="508"/>
                    <a:pt x="19807" y="1"/>
                    <a:pt x="19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70;p55"/>
            <p:cNvSpPr/>
            <p:nvPr/>
          </p:nvSpPr>
          <p:spPr>
            <a:xfrm>
              <a:off x="4939988" y="3528125"/>
              <a:ext cx="20125" cy="19700"/>
            </a:xfrm>
            <a:custGeom>
              <a:avLst/>
              <a:gdLst/>
              <a:ahLst/>
              <a:cxnLst/>
              <a:rect l="l" t="t" r="r" b="b"/>
              <a:pathLst>
                <a:path w="805" h="788" extrusionOk="0">
                  <a:moveTo>
                    <a:pt x="367" y="1"/>
                  </a:moveTo>
                  <a:cubicBezTo>
                    <a:pt x="297" y="1"/>
                    <a:pt x="140" y="70"/>
                    <a:pt x="70" y="140"/>
                  </a:cubicBezTo>
                  <a:cubicBezTo>
                    <a:pt x="0" y="210"/>
                    <a:pt x="0" y="280"/>
                    <a:pt x="0" y="438"/>
                  </a:cubicBezTo>
                  <a:cubicBezTo>
                    <a:pt x="0" y="507"/>
                    <a:pt x="0" y="647"/>
                    <a:pt x="70" y="717"/>
                  </a:cubicBezTo>
                  <a:cubicBezTo>
                    <a:pt x="140" y="787"/>
                    <a:pt x="297" y="787"/>
                    <a:pt x="367" y="787"/>
                  </a:cubicBezTo>
                  <a:cubicBezTo>
                    <a:pt x="507" y="787"/>
                    <a:pt x="577" y="787"/>
                    <a:pt x="647" y="717"/>
                  </a:cubicBezTo>
                  <a:cubicBezTo>
                    <a:pt x="734" y="647"/>
                    <a:pt x="804" y="507"/>
                    <a:pt x="804" y="438"/>
                  </a:cubicBezTo>
                  <a:cubicBezTo>
                    <a:pt x="804" y="280"/>
                    <a:pt x="734" y="210"/>
                    <a:pt x="647" y="140"/>
                  </a:cubicBezTo>
                  <a:cubicBezTo>
                    <a:pt x="577" y="70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71;p55"/>
            <p:cNvSpPr/>
            <p:nvPr/>
          </p:nvSpPr>
          <p:spPr>
            <a:xfrm>
              <a:off x="4947413" y="3346900"/>
              <a:ext cx="41550" cy="82925"/>
            </a:xfrm>
            <a:custGeom>
              <a:avLst/>
              <a:gdLst/>
              <a:ahLst/>
              <a:cxnLst/>
              <a:rect l="l" t="t" r="r" b="b"/>
              <a:pathLst>
                <a:path w="1662" h="3317" extrusionOk="0">
                  <a:moveTo>
                    <a:pt x="1247" y="1"/>
                  </a:moveTo>
                  <a:cubicBezTo>
                    <a:pt x="1142" y="1"/>
                    <a:pt x="1043" y="50"/>
                    <a:pt x="944" y="100"/>
                  </a:cubicBezTo>
                  <a:lnTo>
                    <a:pt x="140" y="974"/>
                  </a:lnTo>
                  <a:cubicBezTo>
                    <a:pt x="0" y="1131"/>
                    <a:pt x="0" y="1411"/>
                    <a:pt x="140" y="1568"/>
                  </a:cubicBezTo>
                  <a:cubicBezTo>
                    <a:pt x="210" y="1638"/>
                    <a:pt x="302" y="1673"/>
                    <a:pt x="402" y="1673"/>
                  </a:cubicBezTo>
                  <a:cubicBezTo>
                    <a:pt x="503" y="1673"/>
                    <a:pt x="612" y="1638"/>
                    <a:pt x="717" y="1568"/>
                  </a:cubicBezTo>
                  <a:lnTo>
                    <a:pt x="874" y="1341"/>
                  </a:lnTo>
                  <a:lnTo>
                    <a:pt x="874" y="2949"/>
                  </a:lnTo>
                  <a:cubicBezTo>
                    <a:pt x="874" y="3159"/>
                    <a:pt x="1014" y="3316"/>
                    <a:pt x="1224" y="3316"/>
                  </a:cubicBezTo>
                  <a:cubicBezTo>
                    <a:pt x="1451" y="3316"/>
                    <a:pt x="1661" y="3159"/>
                    <a:pt x="1661" y="2949"/>
                  </a:cubicBezTo>
                  <a:lnTo>
                    <a:pt x="1661" y="397"/>
                  </a:lnTo>
                  <a:cubicBezTo>
                    <a:pt x="1661" y="257"/>
                    <a:pt x="1521" y="100"/>
                    <a:pt x="1381" y="30"/>
                  </a:cubicBezTo>
                  <a:cubicBezTo>
                    <a:pt x="1335" y="9"/>
                    <a:pt x="1291" y="1"/>
                    <a:pt x="12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72;p55"/>
            <p:cNvSpPr/>
            <p:nvPr/>
          </p:nvSpPr>
          <p:spPr>
            <a:xfrm>
              <a:off x="5098188" y="3346900"/>
              <a:ext cx="41975" cy="82925"/>
            </a:xfrm>
            <a:custGeom>
              <a:avLst/>
              <a:gdLst/>
              <a:ahLst/>
              <a:cxnLst/>
              <a:rect l="l" t="t" r="r" b="b"/>
              <a:pathLst>
                <a:path w="1679" h="3317" extrusionOk="0">
                  <a:moveTo>
                    <a:pt x="1322" y="1"/>
                  </a:moveTo>
                  <a:cubicBezTo>
                    <a:pt x="1201" y="1"/>
                    <a:pt x="1081" y="50"/>
                    <a:pt x="1032" y="100"/>
                  </a:cubicBezTo>
                  <a:lnTo>
                    <a:pt x="158" y="974"/>
                  </a:lnTo>
                  <a:cubicBezTo>
                    <a:pt x="0" y="1131"/>
                    <a:pt x="0" y="1411"/>
                    <a:pt x="158" y="1568"/>
                  </a:cubicBezTo>
                  <a:cubicBezTo>
                    <a:pt x="228" y="1638"/>
                    <a:pt x="337" y="1673"/>
                    <a:pt x="446" y="1673"/>
                  </a:cubicBezTo>
                  <a:cubicBezTo>
                    <a:pt x="555" y="1673"/>
                    <a:pt x="665" y="1638"/>
                    <a:pt x="735" y="1568"/>
                  </a:cubicBezTo>
                  <a:lnTo>
                    <a:pt x="874" y="1341"/>
                  </a:lnTo>
                  <a:lnTo>
                    <a:pt x="874" y="2949"/>
                  </a:lnTo>
                  <a:cubicBezTo>
                    <a:pt x="874" y="3159"/>
                    <a:pt x="1102" y="3316"/>
                    <a:pt x="1311" y="3316"/>
                  </a:cubicBezTo>
                  <a:cubicBezTo>
                    <a:pt x="1539" y="3316"/>
                    <a:pt x="1679" y="3159"/>
                    <a:pt x="1679" y="2949"/>
                  </a:cubicBezTo>
                  <a:lnTo>
                    <a:pt x="1679" y="397"/>
                  </a:lnTo>
                  <a:cubicBezTo>
                    <a:pt x="1679" y="257"/>
                    <a:pt x="1609" y="100"/>
                    <a:pt x="1469" y="30"/>
                  </a:cubicBezTo>
                  <a:cubicBezTo>
                    <a:pt x="1423" y="9"/>
                    <a:pt x="1372" y="1"/>
                    <a:pt x="1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73;p55"/>
            <p:cNvSpPr/>
            <p:nvPr/>
          </p:nvSpPr>
          <p:spPr>
            <a:xfrm>
              <a:off x="5010788" y="3355050"/>
              <a:ext cx="65575" cy="67350"/>
            </a:xfrm>
            <a:custGeom>
              <a:avLst/>
              <a:gdLst/>
              <a:ahLst/>
              <a:cxnLst/>
              <a:rect l="l" t="t" r="r" b="b"/>
              <a:pathLst>
                <a:path w="2623" h="2694" extrusionOk="0">
                  <a:moveTo>
                    <a:pt x="1311" y="1"/>
                  </a:moveTo>
                  <a:cubicBezTo>
                    <a:pt x="1101" y="1"/>
                    <a:pt x="962" y="211"/>
                    <a:pt x="962" y="438"/>
                  </a:cubicBezTo>
                  <a:lnTo>
                    <a:pt x="962" y="945"/>
                  </a:lnTo>
                  <a:lnTo>
                    <a:pt x="367" y="945"/>
                  </a:lnTo>
                  <a:cubicBezTo>
                    <a:pt x="157" y="945"/>
                    <a:pt x="0" y="1085"/>
                    <a:pt x="0" y="1312"/>
                  </a:cubicBezTo>
                  <a:cubicBezTo>
                    <a:pt x="0" y="1522"/>
                    <a:pt x="157" y="1749"/>
                    <a:pt x="367" y="1749"/>
                  </a:cubicBezTo>
                  <a:lnTo>
                    <a:pt x="962" y="1749"/>
                  </a:lnTo>
                  <a:lnTo>
                    <a:pt x="962" y="2256"/>
                  </a:lnTo>
                  <a:cubicBezTo>
                    <a:pt x="962" y="2466"/>
                    <a:pt x="1101" y="2693"/>
                    <a:pt x="1311" y="2693"/>
                  </a:cubicBezTo>
                  <a:cubicBezTo>
                    <a:pt x="1538" y="2693"/>
                    <a:pt x="1748" y="2466"/>
                    <a:pt x="1748" y="2256"/>
                  </a:cubicBezTo>
                  <a:lnTo>
                    <a:pt x="1748" y="1749"/>
                  </a:lnTo>
                  <a:lnTo>
                    <a:pt x="2273" y="1749"/>
                  </a:lnTo>
                  <a:cubicBezTo>
                    <a:pt x="2482" y="1749"/>
                    <a:pt x="2622" y="1522"/>
                    <a:pt x="2622" y="1312"/>
                  </a:cubicBezTo>
                  <a:cubicBezTo>
                    <a:pt x="2622" y="1085"/>
                    <a:pt x="2482" y="945"/>
                    <a:pt x="2273" y="945"/>
                  </a:cubicBezTo>
                  <a:lnTo>
                    <a:pt x="1748" y="945"/>
                  </a:lnTo>
                  <a:lnTo>
                    <a:pt x="1748" y="438"/>
                  </a:lnTo>
                  <a:cubicBezTo>
                    <a:pt x="1748" y="211"/>
                    <a:pt x="1538" y="1"/>
                    <a:pt x="1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293;p55"/>
          <p:cNvGrpSpPr/>
          <p:nvPr/>
        </p:nvGrpSpPr>
        <p:grpSpPr>
          <a:xfrm>
            <a:off x="5290101" y="1643071"/>
            <a:ext cx="422625" cy="508300"/>
            <a:chOff x="4003863" y="3282075"/>
            <a:chExt cx="422625" cy="508300"/>
          </a:xfrm>
        </p:grpSpPr>
        <p:sp>
          <p:nvSpPr>
            <p:cNvPr id="27" name="Google Shape;2294;p55"/>
            <p:cNvSpPr/>
            <p:nvPr/>
          </p:nvSpPr>
          <p:spPr>
            <a:xfrm>
              <a:off x="4014788" y="3291250"/>
              <a:ext cx="400775" cy="489950"/>
            </a:xfrm>
            <a:custGeom>
              <a:avLst/>
              <a:gdLst/>
              <a:ahLst/>
              <a:cxnLst/>
              <a:rect l="l" t="t" r="r" b="b"/>
              <a:pathLst>
                <a:path w="16031" h="19598" extrusionOk="0">
                  <a:moveTo>
                    <a:pt x="3863" y="1"/>
                  </a:moveTo>
                  <a:lnTo>
                    <a:pt x="0" y="3934"/>
                  </a:lnTo>
                  <a:lnTo>
                    <a:pt x="0" y="6486"/>
                  </a:lnTo>
                  <a:lnTo>
                    <a:pt x="0" y="18793"/>
                  </a:lnTo>
                  <a:cubicBezTo>
                    <a:pt x="0" y="19230"/>
                    <a:pt x="367" y="19597"/>
                    <a:pt x="804" y="19597"/>
                  </a:cubicBezTo>
                  <a:lnTo>
                    <a:pt x="15226" y="19597"/>
                  </a:lnTo>
                  <a:cubicBezTo>
                    <a:pt x="15663" y="19597"/>
                    <a:pt x="16031" y="19230"/>
                    <a:pt x="16031" y="18793"/>
                  </a:cubicBezTo>
                  <a:lnTo>
                    <a:pt x="16031" y="805"/>
                  </a:lnTo>
                  <a:cubicBezTo>
                    <a:pt x="16031" y="368"/>
                    <a:pt x="15663" y="1"/>
                    <a:pt x="1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95;p55"/>
            <p:cNvSpPr/>
            <p:nvPr/>
          </p:nvSpPr>
          <p:spPr>
            <a:xfrm>
              <a:off x="4156813" y="3411450"/>
              <a:ext cx="204125" cy="251300"/>
            </a:xfrm>
            <a:custGeom>
              <a:avLst/>
              <a:gdLst/>
              <a:ahLst/>
              <a:cxnLst/>
              <a:rect l="l" t="t" r="r" b="b"/>
              <a:pathLst>
                <a:path w="8165" h="10052" extrusionOk="0">
                  <a:moveTo>
                    <a:pt x="4091" y="0"/>
                  </a:moveTo>
                  <a:cubicBezTo>
                    <a:pt x="3357" y="210"/>
                    <a:pt x="2623" y="647"/>
                    <a:pt x="2046" y="1241"/>
                  </a:cubicBezTo>
                  <a:cubicBezTo>
                    <a:pt x="1" y="3356"/>
                    <a:pt x="1" y="6695"/>
                    <a:pt x="2046" y="8741"/>
                  </a:cubicBezTo>
                  <a:cubicBezTo>
                    <a:pt x="2623" y="9318"/>
                    <a:pt x="3357" y="9755"/>
                    <a:pt x="4091" y="10052"/>
                  </a:cubicBezTo>
                  <a:cubicBezTo>
                    <a:pt x="4808" y="9755"/>
                    <a:pt x="5542" y="9318"/>
                    <a:pt x="6119" y="8741"/>
                  </a:cubicBezTo>
                  <a:cubicBezTo>
                    <a:pt x="8164" y="6695"/>
                    <a:pt x="8164" y="3356"/>
                    <a:pt x="6119" y="1241"/>
                  </a:cubicBezTo>
                  <a:cubicBezTo>
                    <a:pt x="5472" y="647"/>
                    <a:pt x="4808" y="210"/>
                    <a:pt x="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96;p55"/>
            <p:cNvSpPr/>
            <p:nvPr/>
          </p:nvSpPr>
          <p:spPr>
            <a:xfrm>
              <a:off x="4014788" y="3291250"/>
              <a:ext cx="96600" cy="98350"/>
            </a:xfrm>
            <a:custGeom>
              <a:avLst/>
              <a:gdLst/>
              <a:ahLst/>
              <a:cxnLst/>
              <a:rect l="l" t="t" r="r" b="b"/>
              <a:pathLst>
                <a:path w="3864" h="3934" extrusionOk="0">
                  <a:moveTo>
                    <a:pt x="3863" y="1"/>
                  </a:moveTo>
                  <a:lnTo>
                    <a:pt x="0" y="3934"/>
                  </a:lnTo>
                  <a:lnTo>
                    <a:pt x="3059" y="3934"/>
                  </a:lnTo>
                  <a:cubicBezTo>
                    <a:pt x="3496" y="3934"/>
                    <a:pt x="3863" y="3567"/>
                    <a:pt x="3863" y="3130"/>
                  </a:cubicBezTo>
                  <a:lnTo>
                    <a:pt x="38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97;p55"/>
            <p:cNvSpPr/>
            <p:nvPr/>
          </p:nvSpPr>
          <p:spPr>
            <a:xfrm>
              <a:off x="4406363" y="3522450"/>
              <a:ext cx="20125" cy="18375"/>
            </a:xfrm>
            <a:custGeom>
              <a:avLst/>
              <a:gdLst/>
              <a:ahLst/>
              <a:cxnLst/>
              <a:rect l="l" t="t" r="r" b="b"/>
              <a:pathLst>
                <a:path w="805" h="735" extrusionOk="0">
                  <a:moveTo>
                    <a:pt x="368" y="0"/>
                  </a:moveTo>
                  <a:cubicBezTo>
                    <a:pt x="298" y="0"/>
                    <a:pt x="140" y="0"/>
                    <a:pt x="70" y="70"/>
                  </a:cubicBezTo>
                  <a:cubicBezTo>
                    <a:pt x="0" y="140"/>
                    <a:pt x="0" y="297"/>
                    <a:pt x="0" y="367"/>
                  </a:cubicBezTo>
                  <a:cubicBezTo>
                    <a:pt x="0" y="437"/>
                    <a:pt x="0" y="577"/>
                    <a:pt x="70" y="665"/>
                  </a:cubicBezTo>
                  <a:cubicBezTo>
                    <a:pt x="140" y="734"/>
                    <a:pt x="298" y="734"/>
                    <a:pt x="368" y="734"/>
                  </a:cubicBezTo>
                  <a:cubicBezTo>
                    <a:pt x="507" y="734"/>
                    <a:pt x="577" y="734"/>
                    <a:pt x="665" y="665"/>
                  </a:cubicBezTo>
                  <a:cubicBezTo>
                    <a:pt x="735" y="577"/>
                    <a:pt x="805" y="437"/>
                    <a:pt x="805" y="367"/>
                  </a:cubicBezTo>
                  <a:cubicBezTo>
                    <a:pt x="805" y="297"/>
                    <a:pt x="735" y="140"/>
                    <a:pt x="665" y="70"/>
                  </a:cubicBezTo>
                  <a:cubicBezTo>
                    <a:pt x="577" y="0"/>
                    <a:pt x="507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98;p55"/>
            <p:cNvSpPr/>
            <p:nvPr/>
          </p:nvSpPr>
          <p:spPr>
            <a:xfrm>
              <a:off x="4003863" y="3282075"/>
              <a:ext cx="422625" cy="508300"/>
            </a:xfrm>
            <a:custGeom>
              <a:avLst/>
              <a:gdLst/>
              <a:ahLst/>
              <a:cxnLst/>
              <a:rect l="l" t="t" r="r" b="b"/>
              <a:pathLst>
                <a:path w="16905" h="20332" extrusionOk="0">
                  <a:moveTo>
                    <a:pt x="3933" y="1382"/>
                  </a:moveTo>
                  <a:lnTo>
                    <a:pt x="3933" y="3497"/>
                  </a:lnTo>
                  <a:cubicBezTo>
                    <a:pt x="3933" y="3724"/>
                    <a:pt x="3724" y="3864"/>
                    <a:pt x="3496" y="3864"/>
                  </a:cubicBezTo>
                  <a:lnTo>
                    <a:pt x="1381" y="3864"/>
                  </a:lnTo>
                  <a:lnTo>
                    <a:pt x="3933" y="1382"/>
                  </a:lnTo>
                  <a:close/>
                  <a:moveTo>
                    <a:pt x="4300" y="1"/>
                  </a:moveTo>
                  <a:cubicBezTo>
                    <a:pt x="4231" y="1"/>
                    <a:pt x="4091" y="70"/>
                    <a:pt x="4003" y="140"/>
                  </a:cubicBezTo>
                  <a:lnTo>
                    <a:pt x="157" y="4004"/>
                  </a:lnTo>
                  <a:cubicBezTo>
                    <a:pt x="70" y="4074"/>
                    <a:pt x="0" y="4161"/>
                    <a:pt x="0" y="4301"/>
                  </a:cubicBezTo>
                  <a:lnTo>
                    <a:pt x="0" y="19160"/>
                  </a:lnTo>
                  <a:cubicBezTo>
                    <a:pt x="0" y="19807"/>
                    <a:pt x="594" y="20331"/>
                    <a:pt x="1241" y="20331"/>
                  </a:cubicBezTo>
                  <a:lnTo>
                    <a:pt x="15663" y="20331"/>
                  </a:lnTo>
                  <a:cubicBezTo>
                    <a:pt x="16328" y="20331"/>
                    <a:pt x="16905" y="19807"/>
                    <a:pt x="16905" y="19160"/>
                  </a:cubicBezTo>
                  <a:lnTo>
                    <a:pt x="16905" y="11800"/>
                  </a:lnTo>
                  <a:cubicBezTo>
                    <a:pt x="16905" y="11591"/>
                    <a:pt x="16677" y="11363"/>
                    <a:pt x="16468" y="11363"/>
                  </a:cubicBezTo>
                  <a:cubicBezTo>
                    <a:pt x="16240" y="11363"/>
                    <a:pt x="16100" y="11591"/>
                    <a:pt x="16100" y="11800"/>
                  </a:cubicBezTo>
                  <a:lnTo>
                    <a:pt x="16100" y="19160"/>
                  </a:lnTo>
                  <a:cubicBezTo>
                    <a:pt x="16100" y="19370"/>
                    <a:pt x="15891" y="19527"/>
                    <a:pt x="15663" y="19527"/>
                  </a:cubicBezTo>
                  <a:lnTo>
                    <a:pt x="1241" y="19527"/>
                  </a:lnTo>
                  <a:cubicBezTo>
                    <a:pt x="1031" y="19527"/>
                    <a:pt x="804" y="19370"/>
                    <a:pt x="804" y="19160"/>
                  </a:cubicBezTo>
                  <a:lnTo>
                    <a:pt x="804" y="4668"/>
                  </a:lnTo>
                  <a:lnTo>
                    <a:pt x="3496" y="4668"/>
                  </a:lnTo>
                  <a:cubicBezTo>
                    <a:pt x="4161" y="4668"/>
                    <a:pt x="4738" y="4161"/>
                    <a:pt x="4738" y="3497"/>
                  </a:cubicBezTo>
                  <a:lnTo>
                    <a:pt x="4738" y="805"/>
                  </a:lnTo>
                  <a:lnTo>
                    <a:pt x="15663" y="805"/>
                  </a:lnTo>
                  <a:cubicBezTo>
                    <a:pt x="15891" y="805"/>
                    <a:pt x="16100" y="945"/>
                    <a:pt x="16100" y="1172"/>
                  </a:cubicBezTo>
                  <a:lnTo>
                    <a:pt x="16100" y="8444"/>
                  </a:lnTo>
                  <a:cubicBezTo>
                    <a:pt x="16100" y="8671"/>
                    <a:pt x="16240" y="8811"/>
                    <a:pt x="16468" y="8811"/>
                  </a:cubicBezTo>
                  <a:cubicBezTo>
                    <a:pt x="16677" y="8811"/>
                    <a:pt x="16905" y="8671"/>
                    <a:pt x="16905" y="8444"/>
                  </a:cubicBezTo>
                  <a:lnTo>
                    <a:pt x="16905" y="1172"/>
                  </a:lnTo>
                  <a:cubicBezTo>
                    <a:pt x="16905" y="508"/>
                    <a:pt x="16328" y="1"/>
                    <a:pt x="15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99;p55"/>
            <p:cNvSpPr/>
            <p:nvPr/>
          </p:nvSpPr>
          <p:spPr>
            <a:xfrm>
              <a:off x="4109613" y="3432425"/>
              <a:ext cx="21875" cy="21000"/>
            </a:xfrm>
            <a:custGeom>
              <a:avLst/>
              <a:gdLst/>
              <a:ahLst/>
              <a:cxnLst/>
              <a:rect l="l" t="t" r="r" b="b"/>
              <a:pathLst>
                <a:path w="875" h="840" extrusionOk="0">
                  <a:moveTo>
                    <a:pt x="438" y="0"/>
                  </a:moveTo>
                  <a:cubicBezTo>
                    <a:pt x="328" y="0"/>
                    <a:pt x="219" y="35"/>
                    <a:pt x="140" y="105"/>
                  </a:cubicBezTo>
                  <a:cubicBezTo>
                    <a:pt x="1" y="245"/>
                    <a:pt x="1" y="542"/>
                    <a:pt x="140" y="682"/>
                  </a:cubicBezTo>
                  <a:cubicBezTo>
                    <a:pt x="210" y="769"/>
                    <a:pt x="368" y="839"/>
                    <a:pt x="438" y="839"/>
                  </a:cubicBezTo>
                  <a:cubicBezTo>
                    <a:pt x="508" y="839"/>
                    <a:pt x="647" y="769"/>
                    <a:pt x="735" y="682"/>
                  </a:cubicBezTo>
                  <a:cubicBezTo>
                    <a:pt x="875" y="542"/>
                    <a:pt x="875" y="245"/>
                    <a:pt x="735" y="105"/>
                  </a:cubicBezTo>
                  <a:cubicBezTo>
                    <a:pt x="656" y="35"/>
                    <a:pt x="547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00;p55"/>
            <p:cNvSpPr/>
            <p:nvPr/>
          </p:nvSpPr>
          <p:spPr>
            <a:xfrm>
              <a:off x="4069413" y="3393625"/>
              <a:ext cx="288025" cy="285300"/>
            </a:xfrm>
            <a:custGeom>
              <a:avLst/>
              <a:gdLst/>
              <a:ahLst/>
              <a:cxnLst/>
              <a:rect l="l" t="t" r="r" b="b"/>
              <a:pathLst>
                <a:path w="11521" h="11412" extrusionOk="0">
                  <a:moveTo>
                    <a:pt x="5818" y="1"/>
                  </a:moveTo>
                  <a:cubicBezTo>
                    <a:pt x="4827" y="1"/>
                    <a:pt x="3825" y="256"/>
                    <a:pt x="2920" y="783"/>
                  </a:cubicBezTo>
                  <a:cubicBezTo>
                    <a:pt x="2692" y="853"/>
                    <a:pt x="2692" y="1150"/>
                    <a:pt x="2780" y="1290"/>
                  </a:cubicBezTo>
                  <a:cubicBezTo>
                    <a:pt x="2871" y="1438"/>
                    <a:pt x="2992" y="1519"/>
                    <a:pt x="3128" y="1519"/>
                  </a:cubicBezTo>
                  <a:cubicBezTo>
                    <a:pt x="3200" y="1519"/>
                    <a:pt x="3278" y="1496"/>
                    <a:pt x="3357" y="1447"/>
                  </a:cubicBezTo>
                  <a:cubicBezTo>
                    <a:pt x="4111" y="1007"/>
                    <a:pt x="4961" y="790"/>
                    <a:pt x="5812" y="790"/>
                  </a:cubicBezTo>
                  <a:cubicBezTo>
                    <a:pt x="7090" y="790"/>
                    <a:pt x="8370" y="1279"/>
                    <a:pt x="9335" y="2234"/>
                  </a:cubicBezTo>
                  <a:cubicBezTo>
                    <a:pt x="11223" y="4139"/>
                    <a:pt x="11223" y="7269"/>
                    <a:pt x="9335" y="9226"/>
                  </a:cubicBezTo>
                  <a:cubicBezTo>
                    <a:pt x="8374" y="10100"/>
                    <a:pt x="7150" y="10625"/>
                    <a:pt x="5839" y="10625"/>
                  </a:cubicBezTo>
                  <a:cubicBezTo>
                    <a:pt x="4528" y="10625"/>
                    <a:pt x="3287" y="10100"/>
                    <a:pt x="2343" y="9226"/>
                  </a:cubicBezTo>
                  <a:cubicBezTo>
                    <a:pt x="804" y="7636"/>
                    <a:pt x="437" y="5223"/>
                    <a:pt x="1539" y="3335"/>
                  </a:cubicBezTo>
                  <a:cubicBezTo>
                    <a:pt x="1609" y="3108"/>
                    <a:pt x="1539" y="2898"/>
                    <a:pt x="1381" y="2758"/>
                  </a:cubicBezTo>
                  <a:cubicBezTo>
                    <a:pt x="1323" y="2734"/>
                    <a:pt x="1264" y="2723"/>
                    <a:pt x="1205" y="2723"/>
                  </a:cubicBezTo>
                  <a:cubicBezTo>
                    <a:pt x="1052" y="2723"/>
                    <a:pt x="906" y="2797"/>
                    <a:pt x="804" y="2898"/>
                  </a:cubicBezTo>
                  <a:cubicBezTo>
                    <a:pt x="228" y="3982"/>
                    <a:pt x="0" y="5223"/>
                    <a:pt x="158" y="6464"/>
                  </a:cubicBezTo>
                  <a:cubicBezTo>
                    <a:pt x="297" y="7706"/>
                    <a:pt x="874" y="8877"/>
                    <a:pt x="1748" y="9751"/>
                  </a:cubicBezTo>
                  <a:cubicBezTo>
                    <a:pt x="2850" y="10835"/>
                    <a:pt x="4301" y="11412"/>
                    <a:pt x="5839" y="11412"/>
                  </a:cubicBezTo>
                  <a:cubicBezTo>
                    <a:pt x="7360" y="11412"/>
                    <a:pt x="8811" y="10835"/>
                    <a:pt x="9842" y="9751"/>
                  </a:cubicBezTo>
                  <a:cubicBezTo>
                    <a:pt x="10926" y="8650"/>
                    <a:pt x="11520" y="7269"/>
                    <a:pt x="11520" y="5730"/>
                  </a:cubicBezTo>
                  <a:cubicBezTo>
                    <a:pt x="11520" y="4209"/>
                    <a:pt x="10926" y="2758"/>
                    <a:pt x="9842" y="1657"/>
                  </a:cubicBezTo>
                  <a:cubicBezTo>
                    <a:pt x="8754" y="569"/>
                    <a:pt x="7297" y="1"/>
                    <a:pt x="5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01;p55"/>
            <p:cNvSpPr/>
            <p:nvPr/>
          </p:nvSpPr>
          <p:spPr>
            <a:xfrm>
              <a:off x="4131463" y="3456900"/>
              <a:ext cx="103600" cy="149925"/>
            </a:xfrm>
            <a:custGeom>
              <a:avLst/>
              <a:gdLst/>
              <a:ahLst/>
              <a:cxnLst/>
              <a:rect l="l" t="t" r="r" b="b"/>
              <a:pathLst>
                <a:path w="4144" h="5997" extrusionOk="0">
                  <a:moveTo>
                    <a:pt x="2116" y="1678"/>
                  </a:moveTo>
                  <a:lnTo>
                    <a:pt x="2693" y="3636"/>
                  </a:lnTo>
                  <a:lnTo>
                    <a:pt x="1522" y="3636"/>
                  </a:lnTo>
                  <a:lnTo>
                    <a:pt x="2116" y="1678"/>
                  </a:lnTo>
                  <a:close/>
                  <a:moveTo>
                    <a:pt x="2116" y="0"/>
                  </a:moveTo>
                  <a:cubicBezTo>
                    <a:pt x="1889" y="0"/>
                    <a:pt x="1749" y="70"/>
                    <a:pt x="1749" y="297"/>
                  </a:cubicBezTo>
                  <a:lnTo>
                    <a:pt x="647" y="3636"/>
                  </a:lnTo>
                  <a:lnTo>
                    <a:pt x="438" y="3636"/>
                  </a:lnTo>
                  <a:cubicBezTo>
                    <a:pt x="210" y="3636"/>
                    <a:pt x="71" y="3794"/>
                    <a:pt x="71" y="4003"/>
                  </a:cubicBezTo>
                  <a:cubicBezTo>
                    <a:pt x="71" y="4231"/>
                    <a:pt x="210" y="4370"/>
                    <a:pt x="438" y="4370"/>
                  </a:cubicBezTo>
                  <a:lnTo>
                    <a:pt x="71" y="5472"/>
                  </a:lnTo>
                  <a:cubicBezTo>
                    <a:pt x="1" y="5682"/>
                    <a:pt x="140" y="5909"/>
                    <a:pt x="368" y="5979"/>
                  </a:cubicBezTo>
                  <a:cubicBezTo>
                    <a:pt x="392" y="5991"/>
                    <a:pt x="422" y="5997"/>
                    <a:pt x="454" y="5997"/>
                  </a:cubicBezTo>
                  <a:cubicBezTo>
                    <a:pt x="603" y="5997"/>
                    <a:pt x="805" y="5869"/>
                    <a:pt x="805" y="5682"/>
                  </a:cubicBezTo>
                  <a:lnTo>
                    <a:pt x="1242" y="4370"/>
                  </a:lnTo>
                  <a:lnTo>
                    <a:pt x="2920" y="4370"/>
                  </a:lnTo>
                  <a:lnTo>
                    <a:pt x="3357" y="5682"/>
                  </a:lnTo>
                  <a:cubicBezTo>
                    <a:pt x="3427" y="5909"/>
                    <a:pt x="3567" y="5979"/>
                    <a:pt x="3707" y="5979"/>
                  </a:cubicBezTo>
                  <a:lnTo>
                    <a:pt x="3864" y="5979"/>
                  </a:lnTo>
                  <a:cubicBezTo>
                    <a:pt x="4074" y="5909"/>
                    <a:pt x="4144" y="5682"/>
                    <a:pt x="4144" y="5472"/>
                  </a:cubicBezTo>
                  <a:lnTo>
                    <a:pt x="3794" y="4370"/>
                  </a:lnTo>
                  <a:cubicBezTo>
                    <a:pt x="4004" y="4370"/>
                    <a:pt x="4144" y="4231"/>
                    <a:pt x="4144" y="4003"/>
                  </a:cubicBezTo>
                  <a:cubicBezTo>
                    <a:pt x="4144" y="3794"/>
                    <a:pt x="3934" y="3636"/>
                    <a:pt x="3707" y="3636"/>
                  </a:cubicBezTo>
                  <a:lnTo>
                    <a:pt x="3497" y="3636"/>
                  </a:lnTo>
                  <a:lnTo>
                    <a:pt x="2483" y="297"/>
                  </a:lnTo>
                  <a:cubicBezTo>
                    <a:pt x="2396" y="70"/>
                    <a:pt x="2256" y="0"/>
                    <a:pt x="2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02;p55"/>
            <p:cNvSpPr/>
            <p:nvPr/>
          </p:nvSpPr>
          <p:spPr>
            <a:xfrm>
              <a:off x="4233288" y="3456900"/>
              <a:ext cx="62100" cy="62075"/>
            </a:xfrm>
            <a:custGeom>
              <a:avLst/>
              <a:gdLst/>
              <a:ahLst/>
              <a:cxnLst/>
              <a:rect l="l" t="t" r="r" b="b"/>
              <a:pathLst>
                <a:path w="2484" h="2483" extrusionOk="0">
                  <a:moveTo>
                    <a:pt x="1242" y="0"/>
                  </a:moveTo>
                  <a:cubicBezTo>
                    <a:pt x="1032" y="0"/>
                    <a:pt x="875" y="140"/>
                    <a:pt x="875" y="367"/>
                  </a:cubicBezTo>
                  <a:lnTo>
                    <a:pt x="875" y="804"/>
                  </a:lnTo>
                  <a:lnTo>
                    <a:pt x="438" y="804"/>
                  </a:lnTo>
                  <a:cubicBezTo>
                    <a:pt x="228" y="804"/>
                    <a:pt x="1" y="1014"/>
                    <a:pt x="1" y="1241"/>
                  </a:cubicBezTo>
                  <a:cubicBezTo>
                    <a:pt x="1" y="1451"/>
                    <a:pt x="228" y="1608"/>
                    <a:pt x="438" y="1608"/>
                  </a:cubicBezTo>
                  <a:lnTo>
                    <a:pt x="875" y="1608"/>
                  </a:lnTo>
                  <a:lnTo>
                    <a:pt x="875" y="2045"/>
                  </a:lnTo>
                  <a:cubicBezTo>
                    <a:pt x="875" y="2255"/>
                    <a:pt x="1032" y="2482"/>
                    <a:pt x="1242" y="2482"/>
                  </a:cubicBezTo>
                  <a:cubicBezTo>
                    <a:pt x="1469" y="2482"/>
                    <a:pt x="1609" y="2255"/>
                    <a:pt x="1609" y="2045"/>
                  </a:cubicBezTo>
                  <a:lnTo>
                    <a:pt x="1609" y="1608"/>
                  </a:lnTo>
                  <a:lnTo>
                    <a:pt x="2046" y="1608"/>
                  </a:lnTo>
                  <a:cubicBezTo>
                    <a:pt x="2256" y="1608"/>
                    <a:pt x="2483" y="1451"/>
                    <a:pt x="2483" y="1241"/>
                  </a:cubicBezTo>
                  <a:cubicBezTo>
                    <a:pt x="2483" y="1014"/>
                    <a:pt x="2256" y="804"/>
                    <a:pt x="2046" y="804"/>
                  </a:cubicBezTo>
                  <a:lnTo>
                    <a:pt x="1609" y="804"/>
                  </a:lnTo>
                  <a:lnTo>
                    <a:pt x="1609" y="367"/>
                  </a:lnTo>
                  <a:cubicBezTo>
                    <a:pt x="1609" y="140"/>
                    <a:pt x="1469" y="0"/>
                    <a:pt x="1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625;p55"/>
          <p:cNvGrpSpPr/>
          <p:nvPr/>
        </p:nvGrpSpPr>
        <p:grpSpPr>
          <a:xfrm>
            <a:off x="2671165" y="2837823"/>
            <a:ext cx="507850" cy="510025"/>
            <a:chOff x="7638663" y="1818025"/>
            <a:chExt cx="507850" cy="510025"/>
          </a:xfrm>
        </p:grpSpPr>
        <p:sp>
          <p:nvSpPr>
            <p:cNvPr id="37" name="Google Shape;2626;p55"/>
            <p:cNvSpPr/>
            <p:nvPr/>
          </p:nvSpPr>
          <p:spPr>
            <a:xfrm>
              <a:off x="7889963" y="2276900"/>
              <a:ext cx="51150" cy="40225"/>
            </a:xfrm>
            <a:custGeom>
              <a:avLst/>
              <a:gdLst/>
              <a:ahLst/>
              <a:cxnLst/>
              <a:rect l="l" t="t" r="r" b="b"/>
              <a:pathLst>
                <a:path w="2046" h="1609" extrusionOk="0">
                  <a:moveTo>
                    <a:pt x="0" y="1"/>
                  </a:moveTo>
                  <a:lnTo>
                    <a:pt x="0" y="735"/>
                  </a:lnTo>
                  <a:cubicBezTo>
                    <a:pt x="0" y="1242"/>
                    <a:pt x="367" y="1609"/>
                    <a:pt x="874" y="1609"/>
                  </a:cubicBezTo>
                  <a:lnTo>
                    <a:pt x="1171" y="1609"/>
                  </a:lnTo>
                  <a:cubicBezTo>
                    <a:pt x="1608" y="1609"/>
                    <a:pt x="2045" y="1242"/>
                    <a:pt x="2045" y="735"/>
                  </a:cubicBezTo>
                  <a:lnTo>
                    <a:pt x="20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27;p55"/>
            <p:cNvSpPr/>
            <p:nvPr/>
          </p:nvSpPr>
          <p:spPr>
            <a:xfrm>
              <a:off x="7835338" y="1836375"/>
              <a:ext cx="211100" cy="354900"/>
            </a:xfrm>
            <a:custGeom>
              <a:avLst/>
              <a:gdLst/>
              <a:ahLst/>
              <a:cxnLst/>
              <a:rect l="l" t="t" r="r" b="b"/>
              <a:pathLst>
                <a:path w="8444" h="14196" extrusionOk="0">
                  <a:moveTo>
                    <a:pt x="4230" y="0"/>
                  </a:moveTo>
                  <a:cubicBezTo>
                    <a:pt x="1818" y="805"/>
                    <a:pt x="70" y="3060"/>
                    <a:pt x="0" y="5682"/>
                  </a:cubicBezTo>
                  <a:cubicBezTo>
                    <a:pt x="0" y="7360"/>
                    <a:pt x="647" y="8951"/>
                    <a:pt x="1748" y="10122"/>
                  </a:cubicBezTo>
                  <a:cubicBezTo>
                    <a:pt x="2762" y="11136"/>
                    <a:pt x="3356" y="12604"/>
                    <a:pt x="3356" y="14125"/>
                  </a:cubicBezTo>
                  <a:lnTo>
                    <a:pt x="3356" y="14195"/>
                  </a:lnTo>
                  <a:lnTo>
                    <a:pt x="5105" y="14195"/>
                  </a:lnTo>
                  <a:lnTo>
                    <a:pt x="5105" y="14125"/>
                  </a:lnTo>
                  <a:cubicBezTo>
                    <a:pt x="5105" y="12604"/>
                    <a:pt x="5681" y="11136"/>
                    <a:pt x="6765" y="10052"/>
                  </a:cubicBezTo>
                  <a:cubicBezTo>
                    <a:pt x="7797" y="8951"/>
                    <a:pt x="8443" y="7500"/>
                    <a:pt x="8443" y="5822"/>
                  </a:cubicBezTo>
                  <a:cubicBezTo>
                    <a:pt x="8443" y="3130"/>
                    <a:pt x="6695" y="805"/>
                    <a:pt x="4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28;p55"/>
            <p:cNvSpPr/>
            <p:nvPr/>
          </p:nvSpPr>
          <p:spPr>
            <a:xfrm>
              <a:off x="7891713" y="2191250"/>
              <a:ext cx="71250" cy="85675"/>
            </a:xfrm>
            <a:custGeom>
              <a:avLst/>
              <a:gdLst/>
              <a:ahLst/>
              <a:cxnLst/>
              <a:rect l="l" t="t" r="r" b="b"/>
              <a:pathLst>
                <a:path w="2850" h="3427" extrusionOk="0">
                  <a:moveTo>
                    <a:pt x="0" y="0"/>
                  </a:moveTo>
                  <a:lnTo>
                    <a:pt x="0" y="2622"/>
                  </a:lnTo>
                  <a:cubicBezTo>
                    <a:pt x="0" y="3059"/>
                    <a:pt x="367" y="3427"/>
                    <a:pt x="804" y="3427"/>
                  </a:cubicBezTo>
                  <a:lnTo>
                    <a:pt x="2045" y="3427"/>
                  </a:lnTo>
                  <a:cubicBezTo>
                    <a:pt x="2482" y="3427"/>
                    <a:pt x="2850" y="3059"/>
                    <a:pt x="2850" y="2622"/>
                  </a:cubicBezTo>
                  <a:lnTo>
                    <a:pt x="28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29;p55"/>
            <p:cNvSpPr/>
            <p:nvPr/>
          </p:nvSpPr>
          <p:spPr>
            <a:xfrm>
              <a:off x="7727813" y="1818025"/>
              <a:ext cx="327800" cy="510025"/>
            </a:xfrm>
            <a:custGeom>
              <a:avLst/>
              <a:gdLst/>
              <a:ahLst/>
              <a:cxnLst/>
              <a:rect l="l" t="t" r="r" b="b"/>
              <a:pathLst>
                <a:path w="13112" h="20401" extrusionOk="0">
                  <a:moveTo>
                    <a:pt x="4808" y="7937"/>
                  </a:moveTo>
                  <a:cubicBezTo>
                    <a:pt x="5035" y="7937"/>
                    <a:pt x="5175" y="8094"/>
                    <a:pt x="5175" y="8304"/>
                  </a:cubicBezTo>
                  <a:lnTo>
                    <a:pt x="5175" y="8741"/>
                  </a:lnTo>
                  <a:lnTo>
                    <a:pt x="4738" y="8741"/>
                  </a:lnTo>
                  <a:cubicBezTo>
                    <a:pt x="4511" y="8741"/>
                    <a:pt x="4371" y="8531"/>
                    <a:pt x="4371" y="8374"/>
                  </a:cubicBezTo>
                  <a:lnTo>
                    <a:pt x="4371" y="8304"/>
                  </a:lnTo>
                  <a:cubicBezTo>
                    <a:pt x="4371" y="8094"/>
                    <a:pt x="4511" y="7937"/>
                    <a:pt x="4738" y="7937"/>
                  </a:cubicBezTo>
                  <a:close/>
                  <a:moveTo>
                    <a:pt x="8374" y="7937"/>
                  </a:moveTo>
                  <a:cubicBezTo>
                    <a:pt x="8531" y="7937"/>
                    <a:pt x="8741" y="8094"/>
                    <a:pt x="8741" y="8304"/>
                  </a:cubicBezTo>
                  <a:lnTo>
                    <a:pt x="8741" y="8374"/>
                  </a:lnTo>
                  <a:cubicBezTo>
                    <a:pt x="8741" y="8531"/>
                    <a:pt x="8531" y="8741"/>
                    <a:pt x="8374" y="8741"/>
                  </a:cubicBezTo>
                  <a:lnTo>
                    <a:pt x="8007" y="8741"/>
                  </a:lnTo>
                  <a:lnTo>
                    <a:pt x="8007" y="8304"/>
                  </a:lnTo>
                  <a:cubicBezTo>
                    <a:pt x="8007" y="8094"/>
                    <a:pt x="8164" y="7937"/>
                    <a:pt x="8374" y="7937"/>
                  </a:cubicBezTo>
                  <a:close/>
                  <a:moveTo>
                    <a:pt x="7220" y="9475"/>
                  </a:moveTo>
                  <a:lnTo>
                    <a:pt x="7220" y="14492"/>
                  </a:lnTo>
                  <a:lnTo>
                    <a:pt x="5979" y="14492"/>
                  </a:lnTo>
                  <a:lnTo>
                    <a:pt x="5979" y="9475"/>
                  </a:lnTo>
                  <a:close/>
                  <a:moveTo>
                    <a:pt x="6556" y="804"/>
                  </a:moveTo>
                  <a:cubicBezTo>
                    <a:pt x="8094" y="804"/>
                    <a:pt x="9545" y="1381"/>
                    <a:pt x="10629" y="2483"/>
                  </a:cubicBezTo>
                  <a:cubicBezTo>
                    <a:pt x="11731" y="3566"/>
                    <a:pt x="12307" y="5035"/>
                    <a:pt x="12307" y="6556"/>
                  </a:cubicBezTo>
                  <a:cubicBezTo>
                    <a:pt x="12307" y="8007"/>
                    <a:pt x="11801" y="9475"/>
                    <a:pt x="10787" y="10489"/>
                  </a:cubicBezTo>
                  <a:cubicBezTo>
                    <a:pt x="9685" y="11660"/>
                    <a:pt x="9108" y="13041"/>
                    <a:pt x="9038" y="14492"/>
                  </a:cubicBezTo>
                  <a:lnTo>
                    <a:pt x="8007" y="14492"/>
                  </a:lnTo>
                  <a:lnTo>
                    <a:pt x="8007" y="9475"/>
                  </a:lnTo>
                  <a:lnTo>
                    <a:pt x="8374" y="9475"/>
                  </a:lnTo>
                  <a:cubicBezTo>
                    <a:pt x="8969" y="9475"/>
                    <a:pt x="9545" y="8968"/>
                    <a:pt x="9545" y="8374"/>
                  </a:cubicBezTo>
                  <a:lnTo>
                    <a:pt x="9545" y="8304"/>
                  </a:lnTo>
                  <a:cubicBezTo>
                    <a:pt x="9545" y="7657"/>
                    <a:pt x="8969" y="7133"/>
                    <a:pt x="8374" y="7133"/>
                  </a:cubicBezTo>
                  <a:cubicBezTo>
                    <a:pt x="7727" y="7133"/>
                    <a:pt x="7220" y="7657"/>
                    <a:pt x="7220" y="8304"/>
                  </a:cubicBezTo>
                  <a:lnTo>
                    <a:pt x="7220" y="8741"/>
                  </a:lnTo>
                  <a:lnTo>
                    <a:pt x="5979" y="8741"/>
                  </a:lnTo>
                  <a:lnTo>
                    <a:pt x="5979" y="8304"/>
                  </a:lnTo>
                  <a:cubicBezTo>
                    <a:pt x="5979" y="7657"/>
                    <a:pt x="5472" y="7133"/>
                    <a:pt x="4808" y="7133"/>
                  </a:cubicBezTo>
                  <a:lnTo>
                    <a:pt x="4738" y="7133"/>
                  </a:lnTo>
                  <a:cubicBezTo>
                    <a:pt x="4074" y="7133"/>
                    <a:pt x="3567" y="7657"/>
                    <a:pt x="3567" y="8304"/>
                  </a:cubicBezTo>
                  <a:lnTo>
                    <a:pt x="3567" y="8374"/>
                  </a:lnTo>
                  <a:cubicBezTo>
                    <a:pt x="3567" y="8968"/>
                    <a:pt x="4074" y="9475"/>
                    <a:pt x="4738" y="9475"/>
                  </a:cubicBezTo>
                  <a:lnTo>
                    <a:pt x="5175" y="9475"/>
                  </a:lnTo>
                  <a:lnTo>
                    <a:pt x="5175" y="14492"/>
                  </a:lnTo>
                  <a:lnTo>
                    <a:pt x="4161" y="14492"/>
                  </a:lnTo>
                  <a:cubicBezTo>
                    <a:pt x="4074" y="13041"/>
                    <a:pt x="3497" y="11660"/>
                    <a:pt x="2483" y="10559"/>
                  </a:cubicBezTo>
                  <a:cubicBezTo>
                    <a:pt x="1382" y="9405"/>
                    <a:pt x="805" y="7937"/>
                    <a:pt x="875" y="6416"/>
                  </a:cubicBezTo>
                  <a:cubicBezTo>
                    <a:pt x="945" y="3357"/>
                    <a:pt x="3497" y="804"/>
                    <a:pt x="6556" y="804"/>
                  </a:cubicBezTo>
                  <a:close/>
                  <a:moveTo>
                    <a:pt x="9038" y="15296"/>
                  </a:moveTo>
                  <a:lnTo>
                    <a:pt x="9038" y="17551"/>
                  </a:lnTo>
                  <a:cubicBezTo>
                    <a:pt x="9038" y="17779"/>
                    <a:pt x="8811" y="17988"/>
                    <a:pt x="8601" y="17988"/>
                  </a:cubicBezTo>
                  <a:lnTo>
                    <a:pt x="4598" y="17988"/>
                  </a:lnTo>
                  <a:cubicBezTo>
                    <a:pt x="4371" y="17988"/>
                    <a:pt x="4161" y="17779"/>
                    <a:pt x="4161" y="17551"/>
                  </a:cubicBezTo>
                  <a:lnTo>
                    <a:pt x="4161" y="15296"/>
                  </a:lnTo>
                  <a:close/>
                  <a:moveTo>
                    <a:pt x="8094" y="18793"/>
                  </a:moveTo>
                  <a:lnTo>
                    <a:pt x="8094" y="19090"/>
                  </a:lnTo>
                  <a:cubicBezTo>
                    <a:pt x="8094" y="19369"/>
                    <a:pt x="7867" y="19597"/>
                    <a:pt x="7657" y="19597"/>
                  </a:cubicBezTo>
                  <a:lnTo>
                    <a:pt x="5542" y="19597"/>
                  </a:lnTo>
                  <a:cubicBezTo>
                    <a:pt x="5315" y="19597"/>
                    <a:pt x="5105" y="19369"/>
                    <a:pt x="5105" y="19090"/>
                  </a:cubicBezTo>
                  <a:lnTo>
                    <a:pt x="5105" y="18793"/>
                  </a:lnTo>
                  <a:close/>
                  <a:moveTo>
                    <a:pt x="6556" y="0"/>
                  </a:moveTo>
                  <a:cubicBezTo>
                    <a:pt x="4808" y="0"/>
                    <a:pt x="3200" y="734"/>
                    <a:pt x="2046" y="1888"/>
                  </a:cubicBezTo>
                  <a:cubicBezTo>
                    <a:pt x="805" y="3059"/>
                    <a:pt x="71" y="4668"/>
                    <a:pt x="71" y="6416"/>
                  </a:cubicBezTo>
                  <a:cubicBezTo>
                    <a:pt x="1" y="8164"/>
                    <a:pt x="665" y="9842"/>
                    <a:pt x="1889" y="11066"/>
                  </a:cubicBezTo>
                  <a:cubicBezTo>
                    <a:pt x="2850" y="12097"/>
                    <a:pt x="3357" y="13408"/>
                    <a:pt x="3357" y="14859"/>
                  </a:cubicBezTo>
                  <a:lnTo>
                    <a:pt x="3357" y="17551"/>
                  </a:lnTo>
                  <a:cubicBezTo>
                    <a:pt x="3357" y="18146"/>
                    <a:pt x="3794" y="18653"/>
                    <a:pt x="4301" y="18723"/>
                  </a:cubicBezTo>
                  <a:lnTo>
                    <a:pt x="4301" y="19090"/>
                  </a:lnTo>
                  <a:cubicBezTo>
                    <a:pt x="4301" y="19807"/>
                    <a:pt x="4808" y="20401"/>
                    <a:pt x="5542" y="20401"/>
                  </a:cubicBezTo>
                  <a:lnTo>
                    <a:pt x="7657" y="20401"/>
                  </a:lnTo>
                  <a:cubicBezTo>
                    <a:pt x="8304" y="20401"/>
                    <a:pt x="8881" y="19807"/>
                    <a:pt x="8881" y="19090"/>
                  </a:cubicBezTo>
                  <a:lnTo>
                    <a:pt x="8881" y="18723"/>
                  </a:lnTo>
                  <a:cubicBezTo>
                    <a:pt x="9406" y="18653"/>
                    <a:pt x="9843" y="18146"/>
                    <a:pt x="9843" y="17551"/>
                  </a:cubicBezTo>
                  <a:lnTo>
                    <a:pt x="9843" y="14859"/>
                  </a:lnTo>
                  <a:cubicBezTo>
                    <a:pt x="9843" y="13478"/>
                    <a:pt x="10350" y="12097"/>
                    <a:pt x="11363" y="11066"/>
                  </a:cubicBezTo>
                  <a:cubicBezTo>
                    <a:pt x="12535" y="9842"/>
                    <a:pt x="13112" y="8234"/>
                    <a:pt x="13112" y="6556"/>
                  </a:cubicBezTo>
                  <a:cubicBezTo>
                    <a:pt x="13112" y="4808"/>
                    <a:pt x="12465" y="3129"/>
                    <a:pt x="11224" y="1888"/>
                  </a:cubicBezTo>
                  <a:cubicBezTo>
                    <a:pt x="9982" y="664"/>
                    <a:pt x="8304" y="0"/>
                    <a:pt x="6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30;p55"/>
            <p:cNvSpPr/>
            <p:nvPr/>
          </p:nvSpPr>
          <p:spPr>
            <a:xfrm>
              <a:off x="7880788" y="1867400"/>
              <a:ext cx="120200" cy="85250"/>
            </a:xfrm>
            <a:custGeom>
              <a:avLst/>
              <a:gdLst/>
              <a:ahLst/>
              <a:cxnLst/>
              <a:rect l="l" t="t" r="r" b="b"/>
              <a:pathLst>
                <a:path w="4808" h="3410" extrusionOk="0">
                  <a:moveTo>
                    <a:pt x="437" y="1"/>
                  </a:moveTo>
                  <a:cubicBezTo>
                    <a:pt x="227" y="1"/>
                    <a:pt x="0" y="140"/>
                    <a:pt x="0" y="350"/>
                  </a:cubicBezTo>
                  <a:cubicBezTo>
                    <a:pt x="0" y="577"/>
                    <a:pt x="227" y="787"/>
                    <a:pt x="437" y="787"/>
                  </a:cubicBezTo>
                  <a:cubicBezTo>
                    <a:pt x="2045" y="787"/>
                    <a:pt x="3426" y="1749"/>
                    <a:pt x="4003" y="3200"/>
                  </a:cubicBezTo>
                  <a:cubicBezTo>
                    <a:pt x="4073" y="3340"/>
                    <a:pt x="4231" y="3409"/>
                    <a:pt x="4370" y="3409"/>
                  </a:cubicBezTo>
                  <a:lnTo>
                    <a:pt x="4510" y="3409"/>
                  </a:lnTo>
                  <a:cubicBezTo>
                    <a:pt x="4738" y="3270"/>
                    <a:pt x="4807" y="3060"/>
                    <a:pt x="4738" y="2833"/>
                  </a:cubicBezTo>
                  <a:cubicBezTo>
                    <a:pt x="4370" y="2028"/>
                    <a:pt x="3794" y="1312"/>
                    <a:pt x="3059" y="787"/>
                  </a:cubicBezTo>
                  <a:cubicBezTo>
                    <a:pt x="2255" y="280"/>
                    <a:pt x="1381" y="1"/>
                    <a:pt x="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31;p55"/>
            <p:cNvSpPr/>
            <p:nvPr/>
          </p:nvSpPr>
          <p:spPr>
            <a:xfrm>
              <a:off x="7988288" y="197272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298" y="1"/>
                    <a:pt x="140" y="1"/>
                    <a:pt x="70" y="70"/>
                  </a:cubicBezTo>
                  <a:cubicBezTo>
                    <a:pt x="0" y="158"/>
                    <a:pt x="0" y="298"/>
                    <a:pt x="0" y="368"/>
                  </a:cubicBezTo>
                  <a:cubicBezTo>
                    <a:pt x="0" y="508"/>
                    <a:pt x="0" y="595"/>
                    <a:pt x="70" y="665"/>
                  </a:cubicBezTo>
                  <a:cubicBezTo>
                    <a:pt x="140" y="735"/>
                    <a:pt x="298" y="805"/>
                    <a:pt x="368" y="805"/>
                  </a:cubicBezTo>
                  <a:cubicBezTo>
                    <a:pt x="438" y="805"/>
                    <a:pt x="577" y="735"/>
                    <a:pt x="647" y="665"/>
                  </a:cubicBezTo>
                  <a:cubicBezTo>
                    <a:pt x="735" y="595"/>
                    <a:pt x="805" y="508"/>
                    <a:pt x="805" y="368"/>
                  </a:cubicBezTo>
                  <a:cubicBezTo>
                    <a:pt x="805" y="298"/>
                    <a:pt x="735" y="158"/>
                    <a:pt x="647" y="70"/>
                  </a:cubicBezTo>
                  <a:cubicBezTo>
                    <a:pt x="577" y="1"/>
                    <a:pt x="43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32;p55"/>
            <p:cNvSpPr/>
            <p:nvPr/>
          </p:nvSpPr>
          <p:spPr>
            <a:xfrm>
              <a:off x="8063013" y="1864450"/>
              <a:ext cx="39800" cy="39250"/>
            </a:xfrm>
            <a:custGeom>
              <a:avLst/>
              <a:gdLst/>
              <a:ahLst/>
              <a:cxnLst/>
              <a:rect l="l" t="t" r="r" b="b"/>
              <a:pathLst>
                <a:path w="1592" h="1570" extrusionOk="0">
                  <a:moveTo>
                    <a:pt x="1190" y="1"/>
                  </a:moveTo>
                  <a:cubicBezTo>
                    <a:pt x="1089" y="1"/>
                    <a:pt x="980" y="40"/>
                    <a:pt x="875" y="119"/>
                  </a:cubicBezTo>
                  <a:lnTo>
                    <a:pt x="141" y="905"/>
                  </a:lnTo>
                  <a:cubicBezTo>
                    <a:pt x="1" y="1063"/>
                    <a:pt x="1" y="1272"/>
                    <a:pt x="141" y="1430"/>
                  </a:cubicBezTo>
                  <a:cubicBezTo>
                    <a:pt x="211" y="1500"/>
                    <a:pt x="368" y="1570"/>
                    <a:pt x="438" y="1570"/>
                  </a:cubicBezTo>
                  <a:cubicBezTo>
                    <a:pt x="508" y="1570"/>
                    <a:pt x="648" y="1500"/>
                    <a:pt x="718" y="1430"/>
                  </a:cubicBezTo>
                  <a:lnTo>
                    <a:pt x="1452" y="695"/>
                  </a:lnTo>
                  <a:cubicBezTo>
                    <a:pt x="1592" y="556"/>
                    <a:pt x="1592" y="328"/>
                    <a:pt x="1452" y="119"/>
                  </a:cubicBezTo>
                  <a:cubicBezTo>
                    <a:pt x="1382" y="40"/>
                    <a:pt x="1290" y="1"/>
                    <a:pt x="1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33;p55"/>
            <p:cNvSpPr/>
            <p:nvPr/>
          </p:nvSpPr>
          <p:spPr>
            <a:xfrm>
              <a:off x="8063013" y="2061125"/>
              <a:ext cx="39800" cy="37500"/>
            </a:xfrm>
            <a:custGeom>
              <a:avLst/>
              <a:gdLst/>
              <a:ahLst/>
              <a:cxnLst/>
              <a:rect l="l" t="t" r="r" b="b"/>
              <a:pathLst>
                <a:path w="1592" h="1500" extrusionOk="0">
                  <a:moveTo>
                    <a:pt x="429" y="0"/>
                  </a:moveTo>
                  <a:cubicBezTo>
                    <a:pt x="320" y="0"/>
                    <a:pt x="211" y="39"/>
                    <a:pt x="141" y="118"/>
                  </a:cubicBezTo>
                  <a:cubicBezTo>
                    <a:pt x="1" y="258"/>
                    <a:pt x="1" y="468"/>
                    <a:pt x="141" y="695"/>
                  </a:cubicBezTo>
                  <a:lnTo>
                    <a:pt x="875" y="1429"/>
                  </a:lnTo>
                  <a:cubicBezTo>
                    <a:pt x="945" y="1499"/>
                    <a:pt x="1085" y="1499"/>
                    <a:pt x="1155" y="1499"/>
                  </a:cubicBezTo>
                  <a:cubicBezTo>
                    <a:pt x="1312" y="1499"/>
                    <a:pt x="1382" y="1499"/>
                    <a:pt x="1452" y="1429"/>
                  </a:cubicBezTo>
                  <a:cubicBezTo>
                    <a:pt x="1592" y="1272"/>
                    <a:pt x="1592" y="992"/>
                    <a:pt x="1452" y="835"/>
                  </a:cubicBezTo>
                  <a:lnTo>
                    <a:pt x="718" y="118"/>
                  </a:lnTo>
                  <a:cubicBezTo>
                    <a:pt x="648" y="39"/>
                    <a:pt x="538" y="0"/>
                    <a:pt x="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34;p55"/>
            <p:cNvSpPr/>
            <p:nvPr/>
          </p:nvSpPr>
          <p:spPr>
            <a:xfrm>
              <a:off x="8101038" y="1972725"/>
              <a:ext cx="45475" cy="20125"/>
            </a:xfrm>
            <a:custGeom>
              <a:avLst/>
              <a:gdLst/>
              <a:ahLst/>
              <a:cxnLst/>
              <a:rect l="l" t="t" r="r" b="b"/>
              <a:pathLst>
                <a:path w="1819" h="805" extrusionOk="0">
                  <a:moveTo>
                    <a:pt x="368" y="1"/>
                  </a:moveTo>
                  <a:cubicBezTo>
                    <a:pt x="158" y="1"/>
                    <a:pt x="1" y="158"/>
                    <a:pt x="1" y="368"/>
                  </a:cubicBezTo>
                  <a:cubicBezTo>
                    <a:pt x="1" y="595"/>
                    <a:pt x="158" y="805"/>
                    <a:pt x="368" y="805"/>
                  </a:cubicBezTo>
                  <a:lnTo>
                    <a:pt x="1469" y="805"/>
                  </a:lnTo>
                  <a:cubicBezTo>
                    <a:pt x="1679" y="805"/>
                    <a:pt x="1819" y="595"/>
                    <a:pt x="1819" y="368"/>
                  </a:cubicBezTo>
                  <a:cubicBezTo>
                    <a:pt x="1819" y="158"/>
                    <a:pt x="1679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35;p55"/>
            <p:cNvSpPr/>
            <p:nvPr/>
          </p:nvSpPr>
          <p:spPr>
            <a:xfrm>
              <a:off x="7680613" y="1864450"/>
              <a:ext cx="41975" cy="39250"/>
            </a:xfrm>
            <a:custGeom>
              <a:avLst/>
              <a:gdLst/>
              <a:ahLst/>
              <a:cxnLst/>
              <a:rect l="l" t="t" r="r" b="b"/>
              <a:pathLst>
                <a:path w="1679" h="1570" extrusionOk="0">
                  <a:moveTo>
                    <a:pt x="470" y="1"/>
                  </a:moveTo>
                  <a:cubicBezTo>
                    <a:pt x="381" y="1"/>
                    <a:pt x="289" y="40"/>
                    <a:pt x="210" y="119"/>
                  </a:cubicBezTo>
                  <a:cubicBezTo>
                    <a:pt x="1" y="328"/>
                    <a:pt x="1" y="556"/>
                    <a:pt x="210" y="695"/>
                  </a:cubicBezTo>
                  <a:lnTo>
                    <a:pt x="945" y="1430"/>
                  </a:lnTo>
                  <a:cubicBezTo>
                    <a:pt x="1015" y="1500"/>
                    <a:pt x="1084" y="1570"/>
                    <a:pt x="1242" y="1570"/>
                  </a:cubicBezTo>
                  <a:cubicBezTo>
                    <a:pt x="1312" y="1570"/>
                    <a:pt x="1382" y="1500"/>
                    <a:pt x="1521" y="1430"/>
                  </a:cubicBezTo>
                  <a:cubicBezTo>
                    <a:pt x="1679" y="1272"/>
                    <a:pt x="1679" y="1063"/>
                    <a:pt x="1521" y="905"/>
                  </a:cubicBezTo>
                  <a:lnTo>
                    <a:pt x="717" y="119"/>
                  </a:lnTo>
                  <a:cubicBezTo>
                    <a:pt x="647" y="40"/>
                    <a:pt x="560" y="1"/>
                    <a:pt x="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36;p55"/>
            <p:cNvSpPr/>
            <p:nvPr/>
          </p:nvSpPr>
          <p:spPr>
            <a:xfrm>
              <a:off x="7680613" y="2061125"/>
              <a:ext cx="41975" cy="37500"/>
            </a:xfrm>
            <a:custGeom>
              <a:avLst/>
              <a:gdLst/>
              <a:ahLst/>
              <a:cxnLst/>
              <a:rect l="l" t="t" r="r" b="b"/>
              <a:pathLst>
                <a:path w="1679" h="1500" extrusionOk="0">
                  <a:moveTo>
                    <a:pt x="1207" y="0"/>
                  </a:moveTo>
                  <a:cubicBezTo>
                    <a:pt x="1106" y="0"/>
                    <a:pt x="1015" y="39"/>
                    <a:pt x="945" y="118"/>
                  </a:cubicBezTo>
                  <a:lnTo>
                    <a:pt x="210" y="835"/>
                  </a:lnTo>
                  <a:cubicBezTo>
                    <a:pt x="1" y="992"/>
                    <a:pt x="1" y="1272"/>
                    <a:pt x="210" y="1429"/>
                  </a:cubicBezTo>
                  <a:cubicBezTo>
                    <a:pt x="280" y="1499"/>
                    <a:pt x="368" y="1499"/>
                    <a:pt x="438" y="1499"/>
                  </a:cubicBezTo>
                  <a:cubicBezTo>
                    <a:pt x="577" y="1499"/>
                    <a:pt x="647" y="1499"/>
                    <a:pt x="717" y="1429"/>
                  </a:cubicBezTo>
                  <a:lnTo>
                    <a:pt x="1521" y="695"/>
                  </a:lnTo>
                  <a:cubicBezTo>
                    <a:pt x="1679" y="468"/>
                    <a:pt x="1679" y="258"/>
                    <a:pt x="1521" y="118"/>
                  </a:cubicBezTo>
                  <a:cubicBezTo>
                    <a:pt x="1417" y="39"/>
                    <a:pt x="1307" y="0"/>
                    <a:pt x="1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37;p55"/>
            <p:cNvSpPr/>
            <p:nvPr/>
          </p:nvSpPr>
          <p:spPr>
            <a:xfrm>
              <a:off x="7638663" y="1972725"/>
              <a:ext cx="45475" cy="20125"/>
            </a:xfrm>
            <a:custGeom>
              <a:avLst/>
              <a:gdLst/>
              <a:ahLst/>
              <a:cxnLst/>
              <a:rect l="l" t="t" r="r" b="b"/>
              <a:pathLst>
                <a:path w="1819" h="805" extrusionOk="0">
                  <a:moveTo>
                    <a:pt x="368" y="1"/>
                  </a:moveTo>
                  <a:cubicBezTo>
                    <a:pt x="140" y="1"/>
                    <a:pt x="0" y="158"/>
                    <a:pt x="0" y="368"/>
                  </a:cubicBezTo>
                  <a:cubicBezTo>
                    <a:pt x="0" y="595"/>
                    <a:pt x="140" y="805"/>
                    <a:pt x="368" y="805"/>
                  </a:cubicBezTo>
                  <a:lnTo>
                    <a:pt x="1381" y="805"/>
                  </a:lnTo>
                  <a:cubicBezTo>
                    <a:pt x="1679" y="805"/>
                    <a:pt x="1818" y="595"/>
                    <a:pt x="1818" y="368"/>
                  </a:cubicBezTo>
                  <a:cubicBezTo>
                    <a:pt x="1818" y="158"/>
                    <a:pt x="1679" y="1"/>
                    <a:pt x="1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2343;p55"/>
          <p:cNvGrpSpPr/>
          <p:nvPr/>
        </p:nvGrpSpPr>
        <p:grpSpPr>
          <a:xfrm>
            <a:off x="4084779" y="3084257"/>
            <a:ext cx="510025" cy="508300"/>
            <a:chOff x="4693938" y="2550050"/>
            <a:chExt cx="510025" cy="508300"/>
          </a:xfrm>
        </p:grpSpPr>
        <p:sp>
          <p:nvSpPr>
            <p:cNvPr id="50" name="Google Shape;2344;p55"/>
            <p:cNvSpPr/>
            <p:nvPr/>
          </p:nvSpPr>
          <p:spPr>
            <a:xfrm>
              <a:off x="4987188" y="2601175"/>
              <a:ext cx="207600" cy="444050"/>
            </a:xfrm>
            <a:custGeom>
              <a:avLst/>
              <a:gdLst/>
              <a:ahLst/>
              <a:cxnLst/>
              <a:rect l="l" t="t" r="r" b="b"/>
              <a:pathLst>
                <a:path w="8304" h="17762" extrusionOk="0">
                  <a:moveTo>
                    <a:pt x="3357" y="1"/>
                  </a:moveTo>
                  <a:lnTo>
                    <a:pt x="3357" y="7500"/>
                  </a:lnTo>
                  <a:cubicBezTo>
                    <a:pt x="1381" y="8304"/>
                    <a:pt x="0" y="10262"/>
                    <a:pt x="0" y="12517"/>
                  </a:cubicBezTo>
                  <a:cubicBezTo>
                    <a:pt x="0" y="15070"/>
                    <a:pt x="1818" y="17185"/>
                    <a:pt x="4161" y="17762"/>
                  </a:cubicBezTo>
                  <a:cubicBezTo>
                    <a:pt x="6556" y="17185"/>
                    <a:pt x="8304" y="15070"/>
                    <a:pt x="8304" y="12517"/>
                  </a:cubicBezTo>
                  <a:cubicBezTo>
                    <a:pt x="8304" y="10262"/>
                    <a:pt x="6923" y="8304"/>
                    <a:pt x="4965" y="7500"/>
                  </a:cubicBezTo>
                  <a:lnTo>
                    <a:pt x="4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45;p55"/>
            <p:cNvSpPr/>
            <p:nvPr/>
          </p:nvSpPr>
          <p:spPr>
            <a:xfrm>
              <a:off x="4985438" y="2881325"/>
              <a:ext cx="209350" cy="163900"/>
            </a:xfrm>
            <a:custGeom>
              <a:avLst/>
              <a:gdLst/>
              <a:ahLst/>
              <a:cxnLst/>
              <a:rect l="l" t="t" r="r" b="b"/>
              <a:pathLst>
                <a:path w="8374" h="6556" extrusionOk="0">
                  <a:moveTo>
                    <a:pt x="140" y="0"/>
                  </a:moveTo>
                  <a:cubicBezTo>
                    <a:pt x="70" y="437"/>
                    <a:pt x="0" y="804"/>
                    <a:pt x="0" y="1311"/>
                  </a:cubicBezTo>
                  <a:cubicBezTo>
                    <a:pt x="0" y="3864"/>
                    <a:pt x="1818" y="5979"/>
                    <a:pt x="4161" y="6556"/>
                  </a:cubicBezTo>
                  <a:cubicBezTo>
                    <a:pt x="6556" y="5979"/>
                    <a:pt x="8374" y="3864"/>
                    <a:pt x="8374" y="1311"/>
                  </a:cubicBezTo>
                  <a:cubicBezTo>
                    <a:pt x="8374" y="804"/>
                    <a:pt x="8304" y="437"/>
                    <a:pt x="8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46;p55"/>
            <p:cNvSpPr/>
            <p:nvPr/>
          </p:nvSpPr>
          <p:spPr>
            <a:xfrm>
              <a:off x="4757738" y="2657550"/>
              <a:ext cx="282350" cy="391625"/>
            </a:xfrm>
            <a:custGeom>
              <a:avLst/>
              <a:gdLst/>
              <a:ahLst/>
              <a:cxnLst/>
              <a:rect l="l" t="t" r="r" b="b"/>
              <a:pathLst>
                <a:path w="11294" h="15665" extrusionOk="0">
                  <a:moveTo>
                    <a:pt x="4598" y="1"/>
                  </a:moveTo>
                  <a:lnTo>
                    <a:pt x="4598" y="6766"/>
                  </a:lnTo>
                  <a:lnTo>
                    <a:pt x="437" y="14056"/>
                  </a:lnTo>
                  <a:cubicBezTo>
                    <a:pt x="0" y="14720"/>
                    <a:pt x="507" y="15664"/>
                    <a:pt x="1311" y="15664"/>
                  </a:cubicBezTo>
                  <a:lnTo>
                    <a:pt x="9982" y="15664"/>
                  </a:lnTo>
                  <a:cubicBezTo>
                    <a:pt x="10786" y="15664"/>
                    <a:pt x="11293" y="14720"/>
                    <a:pt x="10926" y="14056"/>
                  </a:cubicBezTo>
                  <a:lnTo>
                    <a:pt x="6713" y="6766"/>
                  </a:lnTo>
                  <a:lnTo>
                    <a:pt x="67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47;p55"/>
            <p:cNvSpPr/>
            <p:nvPr/>
          </p:nvSpPr>
          <p:spPr>
            <a:xfrm>
              <a:off x="4761663" y="2907100"/>
              <a:ext cx="278425" cy="142075"/>
            </a:xfrm>
            <a:custGeom>
              <a:avLst/>
              <a:gdLst/>
              <a:ahLst/>
              <a:cxnLst/>
              <a:rect l="l" t="t" r="r" b="b"/>
              <a:pathLst>
                <a:path w="11137" h="5683" extrusionOk="0">
                  <a:moveTo>
                    <a:pt x="2763" y="1"/>
                  </a:moveTo>
                  <a:lnTo>
                    <a:pt x="438" y="4074"/>
                  </a:lnTo>
                  <a:cubicBezTo>
                    <a:pt x="1" y="4738"/>
                    <a:pt x="508" y="5682"/>
                    <a:pt x="1312" y="5682"/>
                  </a:cubicBezTo>
                  <a:lnTo>
                    <a:pt x="9825" y="5682"/>
                  </a:lnTo>
                  <a:cubicBezTo>
                    <a:pt x="10629" y="5682"/>
                    <a:pt x="11136" y="4738"/>
                    <a:pt x="10769" y="4074"/>
                  </a:cubicBezTo>
                  <a:lnTo>
                    <a:pt x="8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48;p55"/>
            <p:cNvSpPr/>
            <p:nvPr/>
          </p:nvSpPr>
          <p:spPr>
            <a:xfrm>
              <a:off x="5050988" y="2560975"/>
              <a:ext cx="89175" cy="40225"/>
            </a:xfrm>
            <a:custGeom>
              <a:avLst/>
              <a:gdLst/>
              <a:ahLst/>
              <a:cxnLst/>
              <a:rect l="l" t="t" r="r" b="b"/>
              <a:pathLst>
                <a:path w="3567" h="1609" extrusionOk="0">
                  <a:moveTo>
                    <a:pt x="805" y="0"/>
                  </a:moveTo>
                  <a:cubicBezTo>
                    <a:pt x="367" y="0"/>
                    <a:pt x="0" y="368"/>
                    <a:pt x="0" y="805"/>
                  </a:cubicBezTo>
                  <a:cubicBezTo>
                    <a:pt x="0" y="1242"/>
                    <a:pt x="367" y="1609"/>
                    <a:pt x="805" y="1609"/>
                  </a:cubicBezTo>
                  <a:lnTo>
                    <a:pt x="2762" y="1609"/>
                  </a:lnTo>
                  <a:cubicBezTo>
                    <a:pt x="3199" y="1609"/>
                    <a:pt x="3567" y="1242"/>
                    <a:pt x="3567" y="805"/>
                  </a:cubicBezTo>
                  <a:cubicBezTo>
                    <a:pt x="3567" y="368"/>
                    <a:pt x="3199" y="0"/>
                    <a:pt x="2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49;p55"/>
            <p:cNvSpPr/>
            <p:nvPr/>
          </p:nvSpPr>
          <p:spPr>
            <a:xfrm>
              <a:off x="4854313" y="2617350"/>
              <a:ext cx="94875" cy="40225"/>
            </a:xfrm>
            <a:custGeom>
              <a:avLst/>
              <a:gdLst/>
              <a:ahLst/>
              <a:cxnLst/>
              <a:rect l="l" t="t" r="r" b="b"/>
              <a:pathLst>
                <a:path w="3795" h="1609" extrusionOk="0">
                  <a:moveTo>
                    <a:pt x="805" y="0"/>
                  </a:moveTo>
                  <a:cubicBezTo>
                    <a:pt x="368" y="0"/>
                    <a:pt x="1" y="368"/>
                    <a:pt x="1" y="805"/>
                  </a:cubicBezTo>
                  <a:cubicBezTo>
                    <a:pt x="1" y="1242"/>
                    <a:pt x="368" y="1609"/>
                    <a:pt x="805" y="1609"/>
                  </a:cubicBezTo>
                  <a:lnTo>
                    <a:pt x="2990" y="1609"/>
                  </a:lnTo>
                  <a:cubicBezTo>
                    <a:pt x="3427" y="1609"/>
                    <a:pt x="3794" y="1242"/>
                    <a:pt x="3794" y="805"/>
                  </a:cubicBezTo>
                  <a:cubicBezTo>
                    <a:pt x="3794" y="368"/>
                    <a:pt x="3427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50;p55"/>
            <p:cNvSpPr/>
            <p:nvPr/>
          </p:nvSpPr>
          <p:spPr>
            <a:xfrm>
              <a:off x="5100363" y="2661050"/>
              <a:ext cx="19700" cy="20125"/>
            </a:xfrm>
            <a:custGeom>
              <a:avLst/>
              <a:gdLst/>
              <a:ahLst/>
              <a:cxnLst/>
              <a:rect l="l" t="t" r="r" b="b"/>
              <a:pathLst>
                <a:path w="788" h="805" extrusionOk="0">
                  <a:moveTo>
                    <a:pt x="438" y="1"/>
                  </a:moveTo>
                  <a:cubicBezTo>
                    <a:pt x="280" y="1"/>
                    <a:pt x="211" y="71"/>
                    <a:pt x="141" y="158"/>
                  </a:cubicBezTo>
                  <a:cubicBezTo>
                    <a:pt x="71" y="228"/>
                    <a:pt x="1" y="298"/>
                    <a:pt x="1" y="438"/>
                  </a:cubicBezTo>
                  <a:cubicBezTo>
                    <a:pt x="1" y="508"/>
                    <a:pt x="71" y="595"/>
                    <a:pt x="141" y="735"/>
                  </a:cubicBezTo>
                  <a:cubicBezTo>
                    <a:pt x="211" y="805"/>
                    <a:pt x="280" y="805"/>
                    <a:pt x="438" y="805"/>
                  </a:cubicBezTo>
                  <a:cubicBezTo>
                    <a:pt x="508" y="805"/>
                    <a:pt x="648" y="805"/>
                    <a:pt x="718" y="735"/>
                  </a:cubicBezTo>
                  <a:cubicBezTo>
                    <a:pt x="787" y="595"/>
                    <a:pt x="787" y="508"/>
                    <a:pt x="787" y="438"/>
                  </a:cubicBezTo>
                  <a:cubicBezTo>
                    <a:pt x="787" y="298"/>
                    <a:pt x="787" y="228"/>
                    <a:pt x="718" y="158"/>
                  </a:cubicBezTo>
                  <a:cubicBezTo>
                    <a:pt x="648" y="7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51;p55"/>
            <p:cNvSpPr/>
            <p:nvPr/>
          </p:nvSpPr>
          <p:spPr>
            <a:xfrm>
              <a:off x="4693938" y="2550050"/>
              <a:ext cx="510025" cy="508300"/>
            </a:xfrm>
            <a:custGeom>
              <a:avLst/>
              <a:gdLst/>
              <a:ahLst/>
              <a:cxnLst/>
              <a:rect l="l" t="t" r="r" b="b"/>
              <a:pathLst>
                <a:path w="20401" h="20332" extrusionOk="0">
                  <a:moveTo>
                    <a:pt x="17044" y="805"/>
                  </a:moveTo>
                  <a:cubicBezTo>
                    <a:pt x="17272" y="805"/>
                    <a:pt x="17412" y="1014"/>
                    <a:pt x="17412" y="1242"/>
                  </a:cubicBezTo>
                  <a:cubicBezTo>
                    <a:pt x="17412" y="1451"/>
                    <a:pt x="17272" y="1609"/>
                    <a:pt x="17044" y="1609"/>
                  </a:cubicBezTo>
                  <a:lnTo>
                    <a:pt x="12324" y="1609"/>
                  </a:lnTo>
                  <a:cubicBezTo>
                    <a:pt x="12097" y="1609"/>
                    <a:pt x="11957" y="1451"/>
                    <a:pt x="11957" y="1242"/>
                  </a:cubicBezTo>
                  <a:cubicBezTo>
                    <a:pt x="11957" y="1014"/>
                    <a:pt x="12097" y="805"/>
                    <a:pt x="12324" y="805"/>
                  </a:cubicBezTo>
                  <a:close/>
                  <a:moveTo>
                    <a:pt x="9405" y="3130"/>
                  </a:moveTo>
                  <a:cubicBezTo>
                    <a:pt x="9615" y="3130"/>
                    <a:pt x="9842" y="3287"/>
                    <a:pt x="9842" y="3497"/>
                  </a:cubicBezTo>
                  <a:cubicBezTo>
                    <a:pt x="9842" y="3724"/>
                    <a:pt x="9615" y="3934"/>
                    <a:pt x="9405" y="3934"/>
                  </a:cubicBezTo>
                  <a:lnTo>
                    <a:pt x="4668" y="3934"/>
                  </a:lnTo>
                  <a:cubicBezTo>
                    <a:pt x="4458" y="3934"/>
                    <a:pt x="4301" y="3724"/>
                    <a:pt x="4301" y="3497"/>
                  </a:cubicBezTo>
                  <a:cubicBezTo>
                    <a:pt x="4301" y="3287"/>
                    <a:pt x="4458" y="3130"/>
                    <a:pt x="4668" y="3130"/>
                  </a:cubicBezTo>
                  <a:close/>
                  <a:moveTo>
                    <a:pt x="8898" y="4738"/>
                  </a:moveTo>
                  <a:lnTo>
                    <a:pt x="8898" y="11066"/>
                  </a:lnTo>
                  <a:lnTo>
                    <a:pt x="8898" y="11293"/>
                  </a:lnTo>
                  <a:lnTo>
                    <a:pt x="10419" y="13846"/>
                  </a:lnTo>
                  <a:lnTo>
                    <a:pt x="3654" y="13846"/>
                  </a:lnTo>
                  <a:lnTo>
                    <a:pt x="5175" y="11293"/>
                  </a:lnTo>
                  <a:cubicBezTo>
                    <a:pt x="5175" y="11223"/>
                    <a:pt x="5245" y="11153"/>
                    <a:pt x="5245" y="11066"/>
                  </a:cubicBezTo>
                  <a:lnTo>
                    <a:pt x="5245" y="4738"/>
                  </a:lnTo>
                  <a:close/>
                  <a:moveTo>
                    <a:pt x="10856" y="14650"/>
                  </a:moveTo>
                  <a:lnTo>
                    <a:pt x="13111" y="18496"/>
                  </a:lnTo>
                  <a:cubicBezTo>
                    <a:pt x="13268" y="18723"/>
                    <a:pt x="13268" y="19020"/>
                    <a:pt x="13111" y="19230"/>
                  </a:cubicBezTo>
                  <a:cubicBezTo>
                    <a:pt x="12971" y="19457"/>
                    <a:pt x="12762" y="19527"/>
                    <a:pt x="12534" y="19527"/>
                  </a:cubicBezTo>
                  <a:lnTo>
                    <a:pt x="1608" y="19527"/>
                  </a:lnTo>
                  <a:cubicBezTo>
                    <a:pt x="1311" y="19527"/>
                    <a:pt x="1101" y="19457"/>
                    <a:pt x="1032" y="19230"/>
                  </a:cubicBezTo>
                  <a:cubicBezTo>
                    <a:pt x="874" y="19020"/>
                    <a:pt x="874" y="18723"/>
                    <a:pt x="1032" y="18496"/>
                  </a:cubicBezTo>
                  <a:lnTo>
                    <a:pt x="3217" y="14650"/>
                  </a:lnTo>
                  <a:close/>
                  <a:moveTo>
                    <a:pt x="12324" y="0"/>
                  </a:moveTo>
                  <a:cubicBezTo>
                    <a:pt x="11660" y="0"/>
                    <a:pt x="11153" y="577"/>
                    <a:pt x="11153" y="1242"/>
                  </a:cubicBezTo>
                  <a:cubicBezTo>
                    <a:pt x="11153" y="1818"/>
                    <a:pt x="11590" y="2325"/>
                    <a:pt x="12167" y="2413"/>
                  </a:cubicBezTo>
                  <a:lnTo>
                    <a:pt x="12167" y="9248"/>
                  </a:lnTo>
                  <a:cubicBezTo>
                    <a:pt x="11730" y="9475"/>
                    <a:pt x="11293" y="9755"/>
                    <a:pt x="10926" y="10052"/>
                  </a:cubicBezTo>
                  <a:cubicBezTo>
                    <a:pt x="10489" y="10419"/>
                    <a:pt x="10139" y="10786"/>
                    <a:pt x="9842" y="11293"/>
                  </a:cubicBezTo>
                  <a:lnTo>
                    <a:pt x="9702" y="10996"/>
                  </a:lnTo>
                  <a:lnTo>
                    <a:pt x="9702" y="4668"/>
                  </a:lnTo>
                  <a:cubicBezTo>
                    <a:pt x="10209" y="4598"/>
                    <a:pt x="10576" y="4074"/>
                    <a:pt x="10576" y="3497"/>
                  </a:cubicBezTo>
                  <a:cubicBezTo>
                    <a:pt x="10576" y="2850"/>
                    <a:pt x="10052" y="2325"/>
                    <a:pt x="9405" y="2325"/>
                  </a:cubicBezTo>
                  <a:lnTo>
                    <a:pt x="4668" y="2325"/>
                  </a:lnTo>
                  <a:cubicBezTo>
                    <a:pt x="4021" y="2325"/>
                    <a:pt x="3496" y="2850"/>
                    <a:pt x="3496" y="3497"/>
                  </a:cubicBezTo>
                  <a:cubicBezTo>
                    <a:pt x="3496" y="4074"/>
                    <a:pt x="3863" y="4598"/>
                    <a:pt x="4458" y="4668"/>
                  </a:cubicBezTo>
                  <a:lnTo>
                    <a:pt x="4458" y="10996"/>
                  </a:lnTo>
                  <a:lnTo>
                    <a:pt x="297" y="18146"/>
                  </a:lnTo>
                  <a:cubicBezTo>
                    <a:pt x="0" y="18583"/>
                    <a:pt x="0" y="19160"/>
                    <a:pt x="297" y="19597"/>
                  </a:cubicBezTo>
                  <a:cubicBezTo>
                    <a:pt x="594" y="20034"/>
                    <a:pt x="1032" y="20331"/>
                    <a:pt x="1608" y="20331"/>
                  </a:cubicBezTo>
                  <a:lnTo>
                    <a:pt x="12534" y="20331"/>
                  </a:lnTo>
                  <a:cubicBezTo>
                    <a:pt x="12762" y="20331"/>
                    <a:pt x="12971" y="20244"/>
                    <a:pt x="13199" y="20174"/>
                  </a:cubicBezTo>
                  <a:cubicBezTo>
                    <a:pt x="13705" y="20244"/>
                    <a:pt x="14143" y="20331"/>
                    <a:pt x="14649" y="20331"/>
                  </a:cubicBezTo>
                  <a:cubicBezTo>
                    <a:pt x="17779" y="20331"/>
                    <a:pt x="20401" y="17779"/>
                    <a:pt x="20401" y="14562"/>
                  </a:cubicBezTo>
                  <a:cubicBezTo>
                    <a:pt x="20401" y="12237"/>
                    <a:pt x="19090" y="10192"/>
                    <a:pt x="17044" y="9248"/>
                  </a:cubicBezTo>
                  <a:lnTo>
                    <a:pt x="17044" y="6416"/>
                  </a:lnTo>
                  <a:cubicBezTo>
                    <a:pt x="17044" y="6189"/>
                    <a:pt x="16905" y="6049"/>
                    <a:pt x="16695" y="6049"/>
                  </a:cubicBezTo>
                  <a:cubicBezTo>
                    <a:pt x="16468" y="6049"/>
                    <a:pt x="16258" y="6189"/>
                    <a:pt x="16258" y="6416"/>
                  </a:cubicBezTo>
                  <a:lnTo>
                    <a:pt x="16258" y="9545"/>
                  </a:lnTo>
                  <a:cubicBezTo>
                    <a:pt x="16258" y="9685"/>
                    <a:pt x="16398" y="9842"/>
                    <a:pt x="16537" y="9912"/>
                  </a:cubicBezTo>
                  <a:cubicBezTo>
                    <a:pt x="17849" y="10489"/>
                    <a:pt x="18880" y="11503"/>
                    <a:pt x="19317" y="12814"/>
                  </a:cubicBezTo>
                  <a:lnTo>
                    <a:pt x="14282" y="12814"/>
                  </a:lnTo>
                  <a:cubicBezTo>
                    <a:pt x="14073" y="12814"/>
                    <a:pt x="13915" y="13041"/>
                    <a:pt x="13915" y="13251"/>
                  </a:cubicBezTo>
                  <a:cubicBezTo>
                    <a:pt x="13915" y="13478"/>
                    <a:pt x="14073" y="13618"/>
                    <a:pt x="14282" y="13618"/>
                  </a:cubicBezTo>
                  <a:lnTo>
                    <a:pt x="19527" y="13618"/>
                  </a:lnTo>
                  <a:cubicBezTo>
                    <a:pt x="19597" y="13915"/>
                    <a:pt x="19597" y="14213"/>
                    <a:pt x="19597" y="14562"/>
                  </a:cubicBezTo>
                  <a:cubicBezTo>
                    <a:pt x="19597" y="17272"/>
                    <a:pt x="17342" y="19527"/>
                    <a:pt x="14649" y="19527"/>
                  </a:cubicBezTo>
                  <a:lnTo>
                    <a:pt x="13845" y="19527"/>
                  </a:lnTo>
                  <a:cubicBezTo>
                    <a:pt x="14073" y="19090"/>
                    <a:pt x="14073" y="18583"/>
                    <a:pt x="13775" y="18146"/>
                  </a:cubicBezTo>
                  <a:lnTo>
                    <a:pt x="10279" y="12028"/>
                  </a:lnTo>
                  <a:cubicBezTo>
                    <a:pt x="10576" y="11503"/>
                    <a:pt x="10926" y="11066"/>
                    <a:pt x="11450" y="10629"/>
                  </a:cubicBezTo>
                  <a:cubicBezTo>
                    <a:pt x="11800" y="10349"/>
                    <a:pt x="12237" y="10122"/>
                    <a:pt x="12674" y="9912"/>
                  </a:cubicBezTo>
                  <a:cubicBezTo>
                    <a:pt x="12831" y="9842"/>
                    <a:pt x="12971" y="9685"/>
                    <a:pt x="12971" y="9545"/>
                  </a:cubicBezTo>
                  <a:lnTo>
                    <a:pt x="12971" y="2413"/>
                  </a:lnTo>
                  <a:lnTo>
                    <a:pt x="16258" y="2413"/>
                  </a:lnTo>
                  <a:lnTo>
                    <a:pt x="16258" y="3199"/>
                  </a:lnTo>
                  <a:cubicBezTo>
                    <a:pt x="16258" y="3427"/>
                    <a:pt x="16468" y="3636"/>
                    <a:pt x="16695" y="3636"/>
                  </a:cubicBezTo>
                  <a:cubicBezTo>
                    <a:pt x="16905" y="3636"/>
                    <a:pt x="17044" y="3427"/>
                    <a:pt x="17044" y="3199"/>
                  </a:cubicBezTo>
                  <a:lnTo>
                    <a:pt x="17044" y="2413"/>
                  </a:lnTo>
                  <a:cubicBezTo>
                    <a:pt x="17709" y="2413"/>
                    <a:pt x="18216" y="1888"/>
                    <a:pt x="18216" y="1242"/>
                  </a:cubicBezTo>
                  <a:cubicBezTo>
                    <a:pt x="18216" y="577"/>
                    <a:pt x="17709" y="0"/>
                    <a:pt x="17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52;p55"/>
            <p:cNvSpPr/>
            <p:nvPr/>
          </p:nvSpPr>
          <p:spPr>
            <a:xfrm>
              <a:off x="4998113" y="28704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297" y="0"/>
                    <a:pt x="227" y="88"/>
                    <a:pt x="157" y="157"/>
                  </a:cubicBezTo>
                  <a:cubicBezTo>
                    <a:pt x="70" y="227"/>
                    <a:pt x="0" y="297"/>
                    <a:pt x="0" y="437"/>
                  </a:cubicBezTo>
                  <a:cubicBezTo>
                    <a:pt x="0" y="525"/>
                    <a:pt x="70" y="664"/>
                    <a:pt x="157" y="734"/>
                  </a:cubicBezTo>
                  <a:cubicBezTo>
                    <a:pt x="227" y="804"/>
                    <a:pt x="297" y="804"/>
                    <a:pt x="367" y="804"/>
                  </a:cubicBezTo>
                  <a:cubicBezTo>
                    <a:pt x="507" y="804"/>
                    <a:pt x="595" y="804"/>
                    <a:pt x="664" y="734"/>
                  </a:cubicBezTo>
                  <a:cubicBezTo>
                    <a:pt x="734" y="664"/>
                    <a:pt x="804" y="525"/>
                    <a:pt x="804" y="437"/>
                  </a:cubicBezTo>
                  <a:cubicBezTo>
                    <a:pt x="804" y="297"/>
                    <a:pt x="734" y="227"/>
                    <a:pt x="664" y="157"/>
                  </a:cubicBezTo>
                  <a:cubicBezTo>
                    <a:pt x="595" y="88"/>
                    <a:pt x="50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53;p55"/>
            <p:cNvSpPr/>
            <p:nvPr/>
          </p:nvSpPr>
          <p:spPr>
            <a:xfrm>
              <a:off x="4881863" y="2726600"/>
              <a:ext cx="19675" cy="20125"/>
            </a:xfrm>
            <a:custGeom>
              <a:avLst/>
              <a:gdLst/>
              <a:ahLst/>
              <a:cxnLst/>
              <a:rect l="l" t="t" r="r" b="b"/>
              <a:pathLst>
                <a:path w="787" h="805" extrusionOk="0">
                  <a:moveTo>
                    <a:pt x="350" y="1"/>
                  </a:moveTo>
                  <a:cubicBezTo>
                    <a:pt x="280" y="1"/>
                    <a:pt x="140" y="71"/>
                    <a:pt x="70" y="158"/>
                  </a:cubicBezTo>
                  <a:cubicBezTo>
                    <a:pt x="0" y="228"/>
                    <a:pt x="0" y="298"/>
                    <a:pt x="0" y="438"/>
                  </a:cubicBezTo>
                  <a:cubicBezTo>
                    <a:pt x="0" y="508"/>
                    <a:pt x="0" y="665"/>
                    <a:pt x="70" y="735"/>
                  </a:cubicBezTo>
                  <a:cubicBezTo>
                    <a:pt x="140" y="805"/>
                    <a:pt x="280" y="805"/>
                    <a:pt x="350" y="805"/>
                  </a:cubicBezTo>
                  <a:cubicBezTo>
                    <a:pt x="507" y="805"/>
                    <a:pt x="577" y="805"/>
                    <a:pt x="647" y="735"/>
                  </a:cubicBezTo>
                  <a:cubicBezTo>
                    <a:pt x="717" y="665"/>
                    <a:pt x="787" y="508"/>
                    <a:pt x="787" y="438"/>
                  </a:cubicBezTo>
                  <a:cubicBezTo>
                    <a:pt x="787" y="298"/>
                    <a:pt x="717" y="228"/>
                    <a:pt x="647" y="158"/>
                  </a:cubicBezTo>
                  <a:cubicBezTo>
                    <a:pt x="577" y="71"/>
                    <a:pt x="507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54;p55"/>
            <p:cNvSpPr/>
            <p:nvPr/>
          </p:nvSpPr>
          <p:spPr>
            <a:xfrm>
              <a:off x="4846888" y="2781225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38" y="1"/>
                  </a:moveTo>
                  <a:cubicBezTo>
                    <a:pt x="298" y="1"/>
                    <a:pt x="228" y="71"/>
                    <a:pt x="158" y="158"/>
                  </a:cubicBezTo>
                  <a:cubicBezTo>
                    <a:pt x="88" y="228"/>
                    <a:pt x="1" y="298"/>
                    <a:pt x="1" y="438"/>
                  </a:cubicBezTo>
                  <a:cubicBezTo>
                    <a:pt x="1" y="508"/>
                    <a:pt x="88" y="665"/>
                    <a:pt x="158" y="735"/>
                  </a:cubicBezTo>
                  <a:cubicBezTo>
                    <a:pt x="228" y="805"/>
                    <a:pt x="298" y="805"/>
                    <a:pt x="438" y="805"/>
                  </a:cubicBezTo>
                  <a:cubicBezTo>
                    <a:pt x="525" y="805"/>
                    <a:pt x="595" y="805"/>
                    <a:pt x="665" y="735"/>
                  </a:cubicBezTo>
                  <a:cubicBezTo>
                    <a:pt x="735" y="665"/>
                    <a:pt x="805" y="508"/>
                    <a:pt x="805" y="438"/>
                  </a:cubicBezTo>
                  <a:cubicBezTo>
                    <a:pt x="805" y="298"/>
                    <a:pt x="735" y="228"/>
                    <a:pt x="665" y="158"/>
                  </a:cubicBezTo>
                  <a:cubicBezTo>
                    <a:pt x="595" y="71"/>
                    <a:pt x="52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55;p55"/>
            <p:cNvSpPr/>
            <p:nvPr/>
          </p:nvSpPr>
          <p:spPr>
            <a:xfrm>
              <a:off x="4876163" y="28433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0"/>
                  </a:moveTo>
                  <a:cubicBezTo>
                    <a:pt x="298" y="0"/>
                    <a:pt x="228" y="70"/>
                    <a:pt x="141" y="140"/>
                  </a:cubicBezTo>
                  <a:cubicBezTo>
                    <a:pt x="71" y="210"/>
                    <a:pt x="1" y="298"/>
                    <a:pt x="1" y="367"/>
                  </a:cubicBezTo>
                  <a:cubicBezTo>
                    <a:pt x="1" y="507"/>
                    <a:pt x="71" y="577"/>
                    <a:pt x="141" y="647"/>
                  </a:cubicBezTo>
                  <a:cubicBezTo>
                    <a:pt x="228" y="735"/>
                    <a:pt x="298" y="804"/>
                    <a:pt x="368" y="804"/>
                  </a:cubicBezTo>
                  <a:cubicBezTo>
                    <a:pt x="508" y="804"/>
                    <a:pt x="578" y="735"/>
                    <a:pt x="665" y="647"/>
                  </a:cubicBezTo>
                  <a:cubicBezTo>
                    <a:pt x="735" y="577"/>
                    <a:pt x="805" y="507"/>
                    <a:pt x="805" y="367"/>
                  </a:cubicBezTo>
                  <a:cubicBezTo>
                    <a:pt x="805" y="298"/>
                    <a:pt x="735" y="210"/>
                    <a:pt x="665" y="140"/>
                  </a:cubicBezTo>
                  <a:cubicBezTo>
                    <a:pt x="578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56;p55"/>
            <p:cNvSpPr/>
            <p:nvPr/>
          </p:nvSpPr>
          <p:spPr>
            <a:xfrm>
              <a:off x="4797938" y="29398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1"/>
                  </a:moveTo>
                  <a:cubicBezTo>
                    <a:pt x="298" y="1"/>
                    <a:pt x="210" y="71"/>
                    <a:pt x="141" y="141"/>
                  </a:cubicBezTo>
                  <a:cubicBezTo>
                    <a:pt x="71" y="210"/>
                    <a:pt x="1" y="280"/>
                    <a:pt x="1" y="438"/>
                  </a:cubicBezTo>
                  <a:cubicBezTo>
                    <a:pt x="1" y="508"/>
                    <a:pt x="71" y="647"/>
                    <a:pt x="141" y="717"/>
                  </a:cubicBezTo>
                  <a:cubicBezTo>
                    <a:pt x="210" y="805"/>
                    <a:pt x="298" y="805"/>
                    <a:pt x="438" y="805"/>
                  </a:cubicBezTo>
                  <a:cubicBezTo>
                    <a:pt x="508" y="805"/>
                    <a:pt x="647" y="805"/>
                    <a:pt x="735" y="717"/>
                  </a:cubicBezTo>
                  <a:cubicBezTo>
                    <a:pt x="805" y="647"/>
                    <a:pt x="805" y="508"/>
                    <a:pt x="805" y="438"/>
                  </a:cubicBezTo>
                  <a:cubicBezTo>
                    <a:pt x="805" y="280"/>
                    <a:pt x="805" y="210"/>
                    <a:pt x="735" y="141"/>
                  </a:cubicBezTo>
                  <a:cubicBezTo>
                    <a:pt x="647" y="7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57;p55"/>
            <p:cNvSpPr/>
            <p:nvPr/>
          </p:nvSpPr>
          <p:spPr>
            <a:xfrm>
              <a:off x="4914638" y="2983575"/>
              <a:ext cx="19675" cy="20125"/>
            </a:xfrm>
            <a:custGeom>
              <a:avLst/>
              <a:gdLst/>
              <a:ahLst/>
              <a:cxnLst/>
              <a:rect l="l" t="t" r="r" b="b"/>
              <a:pathLst>
                <a:path w="787" h="805" extrusionOk="0">
                  <a:moveTo>
                    <a:pt x="350" y="1"/>
                  </a:moveTo>
                  <a:cubicBezTo>
                    <a:pt x="280" y="1"/>
                    <a:pt x="140" y="71"/>
                    <a:pt x="70" y="141"/>
                  </a:cubicBezTo>
                  <a:cubicBezTo>
                    <a:pt x="0" y="211"/>
                    <a:pt x="0" y="281"/>
                    <a:pt x="0" y="438"/>
                  </a:cubicBezTo>
                  <a:cubicBezTo>
                    <a:pt x="0" y="508"/>
                    <a:pt x="0" y="648"/>
                    <a:pt x="70" y="718"/>
                  </a:cubicBezTo>
                  <a:cubicBezTo>
                    <a:pt x="140" y="805"/>
                    <a:pt x="280" y="805"/>
                    <a:pt x="350" y="805"/>
                  </a:cubicBezTo>
                  <a:cubicBezTo>
                    <a:pt x="507" y="805"/>
                    <a:pt x="577" y="805"/>
                    <a:pt x="647" y="718"/>
                  </a:cubicBezTo>
                  <a:cubicBezTo>
                    <a:pt x="717" y="648"/>
                    <a:pt x="787" y="508"/>
                    <a:pt x="787" y="438"/>
                  </a:cubicBezTo>
                  <a:cubicBezTo>
                    <a:pt x="787" y="281"/>
                    <a:pt x="717" y="211"/>
                    <a:pt x="647" y="141"/>
                  </a:cubicBezTo>
                  <a:cubicBezTo>
                    <a:pt x="577" y="71"/>
                    <a:pt x="507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58;p55"/>
            <p:cNvSpPr/>
            <p:nvPr/>
          </p:nvSpPr>
          <p:spPr>
            <a:xfrm>
              <a:off x="5116538" y="29197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1"/>
                  </a:moveTo>
                  <a:cubicBezTo>
                    <a:pt x="298" y="1"/>
                    <a:pt x="228" y="70"/>
                    <a:pt x="140" y="140"/>
                  </a:cubicBezTo>
                  <a:cubicBezTo>
                    <a:pt x="71" y="210"/>
                    <a:pt x="1" y="298"/>
                    <a:pt x="1" y="368"/>
                  </a:cubicBezTo>
                  <a:cubicBezTo>
                    <a:pt x="1" y="508"/>
                    <a:pt x="71" y="577"/>
                    <a:pt x="140" y="647"/>
                  </a:cubicBezTo>
                  <a:cubicBezTo>
                    <a:pt x="228" y="735"/>
                    <a:pt x="298" y="805"/>
                    <a:pt x="438" y="805"/>
                  </a:cubicBezTo>
                  <a:cubicBezTo>
                    <a:pt x="508" y="805"/>
                    <a:pt x="665" y="735"/>
                    <a:pt x="735" y="647"/>
                  </a:cubicBezTo>
                  <a:cubicBezTo>
                    <a:pt x="805" y="577"/>
                    <a:pt x="805" y="508"/>
                    <a:pt x="805" y="368"/>
                  </a:cubicBezTo>
                  <a:cubicBezTo>
                    <a:pt x="805" y="298"/>
                    <a:pt x="805" y="210"/>
                    <a:pt x="735" y="140"/>
                  </a:cubicBezTo>
                  <a:cubicBezTo>
                    <a:pt x="665" y="70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59;p55"/>
            <p:cNvSpPr/>
            <p:nvPr/>
          </p:nvSpPr>
          <p:spPr>
            <a:xfrm>
              <a:off x="5058413" y="29508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280" y="1"/>
                    <a:pt x="140" y="71"/>
                    <a:pt x="70" y="141"/>
                  </a:cubicBezTo>
                  <a:cubicBezTo>
                    <a:pt x="1" y="210"/>
                    <a:pt x="1" y="280"/>
                    <a:pt x="1" y="438"/>
                  </a:cubicBezTo>
                  <a:cubicBezTo>
                    <a:pt x="1" y="508"/>
                    <a:pt x="1" y="648"/>
                    <a:pt x="70" y="717"/>
                  </a:cubicBezTo>
                  <a:cubicBezTo>
                    <a:pt x="140" y="805"/>
                    <a:pt x="280" y="805"/>
                    <a:pt x="368" y="805"/>
                  </a:cubicBezTo>
                  <a:cubicBezTo>
                    <a:pt x="508" y="805"/>
                    <a:pt x="577" y="805"/>
                    <a:pt x="647" y="717"/>
                  </a:cubicBezTo>
                  <a:cubicBezTo>
                    <a:pt x="717" y="648"/>
                    <a:pt x="805" y="508"/>
                    <a:pt x="805" y="438"/>
                  </a:cubicBezTo>
                  <a:cubicBezTo>
                    <a:pt x="805" y="280"/>
                    <a:pt x="717" y="210"/>
                    <a:pt x="647" y="141"/>
                  </a:cubicBezTo>
                  <a:cubicBezTo>
                    <a:pt x="577" y="71"/>
                    <a:pt x="50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60;p55"/>
            <p:cNvSpPr/>
            <p:nvPr/>
          </p:nvSpPr>
          <p:spPr>
            <a:xfrm>
              <a:off x="5078513" y="2821450"/>
              <a:ext cx="19700" cy="18375"/>
            </a:xfrm>
            <a:custGeom>
              <a:avLst/>
              <a:gdLst/>
              <a:ahLst/>
              <a:cxnLst/>
              <a:rect l="l" t="t" r="r" b="b"/>
              <a:pathLst>
                <a:path w="788" h="735" extrusionOk="0">
                  <a:moveTo>
                    <a:pt x="350" y="0"/>
                  </a:moveTo>
                  <a:cubicBezTo>
                    <a:pt x="280" y="0"/>
                    <a:pt x="210" y="0"/>
                    <a:pt x="141" y="70"/>
                  </a:cubicBezTo>
                  <a:cubicBezTo>
                    <a:pt x="71" y="140"/>
                    <a:pt x="1" y="297"/>
                    <a:pt x="1" y="367"/>
                  </a:cubicBezTo>
                  <a:cubicBezTo>
                    <a:pt x="1" y="437"/>
                    <a:pt x="71" y="577"/>
                    <a:pt x="141" y="647"/>
                  </a:cubicBezTo>
                  <a:cubicBezTo>
                    <a:pt x="210" y="734"/>
                    <a:pt x="280" y="734"/>
                    <a:pt x="350" y="734"/>
                  </a:cubicBezTo>
                  <a:cubicBezTo>
                    <a:pt x="508" y="734"/>
                    <a:pt x="578" y="734"/>
                    <a:pt x="648" y="647"/>
                  </a:cubicBezTo>
                  <a:cubicBezTo>
                    <a:pt x="717" y="577"/>
                    <a:pt x="787" y="437"/>
                    <a:pt x="787" y="367"/>
                  </a:cubicBezTo>
                  <a:cubicBezTo>
                    <a:pt x="787" y="297"/>
                    <a:pt x="717" y="140"/>
                    <a:pt x="648" y="70"/>
                  </a:cubicBezTo>
                  <a:cubicBezTo>
                    <a:pt x="578" y="0"/>
                    <a:pt x="508" y="0"/>
                    <a:pt x="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61;p55"/>
            <p:cNvSpPr/>
            <p:nvPr/>
          </p:nvSpPr>
          <p:spPr>
            <a:xfrm>
              <a:off x="5041813" y="274670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367" y="1"/>
                  </a:moveTo>
                  <a:cubicBezTo>
                    <a:pt x="297" y="1"/>
                    <a:pt x="228" y="71"/>
                    <a:pt x="158" y="141"/>
                  </a:cubicBezTo>
                  <a:cubicBezTo>
                    <a:pt x="70" y="228"/>
                    <a:pt x="0" y="298"/>
                    <a:pt x="0" y="368"/>
                  </a:cubicBezTo>
                  <a:cubicBezTo>
                    <a:pt x="0" y="508"/>
                    <a:pt x="70" y="578"/>
                    <a:pt x="158" y="665"/>
                  </a:cubicBezTo>
                  <a:cubicBezTo>
                    <a:pt x="228" y="735"/>
                    <a:pt x="297" y="805"/>
                    <a:pt x="367" y="805"/>
                  </a:cubicBezTo>
                  <a:cubicBezTo>
                    <a:pt x="507" y="805"/>
                    <a:pt x="595" y="735"/>
                    <a:pt x="665" y="665"/>
                  </a:cubicBezTo>
                  <a:cubicBezTo>
                    <a:pt x="734" y="578"/>
                    <a:pt x="804" y="508"/>
                    <a:pt x="804" y="368"/>
                  </a:cubicBezTo>
                  <a:cubicBezTo>
                    <a:pt x="804" y="298"/>
                    <a:pt x="734" y="228"/>
                    <a:pt x="665" y="141"/>
                  </a:cubicBezTo>
                  <a:cubicBezTo>
                    <a:pt x="595" y="71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" name="Obrázek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401" y="2723542"/>
            <a:ext cx="671442" cy="7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4"/>
          <p:cNvSpPr txBox="1">
            <a:spLocks noGrp="1"/>
          </p:cNvSpPr>
          <p:nvPr>
            <p:ph type="subTitle" idx="1"/>
          </p:nvPr>
        </p:nvSpPr>
        <p:spPr>
          <a:xfrm>
            <a:off x="4198771" y="4042950"/>
            <a:ext cx="4425696" cy="955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cs-CZ" dirty="0" smtClean="0">
                <a:hlinkClick r:id="rId3"/>
              </a:rPr>
              <a:t>Dotazník - aktivita žáků</a:t>
            </a:r>
            <a:endParaRPr dirty="0"/>
          </a:p>
        </p:txBody>
      </p:sp>
      <p:grpSp>
        <p:nvGrpSpPr>
          <p:cNvPr id="1394" name="Google Shape;1394;p34"/>
          <p:cNvGrpSpPr/>
          <p:nvPr/>
        </p:nvGrpSpPr>
        <p:grpSpPr>
          <a:xfrm>
            <a:off x="359626" y="296307"/>
            <a:ext cx="828962" cy="679075"/>
            <a:chOff x="635893" y="1174131"/>
            <a:chExt cx="828962" cy="679075"/>
          </a:xfrm>
        </p:grpSpPr>
        <p:grpSp>
          <p:nvGrpSpPr>
            <p:cNvPr id="1395" name="Google Shape;1395;p34"/>
            <p:cNvGrpSpPr/>
            <p:nvPr/>
          </p:nvGrpSpPr>
          <p:grpSpPr>
            <a:xfrm rot="-797584">
              <a:off x="687227" y="1223159"/>
              <a:ext cx="485071" cy="503039"/>
              <a:chOff x="4772025" y="1209675"/>
              <a:chExt cx="485051" cy="503019"/>
            </a:xfrm>
          </p:grpSpPr>
          <p:sp>
            <p:nvSpPr>
              <p:cNvPr id="1396" name="Google Shape;1396;p34"/>
              <p:cNvSpPr/>
              <p:nvPr/>
            </p:nvSpPr>
            <p:spPr>
              <a:xfrm>
                <a:off x="4798976" y="1254594"/>
                <a:ext cx="458100" cy="45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4"/>
              <p:cNvSpPr/>
              <p:nvPr/>
            </p:nvSpPr>
            <p:spPr>
              <a:xfrm>
                <a:off x="4772025" y="1209675"/>
                <a:ext cx="458100" cy="458100"/>
              </a:xfrm>
              <a:prstGeom prst="ellipse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8" name="Google Shape;1398;p34"/>
            <p:cNvCxnSpPr>
              <a:stCxn id="1397" idx="5"/>
            </p:cNvCxnSpPr>
            <p:nvPr/>
          </p:nvCxnSpPr>
          <p:spPr>
            <a:xfrm>
              <a:off x="1106354" y="1576306"/>
              <a:ext cx="358500" cy="2769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9" name="Google Shape;1399;p34"/>
          <p:cNvGrpSpPr/>
          <p:nvPr/>
        </p:nvGrpSpPr>
        <p:grpSpPr>
          <a:xfrm>
            <a:off x="644442" y="3147426"/>
            <a:ext cx="875707" cy="1032545"/>
            <a:chOff x="1039333" y="3770503"/>
            <a:chExt cx="875707" cy="1032545"/>
          </a:xfrm>
        </p:grpSpPr>
        <p:grpSp>
          <p:nvGrpSpPr>
            <p:cNvPr id="1400" name="Google Shape;1400;p34"/>
            <p:cNvGrpSpPr/>
            <p:nvPr/>
          </p:nvGrpSpPr>
          <p:grpSpPr>
            <a:xfrm rot="-6817337">
              <a:off x="1142480" y="4133857"/>
              <a:ext cx="558280" cy="590334"/>
              <a:chOff x="4738682" y="1158663"/>
              <a:chExt cx="558268" cy="590321"/>
            </a:xfrm>
          </p:grpSpPr>
          <p:sp>
            <p:nvSpPr>
              <p:cNvPr id="1401" name="Google Shape;1401;p34"/>
              <p:cNvSpPr/>
              <p:nvPr/>
            </p:nvSpPr>
            <p:spPr>
              <a:xfrm rot="695813">
                <a:off x="4797424" y="1249458"/>
                <a:ext cx="458153" cy="4581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4"/>
              <p:cNvSpPr/>
              <p:nvPr/>
            </p:nvSpPr>
            <p:spPr>
              <a:xfrm rot="695813">
                <a:off x="4780056" y="1200037"/>
                <a:ext cx="458153" cy="458153"/>
              </a:xfrm>
              <a:prstGeom prst="ellipse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03" name="Google Shape;1403;p34"/>
            <p:cNvCxnSpPr>
              <a:stCxn id="1402" idx="5"/>
            </p:cNvCxnSpPr>
            <p:nvPr/>
          </p:nvCxnSpPr>
          <p:spPr>
            <a:xfrm rot="10800000" flipH="1">
              <a:off x="1527141" y="3770503"/>
              <a:ext cx="387900" cy="4842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26" name="Picture 2" descr="4 nástroje, které vám pomohou s online dotazníkem | Pavel Semerá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6" y="1083843"/>
            <a:ext cx="2959045" cy="17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393;p34"/>
          <p:cNvSpPr txBox="1">
            <a:spLocks/>
          </p:cNvSpPr>
          <p:nvPr/>
        </p:nvSpPr>
        <p:spPr>
          <a:xfrm>
            <a:off x="3801525" y="1106212"/>
            <a:ext cx="5147403" cy="95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600"/>
              <a:buFont typeface="Kodchasan"/>
              <a:buNone/>
              <a:defRPr sz="16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pPr marL="0" indent="0" algn="just"/>
            <a:r>
              <a:rPr lang="cs-CZ" dirty="0"/>
              <a:t>Kolik </a:t>
            </a:r>
            <a:r>
              <a:rPr lang="cs-CZ" dirty="0" smtClean="0"/>
              <a:t>procent žáků se zapojuje </a:t>
            </a:r>
            <a:r>
              <a:rPr lang="cs-CZ" dirty="0"/>
              <a:t>do online </a:t>
            </a:r>
            <a:r>
              <a:rPr lang="cs-CZ" dirty="0" smtClean="0"/>
              <a:t>výuky?</a:t>
            </a:r>
            <a:endParaRPr lang="cs-CZ" dirty="0"/>
          </a:p>
        </p:txBody>
      </p:sp>
      <p:sp>
        <p:nvSpPr>
          <p:cNvPr id="17" name="Google Shape;1393;p34"/>
          <p:cNvSpPr txBox="1">
            <a:spLocks/>
          </p:cNvSpPr>
          <p:nvPr/>
        </p:nvSpPr>
        <p:spPr>
          <a:xfrm>
            <a:off x="4014386" y="2434334"/>
            <a:ext cx="4759727" cy="95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600"/>
              <a:buFont typeface="Kodchasan"/>
              <a:buNone/>
              <a:defRPr sz="16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Font typeface="Kodchasan"/>
              <a:buNone/>
              <a:defRPr sz="1200" b="0" i="0" u="none" strike="noStrike" cap="none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pPr marL="0" indent="0" algn="just"/>
            <a:r>
              <a:rPr lang="cs-CZ" dirty="0"/>
              <a:t>Kolik </a:t>
            </a:r>
            <a:r>
              <a:rPr lang="cs-CZ" dirty="0" smtClean="0"/>
              <a:t>procent žáků obvykle </a:t>
            </a:r>
            <a:r>
              <a:rPr lang="cs-CZ" dirty="0"/>
              <a:t>reaguje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průběhu </a:t>
            </a:r>
            <a:r>
              <a:rPr lang="cs-CZ" dirty="0" smtClean="0"/>
              <a:t>videokonferencí?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35786" y="2914887"/>
            <a:ext cx="27638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https://tatulda.cz/nastroje-pro-online-dotaznik/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28" y="3087758"/>
            <a:ext cx="2023872" cy="2023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" grpId="0" build="p"/>
      <p:bldP spid="16" grpId="0"/>
      <p:bldP spid="16" grpId="1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35"/>
          <p:cNvSpPr txBox="1">
            <a:spLocks noGrp="1"/>
          </p:cNvSpPr>
          <p:nvPr>
            <p:ph type="title"/>
          </p:nvPr>
        </p:nvSpPr>
        <p:spPr>
          <a:xfrm>
            <a:off x="2259570" y="329270"/>
            <a:ext cx="4563900" cy="11581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cs-CZ" sz="4000" dirty="0" err="1" smtClean="0">
                <a:solidFill>
                  <a:schemeClr val="accent2">
                    <a:lumMod val="75000"/>
                  </a:schemeClr>
                </a:solidFill>
              </a:rPr>
              <a:t>earpod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10" name="Google Shape;1410;p35"/>
          <p:cNvSpPr txBox="1">
            <a:spLocks noGrp="1"/>
          </p:cNvSpPr>
          <p:nvPr>
            <p:ph type="subTitle" idx="1"/>
          </p:nvPr>
        </p:nvSpPr>
        <p:spPr>
          <a:xfrm>
            <a:off x="280416" y="1653677"/>
            <a:ext cx="8522208" cy="23652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 smtClean="0"/>
              <a:t>Možnost prezentování a zároveň aktivní zapojení žáků.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 smtClean="0"/>
              <a:t>Kvízy, hlasování, přiřazování, soutěže atd.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 smtClean="0"/>
              <a:t>Zdarma (existují </a:t>
            </a:r>
            <a:r>
              <a:rPr lang="cs-CZ" dirty="0"/>
              <a:t>i</a:t>
            </a:r>
            <a:r>
              <a:rPr lang="cs-CZ" dirty="0" smtClean="0"/>
              <a:t> placené verze)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 smtClean="0"/>
              <a:t>Přihlášení pomocí emailu (lze také přes MS či Google)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36"/>
          <p:cNvSpPr txBox="1">
            <a:spLocks noGrp="1"/>
          </p:cNvSpPr>
          <p:nvPr>
            <p:ph type="title"/>
          </p:nvPr>
        </p:nvSpPr>
        <p:spPr>
          <a:xfrm>
            <a:off x="-293698" y="212283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 smtClean="0"/>
              <a:t>Nearpod</a:t>
            </a:r>
            <a:endParaRPr dirty="0"/>
          </a:p>
        </p:txBody>
      </p:sp>
      <p:sp>
        <p:nvSpPr>
          <p:cNvPr id="1416" name="Google Shape;1416;p36"/>
          <p:cNvSpPr txBox="1">
            <a:spLocks noGrp="1"/>
          </p:cNvSpPr>
          <p:nvPr>
            <p:ph type="subTitle" idx="1"/>
          </p:nvPr>
        </p:nvSpPr>
        <p:spPr>
          <a:xfrm>
            <a:off x="1220841" y="707434"/>
            <a:ext cx="6549400" cy="1039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800" dirty="0" smtClean="0"/>
              <a:t>Je možné propojit s </a:t>
            </a:r>
            <a:r>
              <a:rPr lang="cs-CZ" sz="1800" b="1" dirty="0" smtClean="0"/>
              <a:t>MS </a:t>
            </a:r>
            <a:r>
              <a:rPr lang="cs-CZ" sz="1800" b="1" dirty="0" err="1" smtClean="0"/>
              <a:t>Teams</a:t>
            </a:r>
            <a:r>
              <a:rPr lang="cs-CZ" sz="1800" dirty="0" smtClean="0"/>
              <a:t> či </a:t>
            </a:r>
            <a:r>
              <a:rPr lang="cs-CZ" sz="1800" b="1" dirty="0" smtClean="0"/>
              <a:t>Google </a:t>
            </a:r>
            <a:r>
              <a:rPr lang="cs-CZ" sz="1800" b="1" dirty="0" err="1" smtClean="0"/>
              <a:t>Classroom</a:t>
            </a:r>
            <a:endParaRPr sz="1800" b="1" dirty="0"/>
          </a:p>
        </p:txBody>
      </p:sp>
      <p:cxnSp>
        <p:nvCxnSpPr>
          <p:cNvPr id="1420" name="Google Shape;1420;p36"/>
          <p:cNvCxnSpPr>
            <a:stCxn id="1421" idx="3"/>
            <a:endCxn id="1422" idx="1"/>
          </p:cNvCxnSpPr>
          <p:nvPr/>
        </p:nvCxnSpPr>
        <p:spPr>
          <a:xfrm flipH="1">
            <a:off x="6063608" y="2588617"/>
            <a:ext cx="234300" cy="367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23" name="Google Shape;1423;p36"/>
          <p:cNvGrpSpPr/>
          <p:nvPr/>
        </p:nvGrpSpPr>
        <p:grpSpPr>
          <a:xfrm>
            <a:off x="4469100" y="1710586"/>
            <a:ext cx="757207" cy="1059023"/>
            <a:chOff x="4937588" y="1253161"/>
            <a:chExt cx="757207" cy="1059023"/>
          </a:xfrm>
        </p:grpSpPr>
        <p:grpSp>
          <p:nvGrpSpPr>
            <p:cNvPr id="1424" name="Google Shape;1424;p36"/>
            <p:cNvGrpSpPr/>
            <p:nvPr/>
          </p:nvGrpSpPr>
          <p:grpSpPr>
            <a:xfrm rot="669764">
              <a:off x="4981692" y="1295356"/>
              <a:ext cx="485060" cy="503029"/>
              <a:chOff x="4772025" y="1209675"/>
              <a:chExt cx="485051" cy="503019"/>
            </a:xfrm>
          </p:grpSpPr>
          <p:sp>
            <p:nvSpPr>
              <p:cNvPr id="1425" name="Google Shape;1425;p36"/>
              <p:cNvSpPr/>
              <p:nvPr/>
            </p:nvSpPr>
            <p:spPr>
              <a:xfrm>
                <a:off x="4798976" y="1254594"/>
                <a:ext cx="458100" cy="45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6"/>
              <p:cNvSpPr/>
              <p:nvPr/>
            </p:nvSpPr>
            <p:spPr>
              <a:xfrm>
                <a:off x="4772025" y="1209675"/>
                <a:ext cx="458100" cy="458100"/>
              </a:xfrm>
              <a:prstGeom prst="ellipse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27" name="Google Shape;1427;p36"/>
            <p:cNvCxnSpPr>
              <a:stCxn id="1426" idx="5"/>
            </p:cNvCxnSpPr>
            <p:nvPr/>
          </p:nvCxnSpPr>
          <p:spPr>
            <a:xfrm>
              <a:off x="5342895" y="1712484"/>
              <a:ext cx="351900" cy="5997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8" name="Google Shape;1428;p36"/>
          <p:cNvGrpSpPr/>
          <p:nvPr/>
        </p:nvGrpSpPr>
        <p:grpSpPr>
          <a:xfrm rot="10100437">
            <a:off x="7722545" y="2559263"/>
            <a:ext cx="861637" cy="1059059"/>
            <a:chOff x="4937588" y="1253161"/>
            <a:chExt cx="861607" cy="1059023"/>
          </a:xfrm>
        </p:grpSpPr>
        <p:grpSp>
          <p:nvGrpSpPr>
            <p:cNvPr id="1429" name="Google Shape;1429;p36"/>
            <p:cNvGrpSpPr/>
            <p:nvPr/>
          </p:nvGrpSpPr>
          <p:grpSpPr>
            <a:xfrm rot="669764">
              <a:off x="4981692" y="1295356"/>
              <a:ext cx="485060" cy="503029"/>
              <a:chOff x="4772025" y="1209675"/>
              <a:chExt cx="485051" cy="503019"/>
            </a:xfrm>
          </p:grpSpPr>
          <p:sp>
            <p:nvSpPr>
              <p:cNvPr id="1430" name="Google Shape;1430;p36"/>
              <p:cNvSpPr/>
              <p:nvPr/>
            </p:nvSpPr>
            <p:spPr>
              <a:xfrm>
                <a:off x="4798976" y="1254594"/>
                <a:ext cx="458100" cy="458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6"/>
              <p:cNvSpPr/>
              <p:nvPr/>
            </p:nvSpPr>
            <p:spPr>
              <a:xfrm>
                <a:off x="4772025" y="1209675"/>
                <a:ext cx="458100" cy="458100"/>
              </a:xfrm>
              <a:prstGeom prst="ellipse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2" name="Google Shape;1432;p36"/>
            <p:cNvCxnSpPr>
              <a:stCxn id="1431" idx="5"/>
            </p:cNvCxnSpPr>
            <p:nvPr/>
          </p:nvCxnSpPr>
          <p:spPr>
            <a:xfrm rot="699867">
              <a:off x="5285884" y="1754250"/>
              <a:ext cx="465922" cy="516168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36" y="2636155"/>
            <a:ext cx="1493772" cy="1493772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3078" name="Picture 6" descr="Google Classroom z pohledu školního G Suite a osobního Google účtu - výhody  a omezení | Ty brď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0" t="2036" r="26629" b="22809"/>
          <a:stretch/>
        </p:blipFill>
        <p:spPr bwMode="auto">
          <a:xfrm>
            <a:off x="6189387" y="1351391"/>
            <a:ext cx="1645737" cy="1542878"/>
          </a:xfrm>
          <a:prstGeom prst="ellipse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7" name="Google Shape;1437;p37"/>
          <p:cNvCxnSpPr>
            <a:stCxn id="1438" idx="1"/>
          </p:cNvCxnSpPr>
          <p:nvPr/>
        </p:nvCxnSpPr>
        <p:spPr>
          <a:xfrm rot="10800000">
            <a:off x="4867200" y="3370175"/>
            <a:ext cx="760800" cy="290700"/>
          </a:xfrm>
          <a:prstGeom prst="bentConnector3">
            <a:avLst>
              <a:gd name="adj1" fmla="val 101244"/>
            </a:avLst>
          </a:prstGeom>
          <a:noFill/>
          <a:ln w="28575" cap="flat" cmpd="sng">
            <a:solidFill>
              <a:srgbClr val="2A2E2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39" name="Google Shape;1439;p37"/>
          <p:cNvCxnSpPr/>
          <p:nvPr/>
        </p:nvCxnSpPr>
        <p:spPr>
          <a:xfrm rot="10800000">
            <a:off x="5095880" y="1876636"/>
            <a:ext cx="1205100" cy="0"/>
          </a:xfrm>
          <a:prstGeom prst="straightConnector1">
            <a:avLst/>
          </a:prstGeom>
          <a:noFill/>
          <a:ln w="28575" cap="flat" cmpd="sng">
            <a:solidFill>
              <a:srgbClr val="2A2E2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40" name="Google Shape;1440;p37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Vybavení</a:t>
            </a:r>
            <a:endParaRPr b="1" dirty="0"/>
          </a:p>
        </p:txBody>
      </p:sp>
      <p:sp>
        <p:nvSpPr>
          <p:cNvPr id="1441" name="Google Shape;1441;p37"/>
          <p:cNvSpPr txBox="1">
            <a:spLocks noGrp="1"/>
          </p:cNvSpPr>
          <p:nvPr>
            <p:ph type="title" idx="4294967295"/>
          </p:nvPr>
        </p:nvSpPr>
        <p:spPr>
          <a:xfrm flipH="1">
            <a:off x="6294975" y="1660786"/>
            <a:ext cx="17739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Žáci</a:t>
            </a:r>
            <a:endParaRPr sz="1800" dirty="0"/>
          </a:p>
        </p:txBody>
      </p:sp>
      <p:sp>
        <p:nvSpPr>
          <p:cNvPr id="1438" name="Google Shape;1438;p37"/>
          <p:cNvSpPr txBox="1">
            <a:spLocks noGrp="1"/>
          </p:cNvSpPr>
          <p:nvPr>
            <p:ph type="title" idx="4294967295"/>
          </p:nvPr>
        </p:nvSpPr>
        <p:spPr>
          <a:xfrm>
            <a:off x="5628000" y="3445025"/>
            <a:ext cx="17739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INTERNET</a:t>
            </a:r>
            <a:endParaRPr sz="1800" dirty="0"/>
          </a:p>
        </p:txBody>
      </p:sp>
      <p:sp>
        <p:nvSpPr>
          <p:cNvPr id="1442" name="Google Shape;1442;p37"/>
          <p:cNvSpPr txBox="1">
            <a:spLocks noGrp="1"/>
          </p:cNvSpPr>
          <p:nvPr>
            <p:ph type="subTitle" idx="4294967295"/>
          </p:nvPr>
        </p:nvSpPr>
        <p:spPr>
          <a:xfrm>
            <a:off x="5628000" y="3833100"/>
            <a:ext cx="18561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400" dirty="0" smtClean="0"/>
              <a:t>Nutností je stabilní internetové  připojení</a:t>
            </a:r>
            <a:endParaRPr sz="1400" dirty="0"/>
          </a:p>
        </p:txBody>
      </p:sp>
      <p:sp>
        <p:nvSpPr>
          <p:cNvPr id="1443" name="Google Shape;1443;p37"/>
          <p:cNvSpPr txBox="1">
            <a:spLocks noGrp="1"/>
          </p:cNvSpPr>
          <p:nvPr>
            <p:ph type="title" idx="4294967295"/>
          </p:nvPr>
        </p:nvSpPr>
        <p:spPr>
          <a:xfrm>
            <a:off x="994409" y="2268750"/>
            <a:ext cx="177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Učitel</a:t>
            </a:r>
            <a:endParaRPr sz="1800" dirty="0"/>
          </a:p>
        </p:txBody>
      </p:sp>
      <p:sp>
        <p:nvSpPr>
          <p:cNvPr id="1444" name="Google Shape;1444;p37"/>
          <p:cNvSpPr txBox="1">
            <a:spLocks noGrp="1"/>
          </p:cNvSpPr>
          <p:nvPr>
            <p:ph type="subTitle" idx="4294967295"/>
          </p:nvPr>
        </p:nvSpPr>
        <p:spPr>
          <a:xfrm>
            <a:off x="914399" y="2933075"/>
            <a:ext cx="185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400" dirty="0" smtClean="0"/>
              <a:t>PC, tablet, popř. grafický tablet</a:t>
            </a:r>
            <a:endParaRPr sz="1400" dirty="0"/>
          </a:p>
        </p:txBody>
      </p:sp>
      <p:sp>
        <p:nvSpPr>
          <p:cNvPr id="1445" name="Google Shape;1445;p37"/>
          <p:cNvSpPr txBox="1">
            <a:spLocks noGrp="1"/>
          </p:cNvSpPr>
          <p:nvPr>
            <p:ph type="subTitle" idx="4294967295"/>
          </p:nvPr>
        </p:nvSpPr>
        <p:spPr>
          <a:xfrm flipH="1">
            <a:off x="6294975" y="2048875"/>
            <a:ext cx="18561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400" dirty="0" smtClean="0"/>
              <a:t>PC, tablet, mobil</a:t>
            </a:r>
            <a:endParaRPr sz="1400" dirty="0"/>
          </a:p>
        </p:txBody>
      </p:sp>
      <p:cxnSp>
        <p:nvCxnSpPr>
          <p:cNvPr id="1446" name="Google Shape;1446;p37"/>
          <p:cNvCxnSpPr>
            <a:stCxn id="1443" idx="3"/>
          </p:cNvCxnSpPr>
          <p:nvPr/>
        </p:nvCxnSpPr>
        <p:spPr>
          <a:xfrm>
            <a:off x="2768309" y="2600400"/>
            <a:ext cx="756000" cy="0"/>
          </a:xfrm>
          <a:prstGeom prst="straightConnector1">
            <a:avLst/>
          </a:prstGeom>
          <a:noFill/>
          <a:ln w="28575" cap="flat" cmpd="sng">
            <a:solidFill>
              <a:srgbClr val="2A2E2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447" name="Google Shape;1447;p37"/>
          <p:cNvGrpSpPr/>
          <p:nvPr/>
        </p:nvGrpSpPr>
        <p:grpSpPr>
          <a:xfrm>
            <a:off x="3476625" y="1676975"/>
            <a:ext cx="2042641" cy="2050200"/>
            <a:chOff x="-1485900" y="933100"/>
            <a:chExt cx="2042641" cy="2050200"/>
          </a:xfrm>
        </p:grpSpPr>
        <p:sp>
          <p:nvSpPr>
            <p:cNvPr id="1448" name="Google Shape;1448;p37"/>
            <p:cNvSpPr/>
            <p:nvPr/>
          </p:nvSpPr>
          <p:spPr>
            <a:xfrm rot="6060423">
              <a:off x="-909108" y="1032007"/>
              <a:ext cx="934899" cy="1852439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 rot="1074348">
              <a:off x="-871033" y="1031914"/>
              <a:ext cx="934778" cy="1852572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0" name="Google Shape;1450;p37"/>
            <p:cNvGrpSpPr/>
            <p:nvPr/>
          </p:nvGrpSpPr>
          <p:grpSpPr>
            <a:xfrm>
              <a:off x="-1485900" y="1740400"/>
              <a:ext cx="533325" cy="504750"/>
              <a:chOff x="-1485900" y="1740400"/>
              <a:chExt cx="533325" cy="504750"/>
            </a:xfrm>
          </p:grpSpPr>
          <p:sp>
            <p:nvSpPr>
              <p:cNvPr id="1451" name="Google Shape;1451;p37"/>
              <p:cNvSpPr/>
              <p:nvPr/>
            </p:nvSpPr>
            <p:spPr>
              <a:xfrm>
                <a:off x="-1485900" y="1740400"/>
                <a:ext cx="485700" cy="485700"/>
              </a:xfrm>
              <a:prstGeom prst="ellipse">
                <a:avLst/>
              </a:prstGeom>
              <a:solidFill>
                <a:srgbClr val="F1E8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7"/>
              <p:cNvSpPr/>
              <p:nvPr/>
            </p:nvSpPr>
            <p:spPr>
              <a:xfrm>
                <a:off x="-1438275" y="1759450"/>
                <a:ext cx="485700" cy="485700"/>
              </a:xfrm>
              <a:prstGeom prst="ellipse">
                <a:avLst/>
              </a:prstGeom>
              <a:solidFill>
                <a:srgbClr val="FF8E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7"/>
              <p:cNvSpPr/>
              <p:nvPr/>
            </p:nvSpPr>
            <p:spPr>
              <a:xfrm>
                <a:off x="-1485900" y="1740400"/>
                <a:ext cx="485700" cy="485700"/>
              </a:xfrm>
              <a:prstGeom prst="ellipse">
                <a:avLst/>
              </a:prstGeom>
              <a:noFill/>
              <a:ln w="2857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4" name="Google Shape;1454;p37"/>
            <p:cNvGrpSpPr/>
            <p:nvPr/>
          </p:nvGrpSpPr>
          <p:grpSpPr>
            <a:xfrm>
              <a:off x="-247650" y="985606"/>
              <a:ext cx="533325" cy="504750"/>
              <a:chOff x="-1485900" y="1740400"/>
              <a:chExt cx="533325" cy="504750"/>
            </a:xfrm>
          </p:grpSpPr>
          <p:sp>
            <p:nvSpPr>
              <p:cNvPr id="1455" name="Google Shape;1455;p37"/>
              <p:cNvSpPr/>
              <p:nvPr/>
            </p:nvSpPr>
            <p:spPr>
              <a:xfrm>
                <a:off x="-1485900" y="1740400"/>
                <a:ext cx="485700" cy="485700"/>
              </a:xfrm>
              <a:prstGeom prst="ellipse">
                <a:avLst/>
              </a:prstGeom>
              <a:solidFill>
                <a:srgbClr val="F1E8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7"/>
              <p:cNvSpPr/>
              <p:nvPr/>
            </p:nvSpPr>
            <p:spPr>
              <a:xfrm>
                <a:off x="-1438275" y="1759450"/>
                <a:ext cx="485700" cy="485700"/>
              </a:xfrm>
              <a:prstGeom prst="ellipse">
                <a:avLst/>
              </a:prstGeom>
              <a:solidFill>
                <a:srgbClr val="96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7"/>
              <p:cNvSpPr/>
              <p:nvPr/>
            </p:nvSpPr>
            <p:spPr>
              <a:xfrm>
                <a:off x="-1485900" y="1740400"/>
                <a:ext cx="485700" cy="485700"/>
              </a:xfrm>
              <a:prstGeom prst="ellipse">
                <a:avLst/>
              </a:prstGeom>
              <a:noFill/>
              <a:ln w="2857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8" name="Google Shape;1458;p37"/>
            <p:cNvGrpSpPr/>
            <p:nvPr/>
          </p:nvGrpSpPr>
          <p:grpSpPr>
            <a:xfrm>
              <a:off x="-419100" y="2178556"/>
              <a:ext cx="533325" cy="504750"/>
              <a:chOff x="-1485900" y="1740400"/>
              <a:chExt cx="533325" cy="504750"/>
            </a:xfrm>
          </p:grpSpPr>
          <p:sp>
            <p:nvSpPr>
              <p:cNvPr id="1459" name="Google Shape;1459;p37"/>
              <p:cNvSpPr/>
              <p:nvPr/>
            </p:nvSpPr>
            <p:spPr>
              <a:xfrm>
                <a:off x="-1485900" y="1740400"/>
                <a:ext cx="485700" cy="485700"/>
              </a:xfrm>
              <a:prstGeom prst="ellipse">
                <a:avLst/>
              </a:prstGeom>
              <a:solidFill>
                <a:srgbClr val="F1E8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7"/>
              <p:cNvSpPr/>
              <p:nvPr/>
            </p:nvSpPr>
            <p:spPr>
              <a:xfrm>
                <a:off x="-1438275" y="1759450"/>
                <a:ext cx="485700" cy="485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7"/>
              <p:cNvSpPr/>
              <p:nvPr/>
            </p:nvSpPr>
            <p:spPr>
              <a:xfrm>
                <a:off x="-1485900" y="1740400"/>
                <a:ext cx="485700" cy="485700"/>
              </a:xfrm>
              <a:prstGeom prst="ellipse">
                <a:avLst/>
              </a:prstGeom>
              <a:noFill/>
              <a:ln w="2857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098" name="Picture 2" descr="One by Wacom S - Grafický tabl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12354" r="-1" b="13763"/>
          <a:stretch/>
        </p:blipFill>
        <p:spPr bwMode="auto">
          <a:xfrm>
            <a:off x="1881359" y="3784432"/>
            <a:ext cx="1524000" cy="11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SK-WpXS-NJMjn9XRsLFuH-T5_M3iYxS31_ytNmXqZxPNV3qiGhKOLmkWYhwTN2Prxd0MUl4YQ&amp;usqp=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79" y="2521105"/>
            <a:ext cx="1182370" cy="11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8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/>
              <a:t>Jak se žáci připojí k lekci?</a:t>
            </a:r>
            <a:endParaRPr b="1" dirty="0"/>
          </a:p>
        </p:txBody>
      </p:sp>
      <p:sp>
        <p:nvSpPr>
          <p:cNvPr id="1467" name="Google Shape;1467;p38"/>
          <p:cNvSpPr txBox="1">
            <a:spLocks noGrp="1"/>
          </p:cNvSpPr>
          <p:nvPr>
            <p:ph type="title" idx="2"/>
          </p:nvPr>
        </p:nvSpPr>
        <p:spPr>
          <a:xfrm>
            <a:off x="710950" y="1893400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Přes odkaz</a:t>
            </a:r>
            <a:endParaRPr dirty="0"/>
          </a:p>
        </p:txBody>
      </p:sp>
      <p:sp>
        <p:nvSpPr>
          <p:cNvPr id="1468" name="Google Shape;1468;p38"/>
          <p:cNvSpPr txBox="1">
            <a:spLocks noGrp="1"/>
          </p:cNvSpPr>
          <p:nvPr>
            <p:ph type="subTitle" idx="1"/>
          </p:nvPr>
        </p:nvSpPr>
        <p:spPr>
          <a:xfrm>
            <a:off x="776200" y="2655075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share.nearpod.com/IKfCXlrhQeb</a:t>
            </a:r>
            <a:endParaRPr lang="cs-CZ" dirty="0" smtClean="0"/>
          </a:p>
          <a:p>
            <a:pPr marL="0" lvl="0" indent="0"/>
            <a:endParaRPr dirty="0"/>
          </a:p>
        </p:txBody>
      </p:sp>
      <p:sp>
        <p:nvSpPr>
          <p:cNvPr id="1471" name="Google Shape;1471;p38"/>
          <p:cNvSpPr txBox="1">
            <a:spLocks noGrp="1"/>
          </p:cNvSpPr>
          <p:nvPr>
            <p:ph type="title" idx="5"/>
          </p:nvPr>
        </p:nvSpPr>
        <p:spPr>
          <a:xfrm>
            <a:off x="3412969" y="1893400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Pomocí kódu</a:t>
            </a:r>
            <a:endParaRPr dirty="0"/>
          </a:p>
        </p:txBody>
      </p:sp>
      <p:sp>
        <p:nvSpPr>
          <p:cNvPr id="1472" name="Google Shape;1472;p38"/>
          <p:cNvSpPr txBox="1">
            <a:spLocks noGrp="1"/>
          </p:cNvSpPr>
          <p:nvPr>
            <p:ph type="subTitle" idx="6"/>
          </p:nvPr>
        </p:nvSpPr>
        <p:spPr>
          <a:xfrm>
            <a:off x="3478219" y="2655075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cs-CZ" dirty="0" smtClean="0">
                <a:hlinkClick r:id="rId4" action="ppaction://hlinkfile"/>
              </a:rPr>
              <a:t>join.nearpod.com</a:t>
            </a:r>
            <a:endParaRPr lang="cs-CZ" dirty="0" smtClean="0"/>
          </a:p>
          <a:p>
            <a:pPr marL="0" lvl="0" indent="0"/>
            <a:endParaRPr lang="cs-CZ" dirty="0"/>
          </a:p>
          <a:p>
            <a:pPr marL="0" lvl="0" indent="0"/>
            <a:r>
              <a:rPr lang="cs-CZ" dirty="0" smtClean="0"/>
              <a:t>K9IG3</a:t>
            </a:r>
            <a:endParaRPr dirty="0"/>
          </a:p>
        </p:txBody>
      </p:sp>
      <p:sp>
        <p:nvSpPr>
          <p:cNvPr id="50" name="Google Shape;1471;p38"/>
          <p:cNvSpPr txBox="1">
            <a:spLocks noGrp="1"/>
          </p:cNvSpPr>
          <p:nvPr>
            <p:ph type="title" idx="5"/>
          </p:nvPr>
        </p:nvSpPr>
        <p:spPr>
          <a:xfrm>
            <a:off x="6114988" y="1893400"/>
            <a:ext cx="2320800" cy="734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Propojení s MS či Google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45"/>
          <p:cNvSpPr txBox="1">
            <a:spLocks noGrp="1"/>
          </p:cNvSpPr>
          <p:nvPr>
            <p:ph type="title"/>
          </p:nvPr>
        </p:nvSpPr>
        <p:spPr>
          <a:xfrm>
            <a:off x="1284000" y="424619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smtClean="0">
                <a:solidFill>
                  <a:schemeClr val="accent2"/>
                </a:solidFill>
              </a:rPr>
              <a:t>Odkaz na průpravu aplikací </a:t>
            </a:r>
            <a:r>
              <a:rPr lang="cs-CZ" sz="2400" dirty="0" err="1" smtClean="0">
                <a:solidFill>
                  <a:schemeClr val="accent2"/>
                </a:solidFill>
              </a:rPr>
              <a:t>Nearpod</a:t>
            </a:r>
            <a:r>
              <a:rPr lang="cs-CZ" sz="2400" dirty="0" smtClean="0">
                <a:solidFill>
                  <a:schemeClr val="accent2"/>
                </a:solidFill>
              </a:rPr>
              <a:t>: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1758" name="Google Shape;1758;p45"/>
          <p:cNvSpPr txBox="1">
            <a:spLocks noGrp="1"/>
          </p:cNvSpPr>
          <p:nvPr>
            <p:ph type="subTitle" idx="1"/>
          </p:nvPr>
        </p:nvSpPr>
        <p:spPr>
          <a:xfrm>
            <a:off x="1284000" y="2289337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cs-CZ" u="sng" dirty="0">
                <a:hlinkClick r:id="rId3"/>
              </a:rPr>
              <a:t>https://www.youtube.com/watch?v=1T0tx_0l2uM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mpo School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1E8E5"/>
      </a:accent1>
      <a:accent2>
        <a:srgbClr val="FF8E70"/>
      </a:accent2>
      <a:accent3>
        <a:srgbClr val="E0CD5C"/>
      </a:accent3>
      <a:accent4>
        <a:srgbClr val="969D8D"/>
      </a:accent4>
      <a:accent5>
        <a:srgbClr val="2A2E21"/>
      </a:accent5>
      <a:accent6>
        <a:srgbClr val="2A2E21"/>
      </a:accent6>
      <a:hlink>
        <a:srgbClr val="2A2E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DF1ED97E19524FB33323A3BE230453" ma:contentTypeVersion="2" ma:contentTypeDescription="Vytvoří nový dokument" ma:contentTypeScope="" ma:versionID="22c3142df20d02532605ce4a2eec3fdf">
  <xsd:schema xmlns:xsd="http://www.w3.org/2001/XMLSchema" xmlns:xs="http://www.w3.org/2001/XMLSchema" xmlns:p="http://schemas.microsoft.com/office/2006/metadata/properties" xmlns:ns2="31993ba8-0079-4112-be16-5aaa75c04e35" targetNamespace="http://schemas.microsoft.com/office/2006/metadata/properties" ma:root="true" ma:fieldsID="2f47ed84ca4fd62b841b926b63a7878a" ns2:_="">
    <xsd:import namespace="31993ba8-0079-4112-be16-5aaa75c04e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93ba8-0079-4112-be16-5aaa75c04e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326F8D-4178-4591-B7C7-093CCAC7528C}"/>
</file>

<file path=customXml/itemProps2.xml><?xml version="1.0" encoding="utf-8"?>
<ds:datastoreItem xmlns:ds="http://schemas.openxmlformats.org/officeDocument/2006/customXml" ds:itemID="{3CF2D041-8287-4AE6-8F12-9A43865BDE61}"/>
</file>

<file path=customXml/itemProps3.xml><?xml version="1.0" encoding="utf-8"?>
<ds:datastoreItem xmlns:ds="http://schemas.openxmlformats.org/officeDocument/2006/customXml" ds:itemID="{365F1CCB-A187-4CA4-A834-D14BA5E7BCFD}"/>
</file>

<file path=docProps/app.xml><?xml version="1.0" encoding="utf-8"?>
<Properties xmlns="http://schemas.openxmlformats.org/officeDocument/2006/extended-properties" xmlns:vt="http://schemas.openxmlformats.org/officeDocument/2006/docPropsVTypes">
  <TotalTime>5385</TotalTime>
  <Words>287</Words>
  <Application>Microsoft Office PowerPoint</Application>
  <PresentationFormat>Předvádění na obrazovce (16:9)</PresentationFormat>
  <Paragraphs>99</Paragraphs>
  <Slides>20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Quicksand Light</vt:lpstr>
      <vt:lpstr>Quicksand</vt:lpstr>
      <vt:lpstr>Arial</vt:lpstr>
      <vt:lpstr>Kodchasan</vt:lpstr>
      <vt:lpstr>Intempo School Center by Slidesgo</vt:lpstr>
      <vt:lpstr>Aktivizující online výuka chemie</vt:lpstr>
      <vt:lpstr>Prezentace aplikace PowerPoint</vt:lpstr>
      <vt:lpstr>Prezentace aplikace PowerPoint</vt:lpstr>
      <vt:lpstr>Prezentace aplikace PowerPoint</vt:lpstr>
      <vt:lpstr>Nearpod</vt:lpstr>
      <vt:lpstr>Nearpod</vt:lpstr>
      <vt:lpstr>Vybavení</vt:lpstr>
      <vt:lpstr>Jak se žáci připojí k lekci?</vt:lpstr>
      <vt:lpstr>Odkaz na průpravu aplikací Nearpod:</vt:lpstr>
      <vt:lpstr>HODNOCNÍ</vt:lpstr>
      <vt:lpstr>Další aktivizující aplikace</vt:lpstr>
      <vt:lpstr>LearningApps – vytvořit aplikaci</vt:lpstr>
      <vt:lpstr>LearningApps – vytvořit aplikaci</vt:lpstr>
      <vt:lpstr>KLÁVESOVÉ ZKRATKY</vt:lpstr>
      <vt:lpstr>Chemické Meme</vt:lpstr>
      <vt:lpstr>Realizace</vt:lpstr>
      <vt:lpstr>Zdroje memů: </vt:lpstr>
      <vt:lpstr>DĚKUJI ZA POZORNOST!</vt:lpstr>
      <vt:lpstr>BACK TO SCHOOL ICONS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INTEMPO SCHOOL CENTER</dc:title>
  <dc:creator>ucitel</dc:creator>
  <cp:lastModifiedBy>Vít Matějek</cp:lastModifiedBy>
  <cp:revision>32</cp:revision>
  <dcterms:modified xsi:type="dcterms:W3CDTF">2021-03-25T14:56:30Z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0x01010012DF1ED97E19524FB33323A3BE230453</vt:lpwstr>
  </property>
</Properties>
</file>